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E7FCE-A339-622D-6199-33933569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1E4BC9-EE9F-ABFC-139F-C41E08FC0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F94AE-A5B9-4F3B-66AE-FE3ACFAB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317DF1-CB9D-3E2E-A6D8-88ABA19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C1E14-858F-895C-1569-F549E2AB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9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40428-ACC6-88D0-E4AE-F512949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E6FCD5-7BB4-B1AC-755D-0E2763714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1E9BAB-8477-A521-0126-CB304B33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F86532-F2AB-6ED4-1E15-44AA78D7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353A12-0C0A-C954-A867-1B3023A4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0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8452B1-9867-355D-CB8B-E6841AD2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0400CB-6512-3FD0-9FC9-05EDF841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86228B-7177-5C91-BDD2-3A865F48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17E1BB-4429-A155-62E3-A10D8D11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74FD4B-FDF6-593E-A6F3-50113715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3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7A77C-0F16-DB45-E451-BC96A4E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31E038-8AF8-87C5-6F2E-F919F7A8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CD97B5-7241-F1D1-99E2-73E7F10D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244A6-97DC-47FB-9EA9-DC64B51A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1E097-244F-6806-F684-EA70403C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5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41DB5-4CBF-A2B4-8C45-4F4FD455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58EA18-FC78-EB96-B4D9-CA70F714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04943-94E4-0098-FC95-83ABD435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044CBF-50DB-0298-3F1D-E993B595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5AEB2-0B1E-BE05-891F-304CB86D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E881-70B9-CE95-F38F-E1C89E5E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C23654-37BD-8DC0-F803-386BD46B6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CAFD43-D210-BB19-0ACF-95E0C8A6B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A6F363-2118-709D-25D0-A73382BC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20307F-69C1-6E46-6EE3-B66530F6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A771D1-72CC-4937-708D-96CC6383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9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4DDD2-07BE-4081-FD29-CD34CCB8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1E3E99-8AE9-4676-C614-85BBF0F2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6CCFE8-0C9E-E2ED-7B43-FB23DF66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14D1FC-7886-77AD-1032-E95CA456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3B5EF5-2139-F765-C0F9-5DA0270E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54F318-F536-B81D-BEB9-EB4580A9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CE2775-C42A-17BF-F7B6-C4C529EE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D3EB5B-DA15-D585-BF34-45D5E008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17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8C149-8FF6-61CA-0C3A-11E622E5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D24B73-CB99-4AD8-9DCE-3A230CF0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E34BA2-741F-5D70-7339-28AC3976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75FEED-FF1B-E72A-DD01-C2D9804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3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D70CA-34F3-8518-FBEE-1230D60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89E634-F286-9333-EC98-65018D1C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53576D-1639-9069-6E27-966B9D4B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6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63C35-F873-F64D-C5BF-E020172C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55775-221C-A1B9-BF11-D4BF3328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F36038-DC91-E8B0-1843-74C0A1EA9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9D82FD-2D50-AD5D-A46B-8533E962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856B28-3B43-9E48-9AD6-962AD002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B2BF9D-1E1F-F31E-5B62-41F5DAE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DB0A7-1380-EEA2-FE16-F25CE655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945ADD-6E66-4A79-DF45-404149ED1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11F1A5-393E-1EA9-DCA0-80745C7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04F786-7786-FA05-3475-8508553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905D0-CDF7-D646-8374-FAA0D50B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95FB79-D20F-2F24-CA4B-B00B9DA6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6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052BA45-CCDF-0D85-F476-F756FDB0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138B5B-C194-87DC-AB21-CEB0FBEC1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27B5D-81F0-7AF4-3EB4-8F1474510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781FD-77C8-4D4D-8DF4-A60724E9D4D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45B69-56C4-ED9A-F638-9F72D9272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32F89-FB86-32C0-00AE-0EBC3EB9A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06F8E-8483-4773-AC6E-414216463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6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avernettataormina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A8BF6-E107-6EDC-D65B-5D34E2D75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440"/>
            <a:ext cx="9670026" cy="2050026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LA TAVERENETTA</a:t>
            </a:r>
            <a:br>
              <a:rPr lang="it-IT" sz="6600" b="1" dirty="0">
                <a:solidFill>
                  <a:srgbClr val="FF0000"/>
                </a:solidFill>
              </a:rPr>
            </a:br>
            <a:r>
              <a:rPr lang="it-IT" sz="6600" b="1" dirty="0">
                <a:solidFill>
                  <a:srgbClr val="FF0000"/>
                </a:solidFill>
              </a:rPr>
              <a:t>Ristorante pesce Taormina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A65F5-F9F5-4728-3BFC-4AF7917C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2" y="3224238"/>
            <a:ext cx="9188245" cy="816820"/>
          </a:xfrm>
        </p:spPr>
        <p:txBody>
          <a:bodyPr>
            <a:normAutofit/>
          </a:bodyPr>
          <a:lstStyle/>
          <a:p>
            <a:r>
              <a:rPr lang="it-IT" sz="3600" dirty="0"/>
              <a:t>URL: </a:t>
            </a:r>
            <a:r>
              <a:rPr lang="it-IT" sz="3600" dirty="0">
                <a:hlinkClick r:id="rId2"/>
              </a:rPr>
              <a:t>https://www.latavernettataormina.it/</a:t>
            </a:r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9946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C77B3C-767B-B013-C71C-4592C76E6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30" y="274292"/>
            <a:ext cx="11216740" cy="6309416"/>
          </a:xfrm>
        </p:spPr>
      </p:pic>
    </p:spTree>
    <p:extLst>
      <p:ext uri="{BB962C8B-B14F-4D97-AF65-F5344CB8AC3E}">
        <p14:creationId xmlns:p14="http://schemas.microsoft.com/office/powerpoint/2010/main" val="273873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EA5DBD8-5134-F40D-DD4E-A10AE1AE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62" y="236960"/>
            <a:ext cx="11349475" cy="6384080"/>
          </a:xfrm>
        </p:spPr>
      </p:pic>
    </p:spTree>
    <p:extLst>
      <p:ext uri="{BB962C8B-B14F-4D97-AF65-F5344CB8AC3E}">
        <p14:creationId xmlns:p14="http://schemas.microsoft.com/office/powerpoint/2010/main" val="323303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906F0C-28AA-1EBD-0182-38666101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28" y="162232"/>
            <a:ext cx="11742766" cy="6605306"/>
          </a:xfrm>
        </p:spPr>
      </p:pic>
    </p:spTree>
    <p:extLst>
      <p:ext uri="{BB962C8B-B14F-4D97-AF65-F5344CB8AC3E}">
        <p14:creationId xmlns:p14="http://schemas.microsoft.com/office/powerpoint/2010/main" val="180980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38C0FA-828A-97A1-2C0B-3541D61F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33" y="280220"/>
            <a:ext cx="11413386" cy="6420029"/>
          </a:xfrm>
        </p:spPr>
      </p:pic>
    </p:spTree>
    <p:extLst>
      <p:ext uri="{BB962C8B-B14F-4D97-AF65-F5344CB8AC3E}">
        <p14:creationId xmlns:p14="http://schemas.microsoft.com/office/powerpoint/2010/main" val="3918173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LA TAVERENETTA Ristorante pesce Taormina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SANTANOCITO</dc:creator>
  <cp:lastModifiedBy>GIULIA SANTANOCITO</cp:lastModifiedBy>
  <cp:revision>2</cp:revision>
  <dcterms:created xsi:type="dcterms:W3CDTF">2024-03-24T11:06:46Z</dcterms:created>
  <dcterms:modified xsi:type="dcterms:W3CDTF">2024-03-24T16:26:55Z</dcterms:modified>
</cp:coreProperties>
</file>