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EA47A-99CE-4B57-92AF-02BFF96B5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C77CF-B911-4BC9-80EE-1CF038E46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B6AD3A-3D19-44A2-803F-367A649C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5D02B5-66C4-449F-97DC-B3B16198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68FC8-B285-4661-A119-05771AC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20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06D2B-5559-4352-9DEC-8644C652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8347F8-7F8E-4933-9CFA-4C0854DF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8812BF-BD7D-4BA4-9067-FB6D6781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814AA1-9C7C-457E-9E36-949FF416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D6B1FC-19A8-4DB0-BBFE-C85F6B78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6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33E807-7FBF-4A52-AA3F-17A8A9D18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5A7BD0-D6CD-43BB-8F59-4215FD2D9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24B28-2DBC-4F57-95A3-93C56CFD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3C3A6-ECA2-47AD-A548-19330286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BFA469-8AEB-4A4D-8A01-840375A3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2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C3D60-C091-452A-A3BC-0BF3C5CD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AE265-76FB-49A5-BA46-9CD6C67C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5F3F7-4611-4160-AA49-8BD4A02E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F5AEAC-1A70-4291-8B23-4BD55E18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7A9111-56B9-4389-8563-6D1F29D6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28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77C16-D90C-4C8A-8619-A871D19F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7238EE-AB3D-45D9-A032-F8B6CECB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32F37-2EED-4F0A-ACDB-937547B6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9A4984-1633-413F-8A7F-CE43309B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1D6910-2EF0-4BAE-8672-92546312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10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0380-80C5-43AF-A2B9-924DC35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36BE7B-40C7-4A97-BD6A-C24B62D5A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659120-9657-4E00-93C9-AFF17E531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A660F6-82AB-4CFF-A6CC-4FD1AF1D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050EA-6654-460B-81AB-B0453D6E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2E4050-D280-419B-95AA-70704697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58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023D7-3A2B-4788-8051-6F34F727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0D633-CADF-4831-ACC0-A516C1D98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F35FED-F7E4-4EB6-8D95-86A165867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90966E-98F5-4FA4-803B-43CC122B1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322634-5E4C-45E0-B9B5-218FE8928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EE0338-F6E2-4D07-B332-6553E716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F81AC0-DF6A-44FC-A5F8-F953173E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2AA9-6870-423A-A7D0-11B3A8D2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3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27236-3268-4A25-9BA2-6A24CCCB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8F2FB6-4900-4949-938E-8A9488BA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5E613C-F7D7-435C-B15C-8191A99F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03354A-925F-4A0C-A075-341AA83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22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3750DE-F4C0-4964-89E2-D92F6808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EB2E7F-59E3-42D4-8F45-5BCEE589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B3E1E3-58CE-4700-A43C-95F89085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30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5496D-D434-485B-9725-55A3FCC0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C17DB-F99D-4285-8BF8-8CE949B0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9110F8-6742-4376-9D21-E66260C8B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D02144-03A4-47BA-9F17-752F5897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C29953-2653-4EF2-AA4B-2BF2DB92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945FB2-8CBF-42FC-8995-2EA85B2E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65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F4204-3D2D-4FAA-B239-7A3BC811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EBCBE1-3900-4175-8FB5-799B324DD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8D460A-6CDF-4DFF-84C9-E8CE99F90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8A2C50-F6CE-4509-8C3C-52F1A5F7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BA3542-DB73-4CE4-8F3F-6046C272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B18E80-CC25-4372-8C95-963C6F39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0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3896BD-52F1-42DA-8F9B-CAD3C6AF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0B7961-B4A3-4CD1-9F5A-2FD4AFBE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32262-09F8-49E1-96E8-F13660A63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F8E5-474E-4785-9CCC-BCC6906B660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04BDB-D4CC-480D-82AC-241405207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B3FE38-6CC7-410D-890E-A3B34131E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54D3-C90F-41AC-9E51-E54281DB3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BA8DCB-C430-44BF-A6DE-E75989183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pt-BR" sz="6600" dirty="0">
                <a:solidFill>
                  <a:schemeClr val="bg2"/>
                </a:solidFill>
              </a:rPr>
              <a:t>Linguagem EP</a:t>
            </a:r>
            <a:br>
              <a:rPr lang="pt-BR" sz="4000" dirty="0">
                <a:solidFill>
                  <a:schemeClr val="bg2"/>
                </a:solidFill>
              </a:rPr>
            </a:br>
            <a:r>
              <a:rPr lang="pt-BR" sz="2800" dirty="0" err="1">
                <a:solidFill>
                  <a:schemeClr val="bg2"/>
                </a:solidFill>
              </a:rPr>
              <a:t>Easy</a:t>
            </a:r>
            <a:r>
              <a:rPr lang="pt-BR" sz="2800" dirty="0">
                <a:solidFill>
                  <a:schemeClr val="bg2"/>
                </a:solidFill>
              </a:rPr>
              <a:t> </a:t>
            </a:r>
            <a:r>
              <a:rPr lang="pt-BR" sz="2800" dirty="0" err="1">
                <a:solidFill>
                  <a:schemeClr val="bg2"/>
                </a:solidFill>
              </a:rPr>
              <a:t>Programming</a:t>
            </a:r>
            <a:endParaRPr lang="pt-BR" sz="4000" dirty="0">
              <a:solidFill>
                <a:schemeClr val="bg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80DA9-F628-4F6C-B077-BDD5411D1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pt-BR" sz="1800"/>
              <a:t>Giulia Passarelli</a:t>
            </a:r>
          </a:p>
        </p:txBody>
      </p:sp>
    </p:spTree>
    <p:extLst>
      <p:ext uri="{BB962C8B-B14F-4D97-AF65-F5344CB8AC3E}">
        <p14:creationId xmlns:p14="http://schemas.microsoft.com/office/powerpoint/2010/main" val="114402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7C759-3102-42F4-818D-6AE431C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tx2"/>
                </a:solidFill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E8CBC-DBAA-4125-BC10-EFF42C19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407"/>
            <a:ext cx="10515600" cy="210944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chemeClr val="tx2"/>
                </a:solidFill>
              </a:rPr>
              <a:t>Construir uma linguagem de programação que seja relativamente mais simples e mais parecida com linguagem natural para pessoas que estão aprendendo a programar</a:t>
            </a:r>
          </a:p>
          <a:p>
            <a:pPr marL="0" indent="0" algn="just">
              <a:buNone/>
            </a:pPr>
            <a:endParaRPr lang="pt-BR" dirty="0">
              <a:solidFill>
                <a:schemeClr val="tx2"/>
              </a:solidFill>
            </a:endParaRPr>
          </a:p>
          <a:p>
            <a:pPr algn="just"/>
            <a:r>
              <a:rPr lang="pt-BR" dirty="0">
                <a:solidFill>
                  <a:schemeClr val="tx2"/>
                </a:solidFill>
              </a:rPr>
              <a:t>Fazê-la em português para pessoas que não são fluentes em inglês</a:t>
            </a:r>
          </a:p>
        </p:txBody>
      </p:sp>
    </p:spTree>
    <p:extLst>
      <p:ext uri="{BB962C8B-B14F-4D97-AF65-F5344CB8AC3E}">
        <p14:creationId xmlns:p14="http://schemas.microsoft.com/office/powerpoint/2010/main" val="361766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FABBDD-BEEB-47CC-9DC2-83E0BCD1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E14A10-F6FE-46B8-9F62-D1707904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9D6573-DAA5-4FC7-9CC6-80FFE637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300304-8097-4497-B7D7-CF98A9A74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6BEB36-8C72-450B-A22A-48D54766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8BC9E3-E539-449C-B557-4074751AE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4FC277-4245-45E3-A41E-BE1CFF33C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A83A00-3937-45F7-9261-FAC2A5D9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62" y="824464"/>
            <a:ext cx="7837475" cy="667283"/>
          </a:xfrm>
        </p:spPr>
        <p:txBody>
          <a:bodyPr anchor="b">
            <a:normAutofit/>
          </a:bodyPr>
          <a:lstStyle/>
          <a:p>
            <a:pPr algn="ctr"/>
            <a:r>
              <a:rPr lang="pt-BR" sz="3300" dirty="0"/>
              <a:t>Alfabeto da Linguagem – símbolos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B2D42122-B4F7-4341-AA69-DAE787FA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541" y="2316211"/>
            <a:ext cx="2569265" cy="2199112"/>
          </a:xfrm>
        </p:spPr>
        <p:txBody>
          <a:bodyPr>
            <a:normAutofit/>
          </a:bodyPr>
          <a:lstStyle/>
          <a:p>
            <a:r>
              <a:rPr lang="pt-BR" dirty="0"/>
              <a:t>Matemáticos:</a:t>
            </a:r>
          </a:p>
          <a:p>
            <a:pPr lvl="1"/>
            <a:r>
              <a:rPr lang="pt-BR" dirty="0"/>
              <a:t>+</a:t>
            </a:r>
          </a:p>
          <a:p>
            <a:pPr lvl="1"/>
            <a:r>
              <a:rPr lang="pt-BR" dirty="0"/>
              <a:t>-</a:t>
            </a:r>
          </a:p>
          <a:p>
            <a:pPr lvl="1"/>
            <a:r>
              <a:rPr lang="pt-BR" dirty="0"/>
              <a:t>*</a:t>
            </a:r>
          </a:p>
          <a:p>
            <a:pPr lvl="1"/>
            <a:r>
              <a:rPr lang="pt-BR" dirty="0"/>
              <a:t>/</a:t>
            </a:r>
          </a:p>
          <a:p>
            <a:pPr lvl="2"/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400E04F2-1FB4-4B64-BC40-064BB4EF83DE}"/>
              </a:ext>
            </a:extLst>
          </p:cNvPr>
          <p:cNvSpPr txBox="1">
            <a:spLocks/>
          </p:cNvSpPr>
          <p:nvPr/>
        </p:nvSpPr>
        <p:spPr>
          <a:xfrm>
            <a:off x="5245403" y="2316211"/>
            <a:ext cx="2861221" cy="29758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Comparação:</a:t>
            </a:r>
          </a:p>
          <a:p>
            <a:pPr lvl="1"/>
            <a:r>
              <a:rPr lang="pt-BR" dirty="0"/>
              <a:t>==</a:t>
            </a:r>
          </a:p>
          <a:p>
            <a:pPr lvl="1"/>
            <a:r>
              <a:rPr lang="pt-BR" dirty="0" err="1"/>
              <a:t>maiorQue</a:t>
            </a:r>
            <a:endParaRPr lang="pt-BR" dirty="0"/>
          </a:p>
          <a:p>
            <a:pPr lvl="1"/>
            <a:r>
              <a:rPr lang="pt-BR" dirty="0" err="1"/>
              <a:t>MenorQue</a:t>
            </a:r>
            <a:endParaRPr lang="pt-BR" dirty="0"/>
          </a:p>
          <a:p>
            <a:endParaRPr lang="pt-BR" dirty="0"/>
          </a:p>
          <a:p>
            <a:r>
              <a:rPr lang="pt-BR" dirty="0"/>
              <a:t>Atribuição:</a:t>
            </a:r>
          </a:p>
          <a:p>
            <a:pPr lvl="1"/>
            <a:r>
              <a:rPr lang="pt-BR" dirty="0"/>
              <a:t>-&gt;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62B25717-6D1B-402F-AF28-AD54FD432518}"/>
              </a:ext>
            </a:extLst>
          </p:cNvPr>
          <p:cNvSpPr txBox="1">
            <a:spLocks/>
          </p:cNvSpPr>
          <p:nvPr/>
        </p:nvSpPr>
        <p:spPr>
          <a:xfrm>
            <a:off x="8428917" y="2316211"/>
            <a:ext cx="2063314" cy="297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Outros:</a:t>
            </a:r>
          </a:p>
          <a:p>
            <a:pPr lvl="1"/>
            <a:r>
              <a:rPr lang="pt-BR" dirty="0"/>
              <a:t>(</a:t>
            </a:r>
          </a:p>
          <a:p>
            <a:pPr lvl="1"/>
            <a:r>
              <a:rPr lang="pt-BR" dirty="0"/>
              <a:t>)</a:t>
            </a:r>
          </a:p>
          <a:p>
            <a:pPr lvl="1"/>
            <a:r>
              <a:rPr lang="pt-BR" dirty="0"/>
              <a:t>{</a:t>
            </a:r>
          </a:p>
          <a:p>
            <a:pPr lvl="1"/>
            <a:r>
              <a:rPr lang="pt-BR" dirty="0"/>
              <a:t>}</a:t>
            </a:r>
          </a:p>
          <a:p>
            <a:pPr lvl="1"/>
            <a:r>
              <a:rPr lang="pt-BR" dirty="0"/>
              <a:t>;</a:t>
            </a:r>
          </a:p>
          <a:p>
            <a:pPr lvl="1"/>
            <a:r>
              <a:rPr lang="pt-BR" dirty="0"/>
              <a:t>,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824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FABBDD-BEEB-47CC-9DC2-83E0BCD1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E14A10-F6FE-46B8-9F62-D1707904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9D6573-DAA5-4FC7-9CC6-80FFE637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300304-8097-4497-B7D7-CF98A9A74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6BEB36-8C72-450B-A22A-48D54766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8BC9E3-E539-449C-B557-4074751AE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4FC277-4245-45E3-A41E-BE1CFF33C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A83A00-3937-45F7-9261-FAC2A5D9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62" y="824464"/>
            <a:ext cx="7837475" cy="667283"/>
          </a:xfrm>
        </p:spPr>
        <p:txBody>
          <a:bodyPr anchor="b">
            <a:normAutofit/>
          </a:bodyPr>
          <a:lstStyle/>
          <a:p>
            <a:pPr algn="ctr"/>
            <a:r>
              <a:rPr lang="pt-BR" sz="3300" dirty="0"/>
              <a:t>Alfabeto da Linguagem –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2214A-0DF4-4010-A75A-175DD73C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973" y="1926240"/>
            <a:ext cx="5823144" cy="3303470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imprime            (equivalente ao </a:t>
            </a:r>
            <a:r>
              <a:rPr lang="pt-BR" i="1" dirty="0"/>
              <a:t>print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se                       (equivalente ao </a:t>
            </a:r>
            <a:r>
              <a:rPr lang="pt-BR" i="1" dirty="0" err="1"/>
              <a:t>if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senao</a:t>
            </a:r>
            <a:r>
              <a:rPr lang="pt-BR" dirty="0"/>
              <a:t>                (equivalente ao </a:t>
            </a:r>
            <a:r>
              <a:rPr lang="pt-BR" i="1" dirty="0" err="1"/>
              <a:t>else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funcao</a:t>
            </a:r>
            <a:r>
              <a:rPr lang="pt-BR" dirty="0"/>
              <a:t>              (equivalente ao </a:t>
            </a:r>
            <a:r>
              <a:rPr lang="pt-BR" i="1" dirty="0" err="1"/>
              <a:t>def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retorna             (equivalente ao </a:t>
            </a:r>
            <a:r>
              <a:rPr lang="pt-BR" i="1" dirty="0" err="1"/>
              <a:t>return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enquanto         (equivalente ao </a:t>
            </a:r>
            <a:r>
              <a:rPr lang="pt-BR" i="1" dirty="0" err="1"/>
              <a:t>while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durante            (equivalente ao </a:t>
            </a:r>
            <a:r>
              <a:rPr lang="pt-BR" i="1" dirty="0"/>
              <a:t>for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ate                     (usado no durante)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7409A3-F882-4008-9BDD-2004BC29480B}"/>
              </a:ext>
            </a:extLst>
          </p:cNvPr>
          <p:cNvSpPr/>
          <p:nvPr/>
        </p:nvSpPr>
        <p:spPr>
          <a:xfrm>
            <a:off x="4512049" y="5489857"/>
            <a:ext cx="2664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(equivalências em </a:t>
            </a:r>
            <a:r>
              <a:rPr lang="pt-BR" dirty="0" err="1"/>
              <a:t>python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357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FABBDD-BEEB-47CC-9DC2-83E0BCD1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E14A10-F6FE-46B8-9F62-D1707904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9D6573-DAA5-4FC7-9CC6-80FFE637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300304-8097-4497-B7D7-CF98A9A74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6BEB36-8C72-450B-A22A-48D54766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8BC9E3-E539-449C-B557-4074751AE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4FC277-4245-45E3-A41E-BE1CFF33C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A83A00-3937-45F7-9261-FAC2A5D9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62" y="824464"/>
            <a:ext cx="7837475" cy="667283"/>
          </a:xfrm>
        </p:spPr>
        <p:txBody>
          <a:bodyPr anchor="b">
            <a:normAutofit/>
          </a:bodyPr>
          <a:lstStyle/>
          <a:p>
            <a:pPr algn="ctr"/>
            <a:r>
              <a:rPr lang="pt-BR" sz="3300" dirty="0"/>
              <a:t>Exemplos de uso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5AE51E94-636F-4173-9723-2839DC79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541" y="2316211"/>
            <a:ext cx="3677416" cy="2269042"/>
          </a:xfrm>
        </p:spPr>
        <p:txBody>
          <a:bodyPr>
            <a:normAutofit/>
          </a:bodyPr>
          <a:lstStyle/>
          <a:p>
            <a:r>
              <a:rPr lang="pt-BR" dirty="0"/>
              <a:t>Atribuição e print</a:t>
            </a:r>
          </a:p>
          <a:p>
            <a:pPr marL="0" indent="0">
              <a:buNone/>
            </a:pPr>
            <a:endParaRPr lang="pt-BR" sz="1000" dirty="0"/>
          </a:p>
          <a:p>
            <a:pPr marL="0" indent="0">
              <a:buNone/>
            </a:pPr>
            <a:r>
              <a:rPr lang="pt-BR" dirty="0"/>
              <a:t>	a -&gt; 4;</a:t>
            </a:r>
          </a:p>
          <a:p>
            <a:pPr marL="0" indent="0">
              <a:buNone/>
            </a:pPr>
            <a:r>
              <a:rPr lang="pt-BR" dirty="0"/>
              <a:t>	imprime(a+5);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62435196-B472-40CE-A9FC-773693C2113A}"/>
              </a:ext>
            </a:extLst>
          </p:cNvPr>
          <p:cNvSpPr txBox="1">
            <a:spLocks/>
          </p:cNvSpPr>
          <p:nvPr/>
        </p:nvSpPr>
        <p:spPr>
          <a:xfrm>
            <a:off x="6872803" y="2316211"/>
            <a:ext cx="3546367" cy="39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Função</a:t>
            </a:r>
          </a:p>
          <a:p>
            <a:endParaRPr lang="pt-BR" sz="1000" dirty="0"/>
          </a:p>
          <a:p>
            <a:pPr marL="0" indent="0">
              <a:buNone/>
            </a:pPr>
            <a:r>
              <a:rPr lang="pt-BR" dirty="0" err="1"/>
              <a:t>funcao</a:t>
            </a:r>
            <a:r>
              <a:rPr lang="pt-BR" dirty="0"/>
              <a:t> soma(x, y){	retorna </a:t>
            </a:r>
            <a:r>
              <a:rPr lang="pt-BR" dirty="0" err="1"/>
              <a:t>x+y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a -&gt; 4;</a:t>
            </a:r>
          </a:p>
          <a:p>
            <a:pPr marL="0" indent="0">
              <a:buNone/>
            </a:pPr>
            <a:r>
              <a:rPr lang="pt-BR" dirty="0"/>
              <a:t>s -&gt; soma(a, 5);</a:t>
            </a:r>
          </a:p>
          <a:p>
            <a:pPr marL="0" indent="0">
              <a:buNone/>
            </a:pPr>
            <a:r>
              <a:rPr lang="pt-BR" dirty="0"/>
              <a:t>imprime(s);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69819EA-2B9C-45E9-A11E-E457E9952590}"/>
              </a:ext>
            </a:extLst>
          </p:cNvPr>
          <p:cNvSpPr/>
          <p:nvPr/>
        </p:nvSpPr>
        <p:spPr>
          <a:xfrm>
            <a:off x="3238607" y="4767519"/>
            <a:ext cx="2080591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SAÍDA:</a:t>
            </a:r>
          </a:p>
          <a:p>
            <a:r>
              <a:rPr lang="pt-BR" sz="2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5480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FABBDD-BEEB-47CC-9DC2-83E0BCD1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E14A10-F6FE-46B8-9F62-D1707904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9D6573-DAA5-4FC7-9CC6-80FFE637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300304-8097-4497-B7D7-CF98A9A74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6BEB36-8C72-450B-A22A-48D54766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8BC9E3-E539-449C-B557-4074751AE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4FC277-4245-45E3-A41E-BE1CFF33C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A83A00-3937-45F7-9261-FAC2A5D9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62" y="824464"/>
            <a:ext cx="7837475" cy="667283"/>
          </a:xfrm>
        </p:spPr>
        <p:txBody>
          <a:bodyPr anchor="b">
            <a:normAutofit/>
          </a:bodyPr>
          <a:lstStyle/>
          <a:p>
            <a:pPr algn="ctr"/>
            <a:r>
              <a:rPr lang="pt-BR" sz="3300" dirty="0"/>
              <a:t>Exemplos de uso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5AE51E94-636F-4173-9723-2839DC79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541" y="1921566"/>
            <a:ext cx="4472546" cy="411197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 e </a:t>
            </a:r>
            <a:r>
              <a:rPr lang="pt-BR" dirty="0" err="1"/>
              <a:t>senao</a:t>
            </a:r>
            <a:endParaRPr lang="pt-BR" dirty="0"/>
          </a:p>
          <a:p>
            <a:pPr marL="0" indent="0">
              <a:buNone/>
            </a:pPr>
            <a:endParaRPr lang="pt-BR" sz="1000" dirty="0"/>
          </a:p>
          <a:p>
            <a:pPr marL="0" indent="0">
              <a:buNone/>
            </a:pPr>
            <a:r>
              <a:rPr lang="pt-BR" dirty="0"/>
              <a:t>	a -&gt; 4;</a:t>
            </a:r>
          </a:p>
          <a:p>
            <a:pPr marL="0" indent="0">
              <a:buNone/>
            </a:pPr>
            <a:r>
              <a:rPr lang="pt-BR" dirty="0"/>
              <a:t>	se(a </a:t>
            </a:r>
            <a:r>
              <a:rPr lang="pt-BR" dirty="0" err="1"/>
              <a:t>maiorQue</a:t>
            </a:r>
            <a:r>
              <a:rPr lang="pt-BR" dirty="0"/>
              <a:t> 6){</a:t>
            </a:r>
          </a:p>
          <a:p>
            <a:pPr marL="0" indent="0">
              <a:buNone/>
            </a:pPr>
            <a:r>
              <a:rPr lang="pt-BR" dirty="0"/>
              <a:t>		imprime(1);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	imprime(0);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69819EA-2B9C-45E9-A11E-E457E9952590}"/>
              </a:ext>
            </a:extLst>
          </p:cNvPr>
          <p:cNvSpPr/>
          <p:nvPr/>
        </p:nvSpPr>
        <p:spPr>
          <a:xfrm>
            <a:off x="7750966" y="2743713"/>
            <a:ext cx="2080591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SAÍDA:</a:t>
            </a:r>
          </a:p>
          <a:p>
            <a:r>
              <a:rPr lang="pt-BR" sz="2800" dirty="0"/>
              <a:t>0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B1CFCAD-7C4F-4762-BC0B-1C9B4FCACCA8}"/>
              </a:ext>
            </a:extLst>
          </p:cNvPr>
          <p:cNvSpPr txBox="1">
            <a:spLocks/>
          </p:cNvSpPr>
          <p:nvPr/>
        </p:nvSpPr>
        <p:spPr>
          <a:xfrm>
            <a:off x="7277307" y="4986614"/>
            <a:ext cx="4206020" cy="141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OBS:</a:t>
            </a:r>
          </a:p>
          <a:p>
            <a:pPr marL="457200" lvl="1" indent="0">
              <a:buNone/>
            </a:pPr>
            <a:r>
              <a:rPr lang="pt-BR" dirty="0"/>
              <a:t>Indentação não é relevante,</a:t>
            </a:r>
          </a:p>
          <a:p>
            <a:pPr marL="457200" lvl="1" indent="0">
              <a:buNone/>
            </a:pPr>
            <a:r>
              <a:rPr lang="pt-BR" dirty="0"/>
              <a:t>mas pular linhas é</a:t>
            </a:r>
          </a:p>
        </p:txBody>
      </p:sp>
    </p:spTree>
    <p:extLst>
      <p:ext uri="{BB962C8B-B14F-4D97-AF65-F5344CB8AC3E}">
        <p14:creationId xmlns:p14="http://schemas.microsoft.com/office/powerpoint/2010/main" val="170130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FABBDD-BEEB-47CC-9DC2-83E0BCD1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E14A10-F6FE-46B8-9F62-D1707904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9D6573-DAA5-4FC7-9CC6-80FFE637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300304-8097-4497-B7D7-CF98A9A74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6BEB36-8C72-450B-A22A-48D54766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8BC9E3-E539-449C-B557-4074751AE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4FC277-4245-45E3-A41E-BE1CFF33C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A83A00-3937-45F7-9261-FAC2A5D9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62" y="824464"/>
            <a:ext cx="7837475" cy="667283"/>
          </a:xfrm>
        </p:spPr>
        <p:txBody>
          <a:bodyPr anchor="b">
            <a:normAutofit/>
          </a:bodyPr>
          <a:lstStyle/>
          <a:p>
            <a:pPr algn="ctr"/>
            <a:r>
              <a:rPr lang="pt-BR" sz="3300" dirty="0"/>
              <a:t>Exemplos de uso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5AE51E94-636F-4173-9723-2839DC79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52" y="1921566"/>
            <a:ext cx="4997066" cy="3540086"/>
          </a:xfrm>
        </p:spPr>
        <p:txBody>
          <a:bodyPr>
            <a:normAutofit/>
          </a:bodyPr>
          <a:lstStyle/>
          <a:p>
            <a:r>
              <a:rPr lang="pt-BR" dirty="0"/>
              <a:t>enquanto</a:t>
            </a:r>
          </a:p>
          <a:p>
            <a:pPr marL="0" indent="0">
              <a:buNone/>
            </a:pPr>
            <a:endParaRPr lang="pt-BR" sz="1000" dirty="0"/>
          </a:p>
          <a:p>
            <a:pPr marL="0" indent="0">
              <a:buNone/>
            </a:pPr>
            <a:r>
              <a:rPr lang="pt-BR" dirty="0"/>
              <a:t>	a -&gt; 4;</a:t>
            </a:r>
          </a:p>
          <a:p>
            <a:pPr marL="0" indent="0">
              <a:buNone/>
            </a:pPr>
            <a:r>
              <a:rPr lang="pt-BR" dirty="0"/>
              <a:t>	enquanto(a </a:t>
            </a:r>
            <a:r>
              <a:rPr lang="pt-BR" dirty="0" err="1"/>
              <a:t>menorQue</a:t>
            </a:r>
            <a:r>
              <a:rPr lang="pt-BR" dirty="0"/>
              <a:t> 6){</a:t>
            </a:r>
          </a:p>
          <a:p>
            <a:pPr marL="0" indent="0">
              <a:buNone/>
            </a:pPr>
            <a:r>
              <a:rPr lang="pt-BR" dirty="0"/>
              <a:t>		imprime(a);</a:t>
            </a:r>
          </a:p>
          <a:p>
            <a:pPr marL="0" indent="0">
              <a:buNone/>
            </a:pPr>
            <a:r>
              <a:rPr lang="pt-BR" dirty="0"/>
              <a:t>		a -&gt; a+1;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69819EA-2B9C-45E9-A11E-E457E9952590}"/>
              </a:ext>
            </a:extLst>
          </p:cNvPr>
          <p:cNvSpPr/>
          <p:nvPr/>
        </p:nvSpPr>
        <p:spPr>
          <a:xfrm>
            <a:off x="5835335" y="5036930"/>
            <a:ext cx="2080591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SAÍDA:</a:t>
            </a:r>
          </a:p>
          <a:p>
            <a:r>
              <a:rPr lang="pt-BR" sz="2800" dirty="0"/>
              <a:t>4</a:t>
            </a:r>
          </a:p>
          <a:p>
            <a:r>
              <a:rPr lang="pt-BR" sz="2800" dirty="0"/>
              <a:t>5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7BA76C16-3397-4CA1-9B46-D1003FBD3B24}"/>
              </a:ext>
            </a:extLst>
          </p:cNvPr>
          <p:cNvSpPr txBox="1">
            <a:spLocks/>
          </p:cNvSpPr>
          <p:nvPr/>
        </p:nvSpPr>
        <p:spPr>
          <a:xfrm>
            <a:off x="6875630" y="2288527"/>
            <a:ext cx="4285103" cy="228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durante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durante a -&gt; 4 ate 6{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	imprime(a);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75846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284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Calibri Light</vt:lpstr>
      <vt:lpstr>Tema do Office</vt:lpstr>
      <vt:lpstr>Linguagem EP Easy Programming</vt:lpstr>
      <vt:lpstr>Objetivos</vt:lpstr>
      <vt:lpstr>Alfabeto da Linguagem – símbolos</vt:lpstr>
      <vt:lpstr>Alfabeto da Linguagem – palavras reservadas</vt:lpstr>
      <vt:lpstr>Exemplos de uso</vt:lpstr>
      <vt:lpstr>Exemplos de uso</vt:lpstr>
      <vt:lpstr>Exemplos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EP Easy Programming</dc:title>
  <dc:creator>Giulia Passarelli</dc:creator>
  <cp:lastModifiedBy>Giulia Passarelli</cp:lastModifiedBy>
  <cp:revision>5</cp:revision>
  <dcterms:created xsi:type="dcterms:W3CDTF">2020-12-07T05:40:23Z</dcterms:created>
  <dcterms:modified xsi:type="dcterms:W3CDTF">2020-12-07T06:18:17Z</dcterms:modified>
</cp:coreProperties>
</file>