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7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5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93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772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034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598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898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732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56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42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45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99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51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64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12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5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44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17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8F912-4009-47DD-8A0E-C1E8AEB92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310" y="141954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Resultados do experimento</a:t>
            </a:r>
            <a:br>
              <a:rPr lang="pt-BR" dirty="0">
                <a:solidFill>
                  <a:srgbClr val="00B0F0"/>
                </a:solidFill>
              </a:rPr>
            </a:br>
            <a:r>
              <a:rPr lang="pt-BR" dirty="0">
                <a:solidFill>
                  <a:srgbClr val="00B0F0"/>
                </a:solidFill>
              </a:rPr>
              <a:t>do pêndulo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778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5B8EF6-AFCD-433E-A893-39C2531ABA6B}"/>
              </a:ext>
            </a:extLst>
          </p:cNvPr>
          <p:cNvSpPr txBox="1"/>
          <p:nvPr/>
        </p:nvSpPr>
        <p:spPr>
          <a:xfrm>
            <a:off x="4807976" y="234347"/>
            <a:ext cx="248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B0F0"/>
                </a:solidFill>
              </a:rPr>
              <a:t>Para 10 graus:</a:t>
            </a:r>
          </a:p>
        </p:txBody>
      </p:sp>
      <p:pic>
        <p:nvPicPr>
          <p:cNvPr id="6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80F81123-352B-4A25-B358-36FAFC64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5" y="1300730"/>
            <a:ext cx="3959091" cy="29569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9BA1033-D77A-49CC-B549-3E5F6C585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68" y="1300731"/>
            <a:ext cx="3959091" cy="295694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291E998-CA83-4283-90C2-BA29174A7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59" y="1248282"/>
            <a:ext cx="3905112" cy="291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6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5B8EF6-AFCD-433E-A893-39C2531ABA6B}"/>
              </a:ext>
            </a:extLst>
          </p:cNvPr>
          <p:cNvSpPr txBox="1"/>
          <p:nvPr/>
        </p:nvSpPr>
        <p:spPr>
          <a:xfrm>
            <a:off x="4807976" y="234347"/>
            <a:ext cx="248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B0F0"/>
                </a:solidFill>
              </a:rPr>
              <a:t>Para 30 graus: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CBD39E-63E7-4FBC-81EB-8AE239D13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6" y="1300730"/>
            <a:ext cx="3959090" cy="29569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0F1EFD5-A469-4D64-8458-9DC67D277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49" y="1282342"/>
            <a:ext cx="3914267" cy="2923468"/>
          </a:xfrm>
          <a:prstGeom prst="rect">
            <a:avLst/>
          </a:prstGeom>
        </p:spPr>
      </p:pic>
      <p:pic>
        <p:nvPicPr>
          <p:cNvPr id="14" name="Imagem 13" descr="Uma imagem contendo texto&#10;&#10;Descrição gerada com alta confiança">
            <a:extLst>
              <a:ext uri="{FF2B5EF4-FFF2-40B4-BE49-F238E27FC236}">
                <a16:creationId xmlns:a16="http://schemas.microsoft.com/office/drawing/2014/main" id="{F414CA40-2502-4DC7-B646-062B65F8E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3" y="1248284"/>
            <a:ext cx="3959867" cy="29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7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5B8EF6-AFCD-433E-A893-39C2531ABA6B}"/>
              </a:ext>
            </a:extLst>
          </p:cNvPr>
          <p:cNvSpPr txBox="1"/>
          <p:nvPr/>
        </p:nvSpPr>
        <p:spPr>
          <a:xfrm>
            <a:off x="4807976" y="234347"/>
            <a:ext cx="248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B0F0"/>
                </a:solidFill>
              </a:rPr>
              <a:t>Para 30 graus:</a:t>
            </a:r>
          </a:p>
        </p:txBody>
      </p:sp>
      <p:pic>
        <p:nvPicPr>
          <p:cNvPr id="5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C27F2C7F-B9F7-48D6-87A2-AABAEE4F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6" y="1300731"/>
            <a:ext cx="3959091" cy="29569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D5485B8-4AEC-4D2A-928C-25D1455C4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46" y="1274505"/>
            <a:ext cx="3935253" cy="293914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7FC45B5-9E8E-473B-9A40-DEC000F64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679" y="1248284"/>
            <a:ext cx="3984492" cy="29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409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Resultados do experimento do pêndulo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do experimento do pêndulo</dc:title>
  <dc:creator>Giulia Passarelli</dc:creator>
  <cp:lastModifiedBy>Giulia Passarelli</cp:lastModifiedBy>
  <cp:revision>4</cp:revision>
  <dcterms:created xsi:type="dcterms:W3CDTF">2017-09-06T22:32:11Z</dcterms:created>
  <dcterms:modified xsi:type="dcterms:W3CDTF">2017-09-06T23:06:28Z</dcterms:modified>
</cp:coreProperties>
</file>