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5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93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77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3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59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9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732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56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4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45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99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51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64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2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4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72E2-0697-473F-AE53-9843D97282EE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F75A6D-7280-4B3B-8891-00124F4D9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1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8F912-4009-47DD-8A0E-C1E8AEB92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10" y="141954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Resultados do experimento</a:t>
            </a:r>
            <a:br>
              <a:rPr lang="pt-BR" dirty="0">
                <a:solidFill>
                  <a:srgbClr val="00B0F0"/>
                </a:solidFill>
              </a:rPr>
            </a:br>
            <a:r>
              <a:rPr lang="pt-BR" dirty="0">
                <a:solidFill>
                  <a:srgbClr val="00B0F0"/>
                </a:solidFill>
              </a:rPr>
              <a:t>do pêndulo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78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5B8EF6-AFCD-433E-A893-39C2531ABA6B}"/>
              </a:ext>
            </a:extLst>
          </p:cNvPr>
          <p:cNvSpPr txBox="1"/>
          <p:nvPr/>
        </p:nvSpPr>
        <p:spPr>
          <a:xfrm>
            <a:off x="4807976" y="234347"/>
            <a:ext cx="248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B0F0"/>
                </a:solidFill>
              </a:rPr>
              <a:t>Para 10 graus:</a:t>
            </a:r>
          </a:p>
        </p:txBody>
      </p:sp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0F81123-352B-4A25-B358-36FAFC64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" y="1300730"/>
            <a:ext cx="3959091" cy="2956946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1FA8DD7-01B0-43BA-BDB6-3A08C8817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17" y="1300730"/>
            <a:ext cx="3959091" cy="29569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A9E13D-1F30-4EFC-8B0C-FEDFECCE9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58" y="1248283"/>
            <a:ext cx="4029313" cy="30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5B8EF6-AFCD-433E-A893-39C2531ABA6B}"/>
              </a:ext>
            </a:extLst>
          </p:cNvPr>
          <p:cNvSpPr txBox="1"/>
          <p:nvPr/>
        </p:nvSpPr>
        <p:spPr>
          <a:xfrm>
            <a:off x="4807976" y="234347"/>
            <a:ext cx="248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B0F0"/>
                </a:solidFill>
              </a:rPr>
              <a:t>Para 30 graus: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CBD39E-63E7-4FBC-81EB-8AE239D13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6" y="1300730"/>
            <a:ext cx="3959090" cy="295694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942D5A8-5E8B-458E-8504-BEC79AEF6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25" y="1300730"/>
            <a:ext cx="3959091" cy="29569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62F3E0-D75D-4053-878D-7293E1C68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99" y="1248283"/>
            <a:ext cx="4005472" cy="29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5B8EF6-AFCD-433E-A893-39C2531ABA6B}"/>
              </a:ext>
            </a:extLst>
          </p:cNvPr>
          <p:cNvSpPr txBox="1"/>
          <p:nvPr/>
        </p:nvSpPr>
        <p:spPr>
          <a:xfrm>
            <a:off x="4807976" y="234347"/>
            <a:ext cx="248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B0F0"/>
                </a:solidFill>
              </a:rPr>
              <a:t>Para 30 graus:</a:t>
            </a:r>
          </a:p>
        </p:txBody>
      </p:sp>
      <p:pic>
        <p:nvPicPr>
          <p:cNvPr id="5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C27F2C7F-B9F7-48D6-87A2-AABAEE4F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6" y="1300731"/>
            <a:ext cx="3959091" cy="29569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59AEC9-A062-428A-8991-F517EA9F4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25" y="1300729"/>
            <a:ext cx="3959092" cy="29569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EFEFF57-22CA-4FD2-9F34-5E6A307AE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99" y="1248283"/>
            <a:ext cx="4005472" cy="29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40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Resultados do experimento do pêndulo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do experimento do pêndulo</dc:title>
  <dc:creator>Giulia Passarelli</dc:creator>
  <cp:lastModifiedBy>Giulia Passarelli</cp:lastModifiedBy>
  <cp:revision>3</cp:revision>
  <dcterms:created xsi:type="dcterms:W3CDTF">2017-09-06T22:32:11Z</dcterms:created>
  <dcterms:modified xsi:type="dcterms:W3CDTF">2017-09-06T22:53:32Z</dcterms:modified>
</cp:coreProperties>
</file>