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  <p:embeddedFont>
      <p:font typeface="Titillium Web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01D8F1-B274-403D-AA9B-74A6E9CC247E}">
  <a:tblStyle styleId="{B701D8F1-B274-403D-AA9B-74A6E9CC2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3b448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23b448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23b4486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23b4486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abfa0bc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abfa0bc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b5d350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b5d350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b5d350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1b5d350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3b448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3b448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3b448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3b448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3b4486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23b4486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23b4486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23b4486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ers.italia.i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zionepubblica.gov.it/gl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K-gDgyT1-yFKz3Xh-hfiZOrHObfQfO5xuPxXeDEAK4/edit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K-gDgyT1-yFKz3Xh-hfiZOrHObfQfO5xuPxXeDEAK4/edit#gid=0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K-gDgyT1-yFKz3Xh-hfiZOrHObfQfO5xuPxXeDEAK4/edit#gid=0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GsmSWP-ohPsRGXOfSm8QMfyNc-MMGNM_MjexMgemDs/edit#gid=3704463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ocs.google.com/spreadsheets/d/1GIX-F6VMakrg9BD_CNb7vNdOlpqcMl7WNFQN8Z9cuz4/edit#gid=0" TargetMode="External"/><Relationship Id="rId4" Type="http://schemas.openxmlformats.org/officeDocument/2006/relationships/hyperlink" Target="https://docs.google.com/spreadsheets/d/1uWYlBs_BKelfNUjPI6MttbmKYY4RIdaFmcImrg6GP-s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2112962" y="1839631"/>
            <a:ext cx="4918071" cy="38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di Usabilità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1694546" y="2815864"/>
            <a:ext cx="57549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Caso di studio – Gruppo 26</a:t>
            </a:r>
            <a:endParaRPr sz="2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47" y="2307727"/>
            <a:ext cx="131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8F96FF-7780-F581-5B4A-E7B84604E9C9}"/>
              </a:ext>
            </a:extLst>
          </p:cNvPr>
          <p:cNvSpPr txBox="1"/>
          <p:nvPr/>
        </p:nvSpPr>
        <p:spPr>
          <a:xfrm>
            <a:off x="3232132" y="3617197"/>
            <a:ext cx="2679729" cy="1169551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Ferrulli Nunzio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Titillium Web"/>
              </a:rPr>
              <a:t>Tubito</a:t>
            </a:r>
            <a:r>
              <a:rPr lang="it-IT" dirty="0">
                <a:solidFill>
                  <a:schemeClr val="bg1"/>
                </a:solidFill>
                <a:latin typeface="Titillium Web"/>
              </a:rPr>
              <a:t> Massimo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Titillium Web"/>
              </a:rPr>
              <a:t>Vicenti</a:t>
            </a:r>
            <a:r>
              <a:rPr lang="it-IT" dirty="0">
                <a:solidFill>
                  <a:schemeClr val="bg1"/>
                </a:solidFill>
                <a:latin typeface="Titillium Web"/>
              </a:rPr>
              <a:t> Domenico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Vignola Francesco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Volpe Giuseppe</a:t>
            </a:r>
          </a:p>
        </p:txBody>
      </p:sp>
      <p:sp>
        <p:nvSpPr>
          <p:cNvPr id="13" name="Google Shape;79;p25">
            <a:extLst>
              <a:ext uri="{FF2B5EF4-FFF2-40B4-BE49-F238E27FC236}">
                <a16:creationId xmlns:a16="http://schemas.microsoft.com/office/drawing/2014/main" id="{858B56D8-D022-EAAC-755C-0A8BBBA05F25}"/>
              </a:ext>
            </a:extLst>
          </p:cNvPr>
          <p:cNvSpPr txBox="1"/>
          <p:nvPr/>
        </p:nvSpPr>
        <p:spPr>
          <a:xfrm>
            <a:off x="2573914" y="2438563"/>
            <a:ext cx="3996171" cy="24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Sito Università degli Studi di Firenze</a:t>
            </a:r>
            <a:endParaRPr sz="1800" i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52C090E-7F1C-FC4B-B5D6-F4664FC3F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14" y="365545"/>
            <a:ext cx="6328862" cy="8122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1”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2”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ogni azione eseguita all'interno di quella pagina che sia necessaria e sufficiente per considerare il task riuscito.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205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00415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7281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6878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7281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687800" y="308025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577605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413450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309161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577605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20975" y="8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{B701D8F1-B274-403D-AA9B-74A6E9CC247E}</a:tableStyleId>
              </a:tblPr>
              <a:tblGrid>
                <a:gridCol w="26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Problemi* incontrati dal partecipante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Criticità**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B8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35"/>
          <p:cNvSpPr txBox="1"/>
          <p:nvPr/>
        </p:nvSpPr>
        <p:spPr>
          <a:xfrm>
            <a:off x="3078483" y="4401900"/>
            <a:ext cx="5330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si intende una qualunque difficoltà manifestata dal partecipante durante il test, considerata con diversi gradi di gravità e trascritti/registrati dal conduttore. 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un'esperienza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lang="it" sz="7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90" name="Google Shape;90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1" name="Google Shape;91;p26"/>
          <p:cNvSpPr txBox="1"/>
          <p:nvPr/>
        </p:nvSpPr>
        <p:spPr>
          <a:xfrm>
            <a:off x="360825" y="1186725"/>
            <a:ext cx="7128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Fasi del test</a:t>
            </a:r>
            <a:endParaRPr sz="2400" b="1" dirty="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8125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Ogni membro del gruppo ha testato i diversi task sul sito dell’Università di Firenze per essere sicuri che tutti i task fossero eseguibili.</a:t>
            </a:r>
            <a:r>
              <a:rPr lang="it" sz="1100" b="1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2630016" y="2919050"/>
            <a:ext cx="1848839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Abbiamo scelto quattro partecipanti, di diversa età, che potessero eseguire i cinque task assegnati. </a:t>
            </a: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4501071" y="2907376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Sono stati sottoposti i task ai partecipanti selezionati. Durante il test, gli osservatori hanno appuntato le difficoltà degli utenti, tenendo conto del livello di esperienza dei partecipanti.</a:t>
            </a:r>
            <a:endParaRPr lang="it-IT" sz="1100" dirty="0">
              <a:solidFill>
                <a:schemeClr val="tx1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4521418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 b="1" dirty="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2627107" y="2597575"/>
            <a:ext cx="479224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 b="1" dirty="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40643" y="2907376"/>
            <a:ext cx="20466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 termine dei test, sono stati somministrati i questionari NPS e SUS che i tester hanno compilato. Infine, è stato stilato il report finale utilizzando i dati.</a:t>
            </a:r>
            <a:endParaRPr lang="it-IT" sz="1100" dirty="0">
              <a:solidFill>
                <a:schemeClr val="tx1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676727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4546150" y="5285981"/>
            <a:ext cx="5329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rif.: allegato 9 del Protocollo eGLU:</a:t>
            </a:r>
            <a:r>
              <a:rPr lang="it" sz="1000" b="1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000" b="1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http://www.funzionepubblica.gov.it/glu</a:t>
            </a:r>
            <a:endParaRPr sz="1000" b="1">
              <a:solidFill>
                <a:srgbClr val="1155CC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25" y="2448219"/>
            <a:ext cx="1767300" cy="11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08" name="Google Shape;108;p27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name="adj" fmla="val 50000"/>
            </a:avLst>
          </a:prstGeom>
          <a:solidFill>
            <a:srgbClr val="00C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 rot="2700000">
            <a:off x="8161655" y="274974"/>
            <a:ext cx="1095450" cy="31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ESEMPIO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60825" y="354450"/>
            <a:ext cx="5802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 di struttura del report di presentazione dei risultati: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4">
            <a:alphaModFix/>
          </a:blip>
          <a:srcRect l="109" r="109"/>
          <a:stretch/>
        </p:blipFill>
        <p:spPr>
          <a:xfrm>
            <a:off x="468625" y="1065237"/>
            <a:ext cx="1767249" cy="11045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5">
            <a:alphaModFix/>
          </a:blip>
          <a:srcRect t="19" b="19"/>
          <a:stretch/>
        </p:blipFill>
        <p:spPr>
          <a:xfrm>
            <a:off x="2521400" y="1065237"/>
            <a:ext cx="1767248" cy="1104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6">
            <a:alphaModFix/>
          </a:blip>
          <a:srcRect l="66" r="4930"/>
          <a:stretch/>
        </p:blipFill>
        <p:spPr>
          <a:xfrm>
            <a:off x="4574175" y="1065237"/>
            <a:ext cx="1767249" cy="1104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7">
            <a:alphaModFix/>
          </a:blip>
          <a:srcRect l="79" r="79"/>
          <a:stretch/>
        </p:blipFill>
        <p:spPr>
          <a:xfrm>
            <a:off x="468600" y="2457462"/>
            <a:ext cx="1767252" cy="1104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  <p:sp>
        <p:nvSpPr>
          <p:cNvPr id="115" name="Google Shape;115;p27"/>
          <p:cNvSpPr/>
          <p:nvPr/>
        </p:nvSpPr>
        <p:spPr>
          <a:xfrm>
            <a:off x="468600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 txBox="1"/>
          <p:nvPr/>
        </p:nvSpPr>
        <p:spPr>
          <a:xfrm>
            <a:off x="508075" y="1872025"/>
            <a:ext cx="73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Cover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2521375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2560850" y="1872025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4574163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613626" y="1872025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2521375" y="32734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2560850" y="32598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468563" y="3277900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508026" y="3264250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Task e criteri di successo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8269" y="50832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t="4388" b="3606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252850" y="2078878"/>
            <a:ext cx="46383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Sito web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esplorato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DEL MODERATORE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 numeri chiave delle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test: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33725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2924225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9"/>
          <p:cNvSpPr txBox="1"/>
          <p:nvPr/>
        </p:nvSpPr>
        <p:spPr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549620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9"/>
          <p:cNvSpPr txBox="1"/>
          <p:nvPr/>
        </p:nvSpPr>
        <p:spPr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sul totale dei task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238675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28061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3995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partecipante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task è del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(b)]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task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partecipanti 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(c)]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67300" y="2824075"/>
            <a:ext cx="1503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209500" y="2824075"/>
            <a:ext cx="1564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380750" y="2824075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tutti i task di tutti i partecipanti 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(d)]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valori risultanti dall’analisi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questionari sono: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2673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NPS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2095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38075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UMUX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84625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5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194800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All. 6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344982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All. 7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758</Words>
  <Application>Microsoft Office PowerPoint</Application>
  <PresentationFormat>Presentazione su schermo (16:10)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Titillium Web</vt:lpstr>
      <vt:lpstr>Calibri</vt:lpstr>
      <vt:lpstr>Titillium Web Light</vt:lpstr>
      <vt:lpstr>Arial</vt:lpstr>
      <vt:lpstr>Titillium Web SemiBold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Giuseppe Volpe</cp:lastModifiedBy>
  <cp:revision>8</cp:revision>
  <dcterms:modified xsi:type="dcterms:W3CDTF">2022-06-21T11:17:47Z</dcterms:modified>
</cp:coreProperties>
</file>