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6"/>
  </p:notesMasterIdLst>
  <p:sldIdLst>
    <p:sldId id="256" r:id="rId3"/>
    <p:sldId id="257" r:id="rId4"/>
    <p:sldId id="259" r:id="rId5"/>
    <p:sldId id="260" r:id="rId6"/>
    <p:sldId id="269" r:id="rId7"/>
    <p:sldId id="262" r:id="rId8"/>
    <p:sldId id="263" r:id="rId9"/>
    <p:sldId id="261" r:id="rId10"/>
    <p:sldId id="264" r:id="rId11"/>
    <p:sldId id="265" r:id="rId12"/>
    <p:sldId id="268" r:id="rId13"/>
    <p:sldId id="266" r:id="rId14"/>
    <p:sldId id="267" r:id="rId15"/>
  </p:sldIdLst>
  <p:sldSz cx="9144000" cy="5715000" type="screen16x10"/>
  <p:notesSz cx="6858000" cy="9144000"/>
  <p:embeddedFontLst>
    <p:embeddedFont>
      <p:font typeface="Calibri" panose="020F0502020204030204" pitchFamily="34" charset="0"/>
      <p:regular r:id="rId17"/>
      <p:bold r:id="rId18"/>
      <p:italic r:id="rId19"/>
      <p:boldItalic r:id="rId20"/>
    </p:embeddedFont>
    <p:embeddedFont>
      <p:font typeface="Titillium Web" panose="00000500000000000000" pitchFamily="2" charset="0"/>
      <p:regular r:id="rId21"/>
      <p:bold r:id="rId22"/>
      <p:italic r:id="rId23"/>
      <p:boldItalic r:id="rId24"/>
    </p:embeddedFont>
    <p:embeddedFont>
      <p:font typeface="Titillium Web Light" panose="00000400000000000000" pitchFamily="2" charset="0"/>
      <p:regular r:id="rId25"/>
      <p:bold r:id="rId26"/>
      <p:italic r:id="rId27"/>
      <p:boldItalic r:id="rId28"/>
    </p:embeddedFont>
    <p:embeddedFont>
      <p:font typeface="Titillium Web SemiBold" panose="000007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01D8F1-B274-403D-AA9B-74A6E9CC247E}">
  <a:tblStyle styleId="{B701D8F1-B274-403D-AA9B-74A6E9CC24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08" y="15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51b5d350a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51b5d35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623b44869_0_8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3623b4486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623b44869_0_8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3623b4486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533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623b44869_0_12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623b4486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f9abfa0bcc_0_6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f9abfa0bc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51b5d350a_0_4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51b5d350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a3750a350_0_1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a3750a35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623b44869_0_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623b4486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145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623b44869_0_2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623b4486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623b44869_0_37: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623b4486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623b44869_0_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623b4486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623b44869_0_5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3623b4486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5"/>
        <p:cNvGrpSpPr/>
        <p:nvPr/>
      </p:nvGrpSpPr>
      <p:grpSpPr>
        <a:xfrm>
          <a:off x="0" y="0"/>
          <a:ext cx="0" cy="0"/>
          <a:chOff x="0" y="0"/>
          <a:chExt cx="0" cy="0"/>
        </a:xfrm>
      </p:grpSpPr>
      <p:sp>
        <p:nvSpPr>
          <p:cNvPr id="26" name="Google Shape;26;p11"/>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1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indent="0" rtl="0">
              <a:spcBef>
                <a:spcPts val="0"/>
              </a:spcBef>
              <a:spcAft>
                <a:spcPts val="0"/>
              </a:spcAft>
              <a:buClr>
                <a:schemeClr val="dk1"/>
              </a:buClr>
              <a:buSzPts val="2800"/>
              <a:buFont typeface="Arial"/>
              <a:buNone/>
              <a:defRPr sz="2800">
                <a:solidFill>
                  <a:schemeClr val="dk1"/>
                </a:solidFill>
              </a:defRPr>
            </a:lvl2pPr>
            <a:lvl3pPr lvl="2" indent="0" rtl="0">
              <a:spcBef>
                <a:spcPts val="0"/>
              </a:spcBef>
              <a:spcAft>
                <a:spcPts val="0"/>
              </a:spcAft>
              <a:buClr>
                <a:schemeClr val="dk1"/>
              </a:buClr>
              <a:buSzPts val="2800"/>
              <a:buFont typeface="Arial"/>
              <a:buNone/>
              <a:defRPr sz="2800">
                <a:solidFill>
                  <a:schemeClr val="dk1"/>
                </a:solidFill>
              </a:defRPr>
            </a:lvl3pPr>
            <a:lvl4pPr lvl="3" indent="0" rtl="0">
              <a:spcBef>
                <a:spcPts val="0"/>
              </a:spcBef>
              <a:spcAft>
                <a:spcPts val="0"/>
              </a:spcAft>
              <a:buClr>
                <a:schemeClr val="dk1"/>
              </a:buClr>
              <a:buSzPts val="2800"/>
              <a:buFont typeface="Arial"/>
              <a:buNone/>
              <a:defRPr sz="2800">
                <a:solidFill>
                  <a:schemeClr val="dk1"/>
                </a:solidFill>
              </a:defRPr>
            </a:lvl4pPr>
            <a:lvl5pPr lvl="4" indent="0" rtl="0">
              <a:spcBef>
                <a:spcPts val="0"/>
              </a:spcBef>
              <a:spcAft>
                <a:spcPts val="0"/>
              </a:spcAft>
              <a:buClr>
                <a:schemeClr val="dk1"/>
              </a:buClr>
              <a:buSzPts val="2800"/>
              <a:buFont typeface="Arial"/>
              <a:buNone/>
              <a:defRPr sz="2800">
                <a:solidFill>
                  <a:schemeClr val="dk1"/>
                </a:solidFill>
              </a:defRPr>
            </a:lvl5pPr>
            <a:lvl6pPr lvl="5" indent="0" rtl="0">
              <a:spcBef>
                <a:spcPts val="0"/>
              </a:spcBef>
              <a:spcAft>
                <a:spcPts val="0"/>
              </a:spcAft>
              <a:buClr>
                <a:schemeClr val="dk1"/>
              </a:buClr>
              <a:buSzPts val="2800"/>
              <a:buFont typeface="Arial"/>
              <a:buNone/>
              <a:defRPr sz="2800">
                <a:solidFill>
                  <a:schemeClr val="dk1"/>
                </a:solidFill>
              </a:defRPr>
            </a:lvl6pPr>
            <a:lvl7pPr lvl="6" indent="0" rtl="0">
              <a:spcBef>
                <a:spcPts val="0"/>
              </a:spcBef>
              <a:spcAft>
                <a:spcPts val="0"/>
              </a:spcAft>
              <a:buClr>
                <a:schemeClr val="dk1"/>
              </a:buClr>
              <a:buSzPts val="2800"/>
              <a:buFont typeface="Arial"/>
              <a:buNone/>
              <a:defRPr sz="2800">
                <a:solidFill>
                  <a:schemeClr val="dk1"/>
                </a:solidFill>
              </a:defRPr>
            </a:lvl7pPr>
            <a:lvl8pPr lvl="7" indent="0" rtl="0">
              <a:spcBef>
                <a:spcPts val="0"/>
              </a:spcBef>
              <a:spcAft>
                <a:spcPts val="0"/>
              </a:spcAft>
              <a:buClr>
                <a:schemeClr val="dk1"/>
              </a:buClr>
              <a:buSzPts val="2800"/>
              <a:buFont typeface="Arial"/>
              <a:buNone/>
              <a:defRPr sz="2800">
                <a:solidFill>
                  <a:schemeClr val="dk1"/>
                </a:solidFill>
              </a:defRPr>
            </a:lvl8pPr>
            <a:lvl9pPr lvl="8" indent="0" rtl="0">
              <a:spcBef>
                <a:spcPts val="0"/>
              </a:spcBef>
              <a:spcAft>
                <a:spcPts val="0"/>
              </a:spcAft>
              <a:buClr>
                <a:schemeClr val="dk1"/>
              </a:buClr>
              <a:buSzPts val="2800"/>
              <a:buFont typeface="Arial"/>
              <a:buNone/>
              <a:defRPr sz="2800">
                <a:solidFill>
                  <a:schemeClr val="dk1"/>
                </a:solidFill>
              </a:defRPr>
            </a:lvl9pPr>
          </a:lstStyle>
          <a:p>
            <a:endParaRPr/>
          </a:p>
        </p:txBody>
      </p:sp>
      <p:sp>
        <p:nvSpPr>
          <p:cNvPr id="35" name="Google Shape;35;p14"/>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36" name="Google Shape;36;p14"/>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7"/>
        <p:cNvGrpSpPr/>
        <p:nvPr/>
      </p:nvGrpSpPr>
      <p:grpSpPr>
        <a:xfrm>
          <a:off x="0" y="0"/>
          <a:ext cx="0" cy="0"/>
          <a:chOff x="0" y="0"/>
          <a:chExt cx="0" cy="0"/>
        </a:xfrm>
      </p:grpSpPr>
      <p:sp>
        <p:nvSpPr>
          <p:cNvPr id="38" name="Google Shape;38;p15"/>
          <p:cNvSpPr txBox="1">
            <a:spLocks noGrp="1"/>
          </p:cNvSpPr>
          <p:nvPr>
            <p:ph type="ctrTitle"/>
          </p:nvPr>
        </p:nvSpPr>
        <p:spPr>
          <a:xfrm>
            <a:off x="311708" y="827306"/>
            <a:ext cx="8520600" cy="2280600"/>
          </a:xfrm>
          <a:prstGeom prst="rect">
            <a:avLst/>
          </a:prstGeom>
          <a:noFill/>
          <a:ln>
            <a:noFill/>
          </a:ln>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lvl="1" indent="0" algn="ctr" rtl="0">
              <a:spcBef>
                <a:spcPts val="0"/>
              </a:spcBef>
              <a:spcAft>
                <a:spcPts val="0"/>
              </a:spcAft>
              <a:buClr>
                <a:schemeClr val="dk1"/>
              </a:buClr>
              <a:buSzPts val="5200"/>
              <a:buFont typeface="Arial"/>
              <a:buNone/>
              <a:defRPr sz="5200">
                <a:solidFill>
                  <a:schemeClr val="dk1"/>
                </a:solidFill>
              </a:defRPr>
            </a:lvl2pPr>
            <a:lvl3pPr lvl="2" indent="0" algn="ctr" rtl="0">
              <a:spcBef>
                <a:spcPts val="0"/>
              </a:spcBef>
              <a:spcAft>
                <a:spcPts val="0"/>
              </a:spcAft>
              <a:buClr>
                <a:schemeClr val="dk1"/>
              </a:buClr>
              <a:buSzPts val="5200"/>
              <a:buFont typeface="Arial"/>
              <a:buNone/>
              <a:defRPr sz="5200">
                <a:solidFill>
                  <a:schemeClr val="dk1"/>
                </a:solidFill>
              </a:defRPr>
            </a:lvl3pPr>
            <a:lvl4pPr lvl="3" indent="0" algn="ctr" rtl="0">
              <a:spcBef>
                <a:spcPts val="0"/>
              </a:spcBef>
              <a:spcAft>
                <a:spcPts val="0"/>
              </a:spcAft>
              <a:buClr>
                <a:schemeClr val="dk1"/>
              </a:buClr>
              <a:buSzPts val="5200"/>
              <a:buFont typeface="Arial"/>
              <a:buNone/>
              <a:defRPr sz="5200">
                <a:solidFill>
                  <a:schemeClr val="dk1"/>
                </a:solidFill>
              </a:defRPr>
            </a:lvl4pPr>
            <a:lvl5pPr lvl="4" indent="0" algn="ctr" rtl="0">
              <a:spcBef>
                <a:spcPts val="0"/>
              </a:spcBef>
              <a:spcAft>
                <a:spcPts val="0"/>
              </a:spcAft>
              <a:buClr>
                <a:schemeClr val="dk1"/>
              </a:buClr>
              <a:buSzPts val="5200"/>
              <a:buFont typeface="Arial"/>
              <a:buNone/>
              <a:defRPr sz="5200">
                <a:solidFill>
                  <a:schemeClr val="dk1"/>
                </a:solidFill>
              </a:defRPr>
            </a:lvl5pPr>
            <a:lvl6pPr lvl="5" indent="0" algn="ctr" rtl="0">
              <a:spcBef>
                <a:spcPts val="0"/>
              </a:spcBef>
              <a:spcAft>
                <a:spcPts val="0"/>
              </a:spcAft>
              <a:buClr>
                <a:schemeClr val="dk1"/>
              </a:buClr>
              <a:buSzPts val="5200"/>
              <a:buFont typeface="Arial"/>
              <a:buNone/>
              <a:defRPr sz="5200">
                <a:solidFill>
                  <a:schemeClr val="dk1"/>
                </a:solidFill>
              </a:defRPr>
            </a:lvl6pPr>
            <a:lvl7pPr lvl="6" indent="0" algn="ctr" rtl="0">
              <a:spcBef>
                <a:spcPts val="0"/>
              </a:spcBef>
              <a:spcAft>
                <a:spcPts val="0"/>
              </a:spcAft>
              <a:buClr>
                <a:schemeClr val="dk1"/>
              </a:buClr>
              <a:buSzPts val="5200"/>
              <a:buFont typeface="Arial"/>
              <a:buNone/>
              <a:defRPr sz="5200">
                <a:solidFill>
                  <a:schemeClr val="dk1"/>
                </a:solidFill>
              </a:defRPr>
            </a:lvl7pPr>
            <a:lvl8pPr lvl="7" indent="0" algn="ctr" rtl="0">
              <a:spcBef>
                <a:spcPts val="0"/>
              </a:spcBef>
              <a:spcAft>
                <a:spcPts val="0"/>
              </a:spcAft>
              <a:buClr>
                <a:schemeClr val="dk1"/>
              </a:buClr>
              <a:buSzPts val="5200"/>
              <a:buFont typeface="Arial"/>
              <a:buNone/>
              <a:defRPr sz="5200">
                <a:solidFill>
                  <a:schemeClr val="dk1"/>
                </a:solidFill>
              </a:defRPr>
            </a:lvl8pPr>
            <a:lvl9pPr lvl="8" indent="0" algn="ctr" rtl="0">
              <a:spcBef>
                <a:spcPts val="0"/>
              </a:spcBef>
              <a:spcAft>
                <a:spcPts val="0"/>
              </a:spcAft>
              <a:buClr>
                <a:schemeClr val="dk1"/>
              </a:buClr>
              <a:buSzPts val="5200"/>
              <a:buFont typeface="Arial"/>
              <a:buNone/>
              <a:defRPr sz="5200">
                <a:solidFill>
                  <a:schemeClr val="dk1"/>
                </a:solidFill>
              </a:defRPr>
            </a:lvl9pPr>
          </a:lstStyle>
          <a:p>
            <a:endParaRPr/>
          </a:p>
        </p:txBody>
      </p:sp>
      <p:sp>
        <p:nvSpPr>
          <p:cNvPr id="39" name="Google Shape;39;p15"/>
          <p:cNvSpPr txBox="1">
            <a:spLocks noGrp="1"/>
          </p:cNvSpPr>
          <p:nvPr>
            <p:ph type="subTitle" idx="1"/>
          </p:nvPr>
        </p:nvSpPr>
        <p:spPr>
          <a:xfrm>
            <a:off x="311700" y="3149028"/>
            <a:ext cx="8520600" cy="8808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0" marR="0" lvl="1"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0" marR="0" lvl="2"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0" marR="0" lvl="3"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0" marR="0" lvl="4"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0" marR="0" lvl="5"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0" marR="0" lvl="6"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0" marR="0" lvl="7"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0" marR="0" lvl="8"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endParaRPr/>
          </a:p>
        </p:txBody>
      </p:sp>
      <p:sp>
        <p:nvSpPr>
          <p:cNvPr id="40" name="Google Shape;40;p15"/>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16"/>
          <p:cNvSpPr txBox="1">
            <a:spLocks noGrp="1"/>
          </p:cNvSpPr>
          <p:nvPr>
            <p:ph type="title"/>
          </p:nvPr>
        </p:nvSpPr>
        <p:spPr>
          <a:xfrm>
            <a:off x="311700" y="2389833"/>
            <a:ext cx="8520600" cy="9354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lvl="1" indent="0" algn="ctr" rtl="0">
              <a:spcBef>
                <a:spcPts val="0"/>
              </a:spcBef>
              <a:spcAft>
                <a:spcPts val="0"/>
              </a:spcAft>
              <a:buClr>
                <a:schemeClr val="dk1"/>
              </a:buClr>
              <a:buSzPts val="3600"/>
              <a:buFont typeface="Arial"/>
              <a:buNone/>
              <a:defRPr sz="3600">
                <a:solidFill>
                  <a:schemeClr val="dk1"/>
                </a:solidFill>
              </a:defRPr>
            </a:lvl2pPr>
            <a:lvl3pPr lvl="2" indent="0" algn="ctr" rtl="0">
              <a:spcBef>
                <a:spcPts val="0"/>
              </a:spcBef>
              <a:spcAft>
                <a:spcPts val="0"/>
              </a:spcAft>
              <a:buClr>
                <a:schemeClr val="dk1"/>
              </a:buClr>
              <a:buSzPts val="3600"/>
              <a:buFont typeface="Arial"/>
              <a:buNone/>
              <a:defRPr sz="3600">
                <a:solidFill>
                  <a:schemeClr val="dk1"/>
                </a:solidFill>
              </a:defRPr>
            </a:lvl3pPr>
            <a:lvl4pPr lvl="3" indent="0" algn="ctr" rtl="0">
              <a:spcBef>
                <a:spcPts val="0"/>
              </a:spcBef>
              <a:spcAft>
                <a:spcPts val="0"/>
              </a:spcAft>
              <a:buClr>
                <a:schemeClr val="dk1"/>
              </a:buClr>
              <a:buSzPts val="3600"/>
              <a:buFont typeface="Arial"/>
              <a:buNone/>
              <a:defRPr sz="3600">
                <a:solidFill>
                  <a:schemeClr val="dk1"/>
                </a:solidFill>
              </a:defRPr>
            </a:lvl4pPr>
            <a:lvl5pPr lvl="4" indent="0" algn="ctr" rtl="0">
              <a:spcBef>
                <a:spcPts val="0"/>
              </a:spcBef>
              <a:spcAft>
                <a:spcPts val="0"/>
              </a:spcAft>
              <a:buClr>
                <a:schemeClr val="dk1"/>
              </a:buClr>
              <a:buSzPts val="3600"/>
              <a:buFont typeface="Arial"/>
              <a:buNone/>
              <a:defRPr sz="3600">
                <a:solidFill>
                  <a:schemeClr val="dk1"/>
                </a:solidFill>
              </a:defRPr>
            </a:lvl5pPr>
            <a:lvl6pPr lvl="5" indent="0" algn="ctr" rtl="0">
              <a:spcBef>
                <a:spcPts val="0"/>
              </a:spcBef>
              <a:spcAft>
                <a:spcPts val="0"/>
              </a:spcAft>
              <a:buClr>
                <a:schemeClr val="dk1"/>
              </a:buClr>
              <a:buSzPts val="3600"/>
              <a:buFont typeface="Arial"/>
              <a:buNone/>
              <a:defRPr sz="3600">
                <a:solidFill>
                  <a:schemeClr val="dk1"/>
                </a:solidFill>
              </a:defRPr>
            </a:lvl6pPr>
            <a:lvl7pPr lvl="6" indent="0" algn="ctr" rtl="0">
              <a:spcBef>
                <a:spcPts val="0"/>
              </a:spcBef>
              <a:spcAft>
                <a:spcPts val="0"/>
              </a:spcAft>
              <a:buClr>
                <a:schemeClr val="dk1"/>
              </a:buClr>
              <a:buSzPts val="3600"/>
              <a:buFont typeface="Arial"/>
              <a:buNone/>
              <a:defRPr sz="3600">
                <a:solidFill>
                  <a:schemeClr val="dk1"/>
                </a:solidFill>
              </a:defRPr>
            </a:lvl7pPr>
            <a:lvl8pPr lvl="7" indent="0" algn="ctr" rtl="0">
              <a:spcBef>
                <a:spcPts val="0"/>
              </a:spcBef>
              <a:spcAft>
                <a:spcPts val="0"/>
              </a:spcAft>
              <a:buClr>
                <a:schemeClr val="dk1"/>
              </a:buClr>
              <a:buSzPts val="3600"/>
              <a:buFont typeface="Arial"/>
              <a:buNone/>
              <a:defRPr sz="3600">
                <a:solidFill>
                  <a:schemeClr val="dk1"/>
                </a:solidFill>
              </a:defRPr>
            </a:lvl8pPr>
            <a:lvl9pPr lvl="8" indent="0" algn="ctr" rtl="0">
              <a:spcBef>
                <a:spcPts val="0"/>
              </a:spcBef>
              <a:spcAft>
                <a:spcPts val="0"/>
              </a:spcAft>
              <a:buClr>
                <a:schemeClr val="dk1"/>
              </a:buClr>
              <a:buSzPts val="3600"/>
              <a:buFont typeface="Arial"/>
              <a:buNone/>
              <a:defRPr sz="3600">
                <a:solidFill>
                  <a:schemeClr val="dk1"/>
                </a:solidFill>
              </a:defRPr>
            </a:lvl9pPr>
          </a:lstStyle>
          <a:p>
            <a:endParaRPr/>
          </a:p>
        </p:txBody>
      </p:sp>
      <p:sp>
        <p:nvSpPr>
          <p:cNvPr id="43" name="Google Shape;43;p16"/>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17"/>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indent="0" rtl="0">
              <a:spcBef>
                <a:spcPts val="0"/>
              </a:spcBef>
              <a:spcAft>
                <a:spcPts val="0"/>
              </a:spcAft>
              <a:buClr>
                <a:schemeClr val="dk1"/>
              </a:buClr>
              <a:buSzPts val="2800"/>
              <a:buFont typeface="Arial"/>
              <a:buNone/>
              <a:defRPr sz="2800">
                <a:solidFill>
                  <a:schemeClr val="dk1"/>
                </a:solidFill>
              </a:defRPr>
            </a:lvl2pPr>
            <a:lvl3pPr lvl="2" indent="0" rtl="0">
              <a:spcBef>
                <a:spcPts val="0"/>
              </a:spcBef>
              <a:spcAft>
                <a:spcPts val="0"/>
              </a:spcAft>
              <a:buClr>
                <a:schemeClr val="dk1"/>
              </a:buClr>
              <a:buSzPts val="2800"/>
              <a:buFont typeface="Arial"/>
              <a:buNone/>
              <a:defRPr sz="2800">
                <a:solidFill>
                  <a:schemeClr val="dk1"/>
                </a:solidFill>
              </a:defRPr>
            </a:lvl3pPr>
            <a:lvl4pPr lvl="3" indent="0" rtl="0">
              <a:spcBef>
                <a:spcPts val="0"/>
              </a:spcBef>
              <a:spcAft>
                <a:spcPts val="0"/>
              </a:spcAft>
              <a:buClr>
                <a:schemeClr val="dk1"/>
              </a:buClr>
              <a:buSzPts val="2800"/>
              <a:buFont typeface="Arial"/>
              <a:buNone/>
              <a:defRPr sz="2800">
                <a:solidFill>
                  <a:schemeClr val="dk1"/>
                </a:solidFill>
              </a:defRPr>
            </a:lvl4pPr>
            <a:lvl5pPr lvl="4" indent="0" rtl="0">
              <a:spcBef>
                <a:spcPts val="0"/>
              </a:spcBef>
              <a:spcAft>
                <a:spcPts val="0"/>
              </a:spcAft>
              <a:buClr>
                <a:schemeClr val="dk1"/>
              </a:buClr>
              <a:buSzPts val="2800"/>
              <a:buFont typeface="Arial"/>
              <a:buNone/>
              <a:defRPr sz="2800">
                <a:solidFill>
                  <a:schemeClr val="dk1"/>
                </a:solidFill>
              </a:defRPr>
            </a:lvl5pPr>
            <a:lvl6pPr lvl="5" indent="0" rtl="0">
              <a:spcBef>
                <a:spcPts val="0"/>
              </a:spcBef>
              <a:spcAft>
                <a:spcPts val="0"/>
              </a:spcAft>
              <a:buClr>
                <a:schemeClr val="dk1"/>
              </a:buClr>
              <a:buSzPts val="2800"/>
              <a:buFont typeface="Arial"/>
              <a:buNone/>
              <a:defRPr sz="2800">
                <a:solidFill>
                  <a:schemeClr val="dk1"/>
                </a:solidFill>
              </a:defRPr>
            </a:lvl6pPr>
            <a:lvl7pPr lvl="6" indent="0" rtl="0">
              <a:spcBef>
                <a:spcPts val="0"/>
              </a:spcBef>
              <a:spcAft>
                <a:spcPts val="0"/>
              </a:spcAft>
              <a:buClr>
                <a:schemeClr val="dk1"/>
              </a:buClr>
              <a:buSzPts val="2800"/>
              <a:buFont typeface="Arial"/>
              <a:buNone/>
              <a:defRPr sz="2800">
                <a:solidFill>
                  <a:schemeClr val="dk1"/>
                </a:solidFill>
              </a:defRPr>
            </a:lvl7pPr>
            <a:lvl8pPr lvl="7" indent="0" rtl="0">
              <a:spcBef>
                <a:spcPts val="0"/>
              </a:spcBef>
              <a:spcAft>
                <a:spcPts val="0"/>
              </a:spcAft>
              <a:buClr>
                <a:schemeClr val="dk1"/>
              </a:buClr>
              <a:buSzPts val="2800"/>
              <a:buFont typeface="Arial"/>
              <a:buNone/>
              <a:defRPr sz="2800">
                <a:solidFill>
                  <a:schemeClr val="dk1"/>
                </a:solidFill>
              </a:defRPr>
            </a:lvl8pPr>
            <a:lvl9pPr lvl="8" indent="0" rtl="0">
              <a:spcBef>
                <a:spcPts val="0"/>
              </a:spcBef>
              <a:spcAft>
                <a:spcPts val="0"/>
              </a:spcAft>
              <a:buClr>
                <a:schemeClr val="dk1"/>
              </a:buClr>
              <a:buSzPts val="2800"/>
              <a:buFont typeface="Arial"/>
              <a:buNone/>
              <a:defRPr sz="2800">
                <a:solidFill>
                  <a:schemeClr val="dk1"/>
                </a:solidFill>
              </a:defRPr>
            </a:lvl9pPr>
          </a:lstStyle>
          <a:p>
            <a:endParaRPr/>
          </a:p>
        </p:txBody>
      </p:sp>
      <p:sp>
        <p:nvSpPr>
          <p:cNvPr id="46" name="Google Shape;46;p17"/>
          <p:cNvSpPr txBox="1">
            <a:spLocks noGrp="1"/>
          </p:cNvSpPr>
          <p:nvPr>
            <p:ph type="body" idx="1"/>
          </p:nvPr>
        </p:nvSpPr>
        <p:spPr>
          <a:xfrm>
            <a:off x="311700" y="1280528"/>
            <a:ext cx="3999900" cy="37959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47" name="Google Shape;47;p17"/>
          <p:cNvSpPr txBox="1">
            <a:spLocks noGrp="1"/>
          </p:cNvSpPr>
          <p:nvPr>
            <p:ph type="body" idx="2"/>
          </p:nvPr>
        </p:nvSpPr>
        <p:spPr>
          <a:xfrm>
            <a:off x="4832400" y="1280528"/>
            <a:ext cx="3999900" cy="37959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48" name="Google Shape;48;p17"/>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indent="0" rtl="0">
              <a:spcBef>
                <a:spcPts val="0"/>
              </a:spcBef>
              <a:spcAft>
                <a:spcPts val="0"/>
              </a:spcAft>
              <a:buClr>
                <a:schemeClr val="dk1"/>
              </a:buClr>
              <a:buSzPts val="2800"/>
              <a:buFont typeface="Arial"/>
              <a:buNone/>
              <a:defRPr sz="2800">
                <a:solidFill>
                  <a:schemeClr val="dk1"/>
                </a:solidFill>
              </a:defRPr>
            </a:lvl2pPr>
            <a:lvl3pPr lvl="2" indent="0" rtl="0">
              <a:spcBef>
                <a:spcPts val="0"/>
              </a:spcBef>
              <a:spcAft>
                <a:spcPts val="0"/>
              </a:spcAft>
              <a:buClr>
                <a:schemeClr val="dk1"/>
              </a:buClr>
              <a:buSzPts val="2800"/>
              <a:buFont typeface="Arial"/>
              <a:buNone/>
              <a:defRPr sz="2800">
                <a:solidFill>
                  <a:schemeClr val="dk1"/>
                </a:solidFill>
              </a:defRPr>
            </a:lvl3pPr>
            <a:lvl4pPr lvl="3" indent="0" rtl="0">
              <a:spcBef>
                <a:spcPts val="0"/>
              </a:spcBef>
              <a:spcAft>
                <a:spcPts val="0"/>
              </a:spcAft>
              <a:buClr>
                <a:schemeClr val="dk1"/>
              </a:buClr>
              <a:buSzPts val="2800"/>
              <a:buFont typeface="Arial"/>
              <a:buNone/>
              <a:defRPr sz="2800">
                <a:solidFill>
                  <a:schemeClr val="dk1"/>
                </a:solidFill>
              </a:defRPr>
            </a:lvl4pPr>
            <a:lvl5pPr lvl="4" indent="0" rtl="0">
              <a:spcBef>
                <a:spcPts val="0"/>
              </a:spcBef>
              <a:spcAft>
                <a:spcPts val="0"/>
              </a:spcAft>
              <a:buClr>
                <a:schemeClr val="dk1"/>
              </a:buClr>
              <a:buSzPts val="2800"/>
              <a:buFont typeface="Arial"/>
              <a:buNone/>
              <a:defRPr sz="2800">
                <a:solidFill>
                  <a:schemeClr val="dk1"/>
                </a:solidFill>
              </a:defRPr>
            </a:lvl5pPr>
            <a:lvl6pPr lvl="5" indent="0" rtl="0">
              <a:spcBef>
                <a:spcPts val="0"/>
              </a:spcBef>
              <a:spcAft>
                <a:spcPts val="0"/>
              </a:spcAft>
              <a:buClr>
                <a:schemeClr val="dk1"/>
              </a:buClr>
              <a:buSzPts val="2800"/>
              <a:buFont typeface="Arial"/>
              <a:buNone/>
              <a:defRPr sz="2800">
                <a:solidFill>
                  <a:schemeClr val="dk1"/>
                </a:solidFill>
              </a:defRPr>
            </a:lvl6pPr>
            <a:lvl7pPr lvl="6" indent="0" rtl="0">
              <a:spcBef>
                <a:spcPts val="0"/>
              </a:spcBef>
              <a:spcAft>
                <a:spcPts val="0"/>
              </a:spcAft>
              <a:buClr>
                <a:schemeClr val="dk1"/>
              </a:buClr>
              <a:buSzPts val="2800"/>
              <a:buFont typeface="Arial"/>
              <a:buNone/>
              <a:defRPr sz="2800">
                <a:solidFill>
                  <a:schemeClr val="dk1"/>
                </a:solidFill>
              </a:defRPr>
            </a:lvl7pPr>
            <a:lvl8pPr lvl="7" indent="0" rtl="0">
              <a:spcBef>
                <a:spcPts val="0"/>
              </a:spcBef>
              <a:spcAft>
                <a:spcPts val="0"/>
              </a:spcAft>
              <a:buClr>
                <a:schemeClr val="dk1"/>
              </a:buClr>
              <a:buSzPts val="2800"/>
              <a:buFont typeface="Arial"/>
              <a:buNone/>
              <a:defRPr sz="2800">
                <a:solidFill>
                  <a:schemeClr val="dk1"/>
                </a:solidFill>
              </a:defRPr>
            </a:lvl8pPr>
            <a:lvl9pPr lvl="8" indent="0" rtl="0">
              <a:spcBef>
                <a:spcPts val="0"/>
              </a:spcBef>
              <a:spcAft>
                <a:spcPts val="0"/>
              </a:spcAft>
              <a:buClr>
                <a:schemeClr val="dk1"/>
              </a:buClr>
              <a:buSzPts val="2800"/>
              <a:buFont typeface="Arial"/>
              <a:buNone/>
              <a:defRPr sz="2800">
                <a:solidFill>
                  <a:schemeClr val="dk1"/>
                </a:solidFill>
              </a:defRPr>
            </a:lvl9pPr>
          </a:lstStyle>
          <a:p>
            <a:endParaRPr/>
          </a:p>
        </p:txBody>
      </p:sp>
      <p:sp>
        <p:nvSpPr>
          <p:cNvPr id="51" name="Google Shape;51;p18"/>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2"/>
        <p:cNvGrpSpPr/>
        <p:nvPr/>
      </p:nvGrpSpPr>
      <p:grpSpPr>
        <a:xfrm>
          <a:off x="0" y="0"/>
          <a:ext cx="0" cy="0"/>
          <a:chOff x="0" y="0"/>
          <a:chExt cx="0" cy="0"/>
        </a:xfrm>
      </p:grpSpPr>
      <p:sp>
        <p:nvSpPr>
          <p:cNvPr id="53" name="Google Shape;53;p19"/>
          <p:cNvSpPr txBox="1">
            <a:spLocks noGrp="1"/>
          </p:cNvSpPr>
          <p:nvPr>
            <p:ph type="title"/>
          </p:nvPr>
        </p:nvSpPr>
        <p:spPr>
          <a:xfrm>
            <a:off x="311700" y="617333"/>
            <a:ext cx="2808000" cy="83970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lvl="1" indent="0" rtl="0">
              <a:spcBef>
                <a:spcPts val="0"/>
              </a:spcBef>
              <a:spcAft>
                <a:spcPts val="0"/>
              </a:spcAft>
              <a:buClr>
                <a:schemeClr val="dk1"/>
              </a:buClr>
              <a:buSzPts val="2400"/>
              <a:buFont typeface="Arial"/>
              <a:buNone/>
              <a:defRPr sz="2400">
                <a:solidFill>
                  <a:schemeClr val="dk1"/>
                </a:solidFill>
              </a:defRPr>
            </a:lvl2pPr>
            <a:lvl3pPr lvl="2" indent="0" rtl="0">
              <a:spcBef>
                <a:spcPts val="0"/>
              </a:spcBef>
              <a:spcAft>
                <a:spcPts val="0"/>
              </a:spcAft>
              <a:buClr>
                <a:schemeClr val="dk1"/>
              </a:buClr>
              <a:buSzPts val="2400"/>
              <a:buFont typeface="Arial"/>
              <a:buNone/>
              <a:defRPr sz="2400">
                <a:solidFill>
                  <a:schemeClr val="dk1"/>
                </a:solidFill>
              </a:defRPr>
            </a:lvl3pPr>
            <a:lvl4pPr lvl="3" indent="0" rtl="0">
              <a:spcBef>
                <a:spcPts val="0"/>
              </a:spcBef>
              <a:spcAft>
                <a:spcPts val="0"/>
              </a:spcAft>
              <a:buClr>
                <a:schemeClr val="dk1"/>
              </a:buClr>
              <a:buSzPts val="2400"/>
              <a:buFont typeface="Arial"/>
              <a:buNone/>
              <a:defRPr sz="2400">
                <a:solidFill>
                  <a:schemeClr val="dk1"/>
                </a:solidFill>
              </a:defRPr>
            </a:lvl4pPr>
            <a:lvl5pPr lvl="4" indent="0" rtl="0">
              <a:spcBef>
                <a:spcPts val="0"/>
              </a:spcBef>
              <a:spcAft>
                <a:spcPts val="0"/>
              </a:spcAft>
              <a:buClr>
                <a:schemeClr val="dk1"/>
              </a:buClr>
              <a:buSzPts val="2400"/>
              <a:buFont typeface="Arial"/>
              <a:buNone/>
              <a:defRPr sz="2400">
                <a:solidFill>
                  <a:schemeClr val="dk1"/>
                </a:solidFill>
              </a:defRPr>
            </a:lvl5pPr>
            <a:lvl6pPr lvl="5" indent="0" rtl="0">
              <a:spcBef>
                <a:spcPts val="0"/>
              </a:spcBef>
              <a:spcAft>
                <a:spcPts val="0"/>
              </a:spcAft>
              <a:buClr>
                <a:schemeClr val="dk1"/>
              </a:buClr>
              <a:buSzPts val="2400"/>
              <a:buFont typeface="Arial"/>
              <a:buNone/>
              <a:defRPr sz="2400">
                <a:solidFill>
                  <a:schemeClr val="dk1"/>
                </a:solidFill>
              </a:defRPr>
            </a:lvl6pPr>
            <a:lvl7pPr lvl="6" indent="0" rtl="0">
              <a:spcBef>
                <a:spcPts val="0"/>
              </a:spcBef>
              <a:spcAft>
                <a:spcPts val="0"/>
              </a:spcAft>
              <a:buClr>
                <a:schemeClr val="dk1"/>
              </a:buClr>
              <a:buSzPts val="2400"/>
              <a:buFont typeface="Arial"/>
              <a:buNone/>
              <a:defRPr sz="2400">
                <a:solidFill>
                  <a:schemeClr val="dk1"/>
                </a:solidFill>
              </a:defRPr>
            </a:lvl7pPr>
            <a:lvl8pPr lvl="7" indent="0" rtl="0">
              <a:spcBef>
                <a:spcPts val="0"/>
              </a:spcBef>
              <a:spcAft>
                <a:spcPts val="0"/>
              </a:spcAft>
              <a:buClr>
                <a:schemeClr val="dk1"/>
              </a:buClr>
              <a:buSzPts val="2400"/>
              <a:buFont typeface="Arial"/>
              <a:buNone/>
              <a:defRPr sz="2400">
                <a:solidFill>
                  <a:schemeClr val="dk1"/>
                </a:solidFill>
              </a:defRPr>
            </a:lvl8pPr>
            <a:lvl9pPr lvl="8" indent="0" rtl="0">
              <a:spcBef>
                <a:spcPts val="0"/>
              </a:spcBef>
              <a:spcAft>
                <a:spcPts val="0"/>
              </a:spcAft>
              <a:buClr>
                <a:schemeClr val="dk1"/>
              </a:buClr>
              <a:buSzPts val="2400"/>
              <a:buFont typeface="Arial"/>
              <a:buNone/>
              <a:defRPr sz="2400">
                <a:solidFill>
                  <a:schemeClr val="dk1"/>
                </a:solidFill>
              </a:defRPr>
            </a:lvl9pPr>
          </a:lstStyle>
          <a:p>
            <a:endParaRPr/>
          </a:p>
        </p:txBody>
      </p:sp>
      <p:sp>
        <p:nvSpPr>
          <p:cNvPr id="54" name="Google Shape;54;p19"/>
          <p:cNvSpPr txBox="1">
            <a:spLocks noGrp="1"/>
          </p:cNvSpPr>
          <p:nvPr>
            <p:ph type="body" idx="1"/>
          </p:nvPr>
        </p:nvSpPr>
        <p:spPr>
          <a:xfrm>
            <a:off x="311700" y="1544000"/>
            <a:ext cx="2808000" cy="35328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55" name="Google Shape;55;p19"/>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490250" y="500167"/>
            <a:ext cx="6367800" cy="45453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lvl="1" indent="0" rtl="0">
              <a:spcBef>
                <a:spcPts val="0"/>
              </a:spcBef>
              <a:spcAft>
                <a:spcPts val="0"/>
              </a:spcAft>
              <a:buClr>
                <a:schemeClr val="dk1"/>
              </a:buClr>
              <a:buSzPts val="4800"/>
              <a:buFont typeface="Arial"/>
              <a:buNone/>
              <a:defRPr sz="4800">
                <a:solidFill>
                  <a:schemeClr val="dk1"/>
                </a:solidFill>
              </a:defRPr>
            </a:lvl2pPr>
            <a:lvl3pPr lvl="2" indent="0" rtl="0">
              <a:spcBef>
                <a:spcPts val="0"/>
              </a:spcBef>
              <a:spcAft>
                <a:spcPts val="0"/>
              </a:spcAft>
              <a:buClr>
                <a:schemeClr val="dk1"/>
              </a:buClr>
              <a:buSzPts val="4800"/>
              <a:buFont typeface="Arial"/>
              <a:buNone/>
              <a:defRPr sz="4800">
                <a:solidFill>
                  <a:schemeClr val="dk1"/>
                </a:solidFill>
              </a:defRPr>
            </a:lvl3pPr>
            <a:lvl4pPr lvl="3" indent="0" rtl="0">
              <a:spcBef>
                <a:spcPts val="0"/>
              </a:spcBef>
              <a:spcAft>
                <a:spcPts val="0"/>
              </a:spcAft>
              <a:buClr>
                <a:schemeClr val="dk1"/>
              </a:buClr>
              <a:buSzPts val="4800"/>
              <a:buFont typeface="Arial"/>
              <a:buNone/>
              <a:defRPr sz="4800">
                <a:solidFill>
                  <a:schemeClr val="dk1"/>
                </a:solidFill>
              </a:defRPr>
            </a:lvl4pPr>
            <a:lvl5pPr lvl="4" indent="0" rtl="0">
              <a:spcBef>
                <a:spcPts val="0"/>
              </a:spcBef>
              <a:spcAft>
                <a:spcPts val="0"/>
              </a:spcAft>
              <a:buClr>
                <a:schemeClr val="dk1"/>
              </a:buClr>
              <a:buSzPts val="4800"/>
              <a:buFont typeface="Arial"/>
              <a:buNone/>
              <a:defRPr sz="4800">
                <a:solidFill>
                  <a:schemeClr val="dk1"/>
                </a:solidFill>
              </a:defRPr>
            </a:lvl5pPr>
            <a:lvl6pPr lvl="5" indent="0" rtl="0">
              <a:spcBef>
                <a:spcPts val="0"/>
              </a:spcBef>
              <a:spcAft>
                <a:spcPts val="0"/>
              </a:spcAft>
              <a:buClr>
                <a:schemeClr val="dk1"/>
              </a:buClr>
              <a:buSzPts val="4800"/>
              <a:buFont typeface="Arial"/>
              <a:buNone/>
              <a:defRPr sz="4800">
                <a:solidFill>
                  <a:schemeClr val="dk1"/>
                </a:solidFill>
              </a:defRPr>
            </a:lvl6pPr>
            <a:lvl7pPr lvl="6" indent="0" rtl="0">
              <a:spcBef>
                <a:spcPts val="0"/>
              </a:spcBef>
              <a:spcAft>
                <a:spcPts val="0"/>
              </a:spcAft>
              <a:buClr>
                <a:schemeClr val="dk1"/>
              </a:buClr>
              <a:buSzPts val="4800"/>
              <a:buFont typeface="Arial"/>
              <a:buNone/>
              <a:defRPr sz="4800">
                <a:solidFill>
                  <a:schemeClr val="dk1"/>
                </a:solidFill>
              </a:defRPr>
            </a:lvl7pPr>
            <a:lvl8pPr lvl="7" indent="0" rtl="0">
              <a:spcBef>
                <a:spcPts val="0"/>
              </a:spcBef>
              <a:spcAft>
                <a:spcPts val="0"/>
              </a:spcAft>
              <a:buClr>
                <a:schemeClr val="dk1"/>
              </a:buClr>
              <a:buSzPts val="4800"/>
              <a:buFont typeface="Arial"/>
              <a:buNone/>
              <a:defRPr sz="4800">
                <a:solidFill>
                  <a:schemeClr val="dk1"/>
                </a:solidFill>
              </a:defRPr>
            </a:lvl8pPr>
            <a:lvl9pPr lvl="8" indent="0" rtl="0">
              <a:spcBef>
                <a:spcPts val="0"/>
              </a:spcBef>
              <a:spcAft>
                <a:spcPts val="0"/>
              </a:spcAft>
              <a:buClr>
                <a:schemeClr val="dk1"/>
              </a:buClr>
              <a:buSzPts val="4800"/>
              <a:buFont typeface="Arial"/>
              <a:buNone/>
              <a:defRPr sz="4800">
                <a:solidFill>
                  <a:schemeClr val="dk1"/>
                </a:solidFill>
              </a:defRPr>
            </a:lvl9pPr>
          </a:lstStyle>
          <a:p>
            <a:endParaRPr/>
          </a:p>
        </p:txBody>
      </p:sp>
      <p:sp>
        <p:nvSpPr>
          <p:cNvPr id="58" name="Google Shape;58;p20"/>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9"/>
        <p:cNvGrpSpPr/>
        <p:nvPr/>
      </p:nvGrpSpPr>
      <p:grpSpPr>
        <a:xfrm>
          <a:off x="0" y="0"/>
          <a:ext cx="0" cy="0"/>
          <a:chOff x="0" y="0"/>
          <a:chExt cx="0" cy="0"/>
        </a:xfrm>
      </p:grpSpPr>
      <p:sp>
        <p:nvSpPr>
          <p:cNvPr id="60" name="Google Shape;60;p21"/>
          <p:cNvSpPr/>
          <p:nvPr/>
        </p:nvSpPr>
        <p:spPr>
          <a:xfrm>
            <a:off x="4572000" y="-139"/>
            <a:ext cx="4572000" cy="5715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1"/>
          <p:cNvSpPr txBox="1">
            <a:spLocks noGrp="1"/>
          </p:cNvSpPr>
          <p:nvPr>
            <p:ph type="title"/>
          </p:nvPr>
        </p:nvSpPr>
        <p:spPr>
          <a:xfrm>
            <a:off x="265500" y="1370194"/>
            <a:ext cx="4045200" cy="1647000"/>
          </a:xfrm>
          <a:prstGeom prst="rect">
            <a:avLst/>
          </a:prstGeom>
          <a:noFill/>
          <a:ln>
            <a:noFill/>
          </a:ln>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1pPr>
            <a:lvl2pPr lvl="1" indent="0" algn="ctr" rtl="0">
              <a:spcBef>
                <a:spcPts val="0"/>
              </a:spcBef>
              <a:spcAft>
                <a:spcPts val="0"/>
              </a:spcAft>
              <a:buClr>
                <a:schemeClr val="dk1"/>
              </a:buClr>
              <a:buSzPts val="4200"/>
              <a:buFont typeface="Arial"/>
              <a:buNone/>
              <a:defRPr sz="4200">
                <a:solidFill>
                  <a:schemeClr val="dk1"/>
                </a:solidFill>
              </a:defRPr>
            </a:lvl2pPr>
            <a:lvl3pPr lvl="2" indent="0" algn="ctr" rtl="0">
              <a:spcBef>
                <a:spcPts val="0"/>
              </a:spcBef>
              <a:spcAft>
                <a:spcPts val="0"/>
              </a:spcAft>
              <a:buClr>
                <a:schemeClr val="dk1"/>
              </a:buClr>
              <a:buSzPts val="4200"/>
              <a:buFont typeface="Arial"/>
              <a:buNone/>
              <a:defRPr sz="4200">
                <a:solidFill>
                  <a:schemeClr val="dk1"/>
                </a:solidFill>
              </a:defRPr>
            </a:lvl3pPr>
            <a:lvl4pPr lvl="3" indent="0" algn="ctr" rtl="0">
              <a:spcBef>
                <a:spcPts val="0"/>
              </a:spcBef>
              <a:spcAft>
                <a:spcPts val="0"/>
              </a:spcAft>
              <a:buClr>
                <a:schemeClr val="dk1"/>
              </a:buClr>
              <a:buSzPts val="4200"/>
              <a:buFont typeface="Arial"/>
              <a:buNone/>
              <a:defRPr sz="4200">
                <a:solidFill>
                  <a:schemeClr val="dk1"/>
                </a:solidFill>
              </a:defRPr>
            </a:lvl4pPr>
            <a:lvl5pPr lvl="4" indent="0" algn="ctr" rtl="0">
              <a:spcBef>
                <a:spcPts val="0"/>
              </a:spcBef>
              <a:spcAft>
                <a:spcPts val="0"/>
              </a:spcAft>
              <a:buClr>
                <a:schemeClr val="dk1"/>
              </a:buClr>
              <a:buSzPts val="4200"/>
              <a:buFont typeface="Arial"/>
              <a:buNone/>
              <a:defRPr sz="4200">
                <a:solidFill>
                  <a:schemeClr val="dk1"/>
                </a:solidFill>
              </a:defRPr>
            </a:lvl5pPr>
            <a:lvl6pPr lvl="5" indent="0" algn="ctr" rtl="0">
              <a:spcBef>
                <a:spcPts val="0"/>
              </a:spcBef>
              <a:spcAft>
                <a:spcPts val="0"/>
              </a:spcAft>
              <a:buClr>
                <a:schemeClr val="dk1"/>
              </a:buClr>
              <a:buSzPts val="4200"/>
              <a:buFont typeface="Arial"/>
              <a:buNone/>
              <a:defRPr sz="4200">
                <a:solidFill>
                  <a:schemeClr val="dk1"/>
                </a:solidFill>
              </a:defRPr>
            </a:lvl6pPr>
            <a:lvl7pPr lvl="6" indent="0" algn="ctr" rtl="0">
              <a:spcBef>
                <a:spcPts val="0"/>
              </a:spcBef>
              <a:spcAft>
                <a:spcPts val="0"/>
              </a:spcAft>
              <a:buClr>
                <a:schemeClr val="dk1"/>
              </a:buClr>
              <a:buSzPts val="4200"/>
              <a:buFont typeface="Arial"/>
              <a:buNone/>
              <a:defRPr sz="4200">
                <a:solidFill>
                  <a:schemeClr val="dk1"/>
                </a:solidFill>
              </a:defRPr>
            </a:lvl7pPr>
            <a:lvl8pPr lvl="7" indent="0" algn="ctr" rtl="0">
              <a:spcBef>
                <a:spcPts val="0"/>
              </a:spcBef>
              <a:spcAft>
                <a:spcPts val="0"/>
              </a:spcAft>
              <a:buClr>
                <a:schemeClr val="dk1"/>
              </a:buClr>
              <a:buSzPts val="4200"/>
              <a:buFont typeface="Arial"/>
              <a:buNone/>
              <a:defRPr sz="4200">
                <a:solidFill>
                  <a:schemeClr val="dk1"/>
                </a:solidFill>
              </a:defRPr>
            </a:lvl8pPr>
            <a:lvl9pPr lvl="8" indent="0" algn="ctr" rtl="0">
              <a:spcBef>
                <a:spcPts val="0"/>
              </a:spcBef>
              <a:spcAft>
                <a:spcPts val="0"/>
              </a:spcAft>
              <a:buClr>
                <a:schemeClr val="dk1"/>
              </a:buClr>
              <a:buSzPts val="4200"/>
              <a:buFont typeface="Arial"/>
              <a:buNone/>
              <a:defRPr sz="4200">
                <a:solidFill>
                  <a:schemeClr val="dk1"/>
                </a:solidFill>
              </a:defRPr>
            </a:lvl9pPr>
          </a:lstStyle>
          <a:p>
            <a:endParaRPr/>
          </a:p>
        </p:txBody>
      </p:sp>
      <p:sp>
        <p:nvSpPr>
          <p:cNvPr id="62" name="Google Shape;62;p21"/>
          <p:cNvSpPr txBox="1">
            <a:spLocks noGrp="1"/>
          </p:cNvSpPr>
          <p:nvPr>
            <p:ph type="subTitle" idx="1"/>
          </p:nvPr>
        </p:nvSpPr>
        <p:spPr>
          <a:xfrm>
            <a:off x="265500" y="3114528"/>
            <a:ext cx="4045200" cy="13722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1pPr>
            <a:lvl2pPr marL="0" marR="0" lvl="1"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2pPr>
            <a:lvl3pPr marL="0" marR="0" lvl="2"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3pPr>
            <a:lvl4pPr marL="0" marR="0" lvl="3"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4pPr>
            <a:lvl5pPr marL="0" marR="0" lvl="4"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5pPr>
            <a:lvl6pPr marL="0" marR="0" lvl="5"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6pPr>
            <a:lvl7pPr marL="0" marR="0" lvl="6"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7pPr>
            <a:lvl8pPr marL="0" marR="0" lvl="7"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8pPr>
            <a:lvl9pPr marL="0" marR="0" lvl="8"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9pPr>
          </a:lstStyle>
          <a:p>
            <a:endParaRPr/>
          </a:p>
        </p:txBody>
      </p:sp>
      <p:sp>
        <p:nvSpPr>
          <p:cNvPr id="63" name="Google Shape;63;p21"/>
          <p:cNvSpPr txBox="1">
            <a:spLocks noGrp="1"/>
          </p:cNvSpPr>
          <p:nvPr>
            <p:ph type="body" idx="2"/>
          </p:nvPr>
        </p:nvSpPr>
        <p:spPr>
          <a:xfrm>
            <a:off x="4939500" y="804528"/>
            <a:ext cx="3837000" cy="41058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64" name="Google Shape;64;p21"/>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3"/>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5"/>
        <p:cNvGrpSpPr/>
        <p:nvPr/>
      </p:nvGrpSpPr>
      <p:grpSpPr>
        <a:xfrm>
          <a:off x="0" y="0"/>
          <a:ext cx="0" cy="0"/>
          <a:chOff x="0" y="0"/>
          <a:chExt cx="0" cy="0"/>
        </a:xfrm>
      </p:grpSpPr>
      <p:sp>
        <p:nvSpPr>
          <p:cNvPr id="66" name="Google Shape;66;p22"/>
          <p:cNvSpPr txBox="1">
            <a:spLocks noGrp="1"/>
          </p:cNvSpPr>
          <p:nvPr>
            <p:ph type="body" idx="1"/>
          </p:nvPr>
        </p:nvSpPr>
        <p:spPr>
          <a:xfrm>
            <a:off x="311700" y="4700639"/>
            <a:ext cx="5998800" cy="6723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67" name="Google Shape;67;p22"/>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311700" y="1229028"/>
            <a:ext cx="8520600" cy="2181600"/>
          </a:xfrm>
          <a:prstGeom prst="rect">
            <a:avLst/>
          </a:prstGeom>
          <a:noFill/>
          <a:ln>
            <a:noFill/>
          </a:ln>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1pPr>
            <a:lvl2pPr lvl="1" indent="0" algn="ctr" rtl="0">
              <a:spcBef>
                <a:spcPts val="0"/>
              </a:spcBef>
              <a:spcAft>
                <a:spcPts val="0"/>
              </a:spcAft>
              <a:buClr>
                <a:schemeClr val="dk1"/>
              </a:buClr>
              <a:buSzPts val="12000"/>
              <a:buFont typeface="Arial"/>
              <a:buNone/>
              <a:defRPr sz="12000">
                <a:solidFill>
                  <a:schemeClr val="dk1"/>
                </a:solidFill>
              </a:defRPr>
            </a:lvl2pPr>
            <a:lvl3pPr lvl="2" indent="0" algn="ctr" rtl="0">
              <a:spcBef>
                <a:spcPts val="0"/>
              </a:spcBef>
              <a:spcAft>
                <a:spcPts val="0"/>
              </a:spcAft>
              <a:buClr>
                <a:schemeClr val="dk1"/>
              </a:buClr>
              <a:buSzPts val="12000"/>
              <a:buFont typeface="Arial"/>
              <a:buNone/>
              <a:defRPr sz="12000">
                <a:solidFill>
                  <a:schemeClr val="dk1"/>
                </a:solidFill>
              </a:defRPr>
            </a:lvl3pPr>
            <a:lvl4pPr lvl="3" indent="0" algn="ctr" rtl="0">
              <a:spcBef>
                <a:spcPts val="0"/>
              </a:spcBef>
              <a:spcAft>
                <a:spcPts val="0"/>
              </a:spcAft>
              <a:buClr>
                <a:schemeClr val="dk1"/>
              </a:buClr>
              <a:buSzPts val="12000"/>
              <a:buFont typeface="Arial"/>
              <a:buNone/>
              <a:defRPr sz="12000">
                <a:solidFill>
                  <a:schemeClr val="dk1"/>
                </a:solidFill>
              </a:defRPr>
            </a:lvl4pPr>
            <a:lvl5pPr lvl="4" indent="0" algn="ctr" rtl="0">
              <a:spcBef>
                <a:spcPts val="0"/>
              </a:spcBef>
              <a:spcAft>
                <a:spcPts val="0"/>
              </a:spcAft>
              <a:buClr>
                <a:schemeClr val="dk1"/>
              </a:buClr>
              <a:buSzPts val="12000"/>
              <a:buFont typeface="Arial"/>
              <a:buNone/>
              <a:defRPr sz="12000">
                <a:solidFill>
                  <a:schemeClr val="dk1"/>
                </a:solidFill>
              </a:defRPr>
            </a:lvl5pPr>
            <a:lvl6pPr lvl="5" indent="0" algn="ctr" rtl="0">
              <a:spcBef>
                <a:spcPts val="0"/>
              </a:spcBef>
              <a:spcAft>
                <a:spcPts val="0"/>
              </a:spcAft>
              <a:buClr>
                <a:schemeClr val="dk1"/>
              </a:buClr>
              <a:buSzPts val="12000"/>
              <a:buFont typeface="Arial"/>
              <a:buNone/>
              <a:defRPr sz="12000">
                <a:solidFill>
                  <a:schemeClr val="dk1"/>
                </a:solidFill>
              </a:defRPr>
            </a:lvl6pPr>
            <a:lvl7pPr lvl="6" indent="0" algn="ctr" rtl="0">
              <a:spcBef>
                <a:spcPts val="0"/>
              </a:spcBef>
              <a:spcAft>
                <a:spcPts val="0"/>
              </a:spcAft>
              <a:buClr>
                <a:schemeClr val="dk1"/>
              </a:buClr>
              <a:buSzPts val="12000"/>
              <a:buFont typeface="Arial"/>
              <a:buNone/>
              <a:defRPr sz="12000">
                <a:solidFill>
                  <a:schemeClr val="dk1"/>
                </a:solidFill>
              </a:defRPr>
            </a:lvl7pPr>
            <a:lvl8pPr lvl="7" indent="0" algn="ctr" rtl="0">
              <a:spcBef>
                <a:spcPts val="0"/>
              </a:spcBef>
              <a:spcAft>
                <a:spcPts val="0"/>
              </a:spcAft>
              <a:buClr>
                <a:schemeClr val="dk1"/>
              </a:buClr>
              <a:buSzPts val="12000"/>
              <a:buFont typeface="Arial"/>
              <a:buNone/>
              <a:defRPr sz="12000">
                <a:solidFill>
                  <a:schemeClr val="dk1"/>
                </a:solidFill>
              </a:defRPr>
            </a:lvl8pPr>
            <a:lvl9pPr lvl="8" indent="0" algn="ctr" rtl="0">
              <a:spcBef>
                <a:spcPts val="0"/>
              </a:spcBef>
              <a:spcAft>
                <a:spcPts val="0"/>
              </a:spcAft>
              <a:buClr>
                <a:schemeClr val="dk1"/>
              </a:buClr>
              <a:buSzPts val="12000"/>
              <a:buFont typeface="Arial"/>
              <a:buNone/>
              <a:defRPr sz="12000">
                <a:solidFill>
                  <a:schemeClr val="dk1"/>
                </a:solidFill>
              </a:defRPr>
            </a:lvl9pPr>
          </a:lstStyle>
          <a:p>
            <a:endParaRPr/>
          </a:p>
        </p:txBody>
      </p:sp>
      <p:sp>
        <p:nvSpPr>
          <p:cNvPr id="70" name="Google Shape;70;p23"/>
          <p:cNvSpPr txBox="1">
            <a:spLocks noGrp="1"/>
          </p:cNvSpPr>
          <p:nvPr>
            <p:ph type="body" idx="1"/>
          </p:nvPr>
        </p:nvSpPr>
        <p:spPr>
          <a:xfrm>
            <a:off x="311700" y="3502472"/>
            <a:ext cx="8520600" cy="1445400"/>
          </a:xfrm>
          <a:prstGeom prst="rect">
            <a:avLst/>
          </a:prstGeom>
          <a:noFill/>
          <a:ln>
            <a:noFill/>
          </a:ln>
        </p:spPr>
        <p:txBody>
          <a:bodyPr spcFirstLastPara="1" wrap="square" lIns="91425" tIns="91425" rIns="91425" bIns="91425" anchor="t" anchorCtr="0">
            <a:noAutofit/>
          </a:bodyPr>
          <a:lstStyle>
            <a:lvl1pPr marL="457200" marR="0" lvl="0" indent="-342900" algn="ctr"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ctr"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71" name="Google Shape;71;p23"/>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24"/>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4"/>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
        <p:cNvGrpSpPr/>
        <p:nvPr/>
      </p:nvGrpSpPr>
      <p:grpSpPr>
        <a:xfrm>
          <a:off x="0" y="0"/>
          <a:ext cx="0" cy="0"/>
          <a:chOff x="0" y="0"/>
          <a:chExt cx="0" cy="0"/>
        </a:xfrm>
      </p:grpSpPr>
      <p:sp>
        <p:nvSpPr>
          <p:cNvPr id="14" name="Google Shape;14;p5"/>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6"/>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
        <p:cNvGrpSpPr/>
        <p:nvPr/>
      </p:nvGrpSpPr>
      <p:grpSpPr>
        <a:xfrm>
          <a:off x="0" y="0"/>
          <a:ext cx="0" cy="0"/>
          <a:chOff x="0" y="0"/>
          <a:chExt cx="0" cy="0"/>
        </a:xfrm>
      </p:grpSpPr>
      <p:sp>
        <p:nvSpPr>
          <p:cNvPr id="18" name="Google Shape;18;p7"/>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
        <p:cNvGrpSpPr/>
        <p:nvPr/>
      </p:nvGrpSpPr>
      <p:grpSpPr>
        <a:xfrm>
          <a:off x="0" y="0"/>
          <a:ext cx="0" cy="0"/>
          <a:chOff x="0" y="0"/>
          <a:chExt cx="0" cy="0"/>
        </a:xfrm>
      </p:grpSpPr>
      <p:sp>
        <p:nvSpPr>
          <p:cNvPr id="20" name="Google Shape;20;p8"/>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
        <p:cNvGrpSpPr/>
        <p:nvPr/>
      </p:nvGrpSpPr>
      <p:grpSpPr>
        <a:xfrm>
          <a:off x="0" y="0"/>
          <a:ext cx="0" cy="0"/>
          <a:chOff x="0" y="0"/>
          <a:chExt cx="0" cy="0"/>
        </a:xfrm>
      </p:grpSpPr>
      <p:sp>
        <p:nvSpPr>
          <p:cNvPr id="22" name="Google Shape;22;p9"/>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
        <p:cNvGrpSpPr/>
        <p:nvPr/>
      </p:nvGrpSpPr>
      <p:grpSpPr>
        <a:xfrm>
          <a:off x="0" y="0"/>
          <a:ext cx="0" cy="0"/>
          <a:chOff x="0" y="0"/>
          <a:chExt cx="0" cy="0"/>
        </a:xfrm>
      </p:grpSpPr>
      <p:sp>
        <p:nvSpPr>
          <p:cNvPr id="24" name="Google Shape;24;p10"/>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lvl="0" algn="r" rtl="0">
              <a:buNone/>
              <a:defRPr sz="800">
                <a:solidFill>
                  <a:schemeClr val="dk2"/>
                </a:solidFill>
                <a:latin typeface="Titillium Web Light"/>
                <a:ea typeface="Titillium Web Light"/>
                <a:cs typeface="Titillium Web Light"/>
                <a:sym typeface="Titillium Web Light"/>
              </a:defRPr>
            </a:lvl1pPr>
            <a:lvl2pPr lvl="1" algn="r" rtl="0">
              <a:buNone/>
              <a:defRPr sz="800">
                <a:solidFill>
                  <a:schemeClr val="dk2"/>
                </a:solidFill>
                <a:latin typeface="Titillium Web Light"/>
                <a:ea typeface="Titillium Web Light"/>
                <a:cs typeface="Titillium Web Light"/>
                <a:sym typeface="Titillium Web Light"/>
              </a:defRPr>
            </a:lvl2pPr>
            <a:lvl3pPr lvl="2" algn="r" rtl="0">
              <a:buNone/>
              <a:defRPr sz="800">
                <a:solidFill>
                  <a:schemeClr val="dk2"/>
                </a:solidFill>
                <a:latin typeface="Titillium Web Light"/>
                <a:ea typeface="Titillium Web Light"/>
                <a:cs typeface="Titillium Web Light"/>
                <a:sym typeface="Titillium Web Light"/>
              </a:defRPr>
            </a:lvl3pPr>
            <a:lvl4pPr lvl="3" algn="r" rtl="0">
              <a:buNone/>
              <a:defRPr sz="800">
                <a:solidFill>
                  <a:schemeClr val="dk2"/>
                </a:solidFill>
                <a:latin typeface="Titillium Web Light"/>
                <a:ea typeface="Titillium Web Light"/>
                <a:cs typeface="Titillium Web Light"/>
                <a:sym typeface="Titillium Web Light"/>
              </a:defRPr>
            </a:lvl4pPr>
            <a:lvl5pPr lvl="4" algn="r" rtl="0">
              <a:buNone/>
              <a:defRPr sz="800">
                <a:solidFill>
                  <a:schemeClr val="dk2"/>
                </a:solidFill>
                <a:latin typeface="Titillium Web Light"/>
                <a:ea typeface="Titillium Web Light"/>
                <a:cs typeface="Titillium Web Light"/>
                <a:sym typeface="Titillium Web Light"/>
              </a:defRPr>
            </a:lvl5pPr>
            <a:lvl6pPr lvl="5" algn="r" rtl="0">
              <a:buNone/>
              <a:defRPr sz="800">
                <a:solidFill>
                  <a:schemeClr val="dk2"/>
                </a:solidFill>
                <a:latin typeface="Titillium Web Light"/>
                <a:ea typeface="Titillium Web Light"/>
                <a:cs typeface="Titillium Web Light"/>
                <a:sym typeface="Titillium Web Light"/>
              </a:defRPr>
            </a:lvl6pPr>
            <a:lvl7pPr lvl="6" algn="r" rtl="0">
              <a:buNone/>
              <a:defRPr sz="800">
                <a:solidFill>
                  <a:schemeClr val="dk2"/>
                </a:solidFill>
                <a:latin typeface="Titillium Web Light"/>
                <a:ea typeface="Titillium Web Light"/>
                <a:cs typeface="Titillium Web Light"/>
                <a:sym typeface="Titillium Web Light"/>
              </a:defRPr>
            </a:lvl7pPr>
            <a:lvl8pPr lvl="7" algn="r" rtl="0">
              <a:buNone/>
              <a:defRPr sz="800">
                <a:solidFill>
                  <a:schemeClr val="dk2"/>
                </a:solidFill>
                <a:latin typeface="Titillium Web Light"/>
                <a:ea typeface="Titillium Web Light"/>
                <a:cs typeface="Titillium Web Light"/>
                <a:sym typeface="Titillium Web Light"/>
              </a:defRPr>
            </a:lvl8pPr>
            <a:lvl9pPr lvl="8" algn="r" rtl="0">
              <a:buNone/>
              <a:defRPr sz="800">
                <a:solidFill>
                  <a:schemeClr val="dk2"/>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indent="0" rtl="0">
              <a:spcBef>
                <a:spcPts val="0"/>
              </a:spcBef>
              <a:spcAft>
                <a:spcPts val="0"/>
              </a:spcAft>
              <a:buClr>
                <a:schemeClr val="dk1"/>
              </a:buClr>
              <a:buSzPts val="2800"/>
              <a:buFont typeface="Arial"/>
              <a:buNone/>
              <a:defRPr sz="2800">
                <a:solidFill>
                  <a:schemeClr val="dk1"/>
                </a:solidFill>
              </a:defRPr>
            </a:lvl2pPr>
            <a:lvl3pPr lvl="2" indent="0" rtl="0">
              <a:spcBef>
                <a:spcPts val="0"/>
              </a:spcBef>
              <a:spcAft>
                <a:spcPts val="0"/>
              </a:spcAft>
              <a:buClr>
                <a:schemeClr val="dk1"/>
              </a:buClr>
              <a:buSzPts val="2800"/>
              <a:buFont typeface="Arial"/>
              <a:buNone/>
              <a:defRPr sz="2800">
                <a:solidFill>
                  <a:schemeClr val="dk1"/>
                </a:solidFill>
              </a:defRPr>
            </a:lvl3pPr>
            <a:lvl4pPr lvl="3" indent="0" rtl="0">
              <a:spcBef>
                <a:spcPts val="0"/>
              </a:spcBef>
              <a:spcAft>
                <a:spcPts val="0"/>
              </a:spcAft>
              <a:buClr>
                <a:schemeClr val="dk1"/>
              </a:buClr>
              <a:buSzPts val="2800"/>
              <a:buFont typeface="Arial"/>
              <a:buNone/>
              <a:defRPr sz="2800">
                <a:solidFill>
                  <a:schemeClr val="dk1"/>
                </a:solidFill>
              </a:defRPr>
            </a:lvl4pPr>
            <a:lvl5pPr lvl="4" indent="0" rtl="0">
              <a:spcBef>
                <a:spcPts val="0"/>
              </a:spcBef>
              <a:spcAft>
                <a:spcPts val="0"/>
              </a:spcAft>
              <a:buClr>
                <a:schemeClr val="dk1"/>
              </a:buClr>
              <a:buSzPts val="2800"/>
              <a:buFont typeface="Arial"/>
              <a:buNone/>
              <a:defRPr sz="2800">
                <a:solidFill>
                  <a:schemeClr val="dk1"/>
                </a:solidFill>
              </a:defRPr>
            </a:lvl5pPr>
            <a:lvl6pPr lvl="5" indent="0" rtl="0">
              <a:spcBef>
                <a:spcPts val="0"/>
              </a:spcBef>
              <a:spcAft>
                <a:spcPts val="0"/>
              </a:spcAft>
              <a:buClr>
                <a:schemeClr val="dk1"/>
              </a:buClr>
              <a:buSzPts val="2800"/>
              <a:buFont typeface="Arial"/>
              <a:buNone/>
              <a:defRPr sz="2800">
                <a:solidFill>
                  <a:schemeClr val="dk1"/>
                </a:solidFill>
              </a:defRPr>
            </a:lvl6pPr>
            <a:lvl7pPr lvl="6" indent="0" rtl="0">
              <a:spcBef>
                <a:spcPts val="0"/>
              </a:spcBef>
              <a:spcAft>
                <a:spcPts val="0"/>
              </a:spcAft>
              <a:buClr>
                <a:schemeClr val="dk1"/>
              </a:buClr>
              <a:buSzPts val="2800"/>
              <a:buFont typeface="Arial"/>
              <a:buNone/>
              <a:defRPr sz="2800">
                <a:solidFill>
                  <a:schemeClr val="dk1"/>
                </a:solidFill>
              </a:defRPr>
            </a:lvl7pPr>
            <a:lvl8pPr lvl="7" indent="0" rtl="0">
              <a:spcBef>
                <a:spcPts val="0"/>
              </a:spcBef>
              <a:spcAft>
                <a:spcPts val="0"/>
              </a:spcAft>
              <a:buClr>
                <a:schemeClr val="dk1"/>
              </a:buClr>
              <a:buSzPts val="2800"/>
              <a:buFont typeface="Arial"/>
              <a:buNone/>
              <a:defRPr sz="2800">
                <a:solidFill>
                  <a:schemeClr val="dk1"/>
                </a:solidFill>
              </a:defRPr>
            </a:lvl8pPr>
            <a:lvl9pPr lvl="8" indent="0" rtl="0">
              <a:spcBef>
                <a:spcPts val="0"/>
              </a:spcBef>
              <a:spcAft>
                <a:spcPts val="0"/>
              </a:spcAft>
              <a:buClr>
                <a:schemeClr val="dk1"/>
              </a:buClr>
              <a:buSzPts val="2800"/>
              <a:buFont typeface="Arial"/>
              <a:buNone/>
              <a:defRPr sz="2800">
                <a:solidFill>
                  <a:schemeClr val="dk1"/>
                </a:solidFill>
              </a:defRPr>
            </a:lvl9pPr>
          </a:lstStyle>
          <a:p>
            <a:endParaRPr/>
          </a:p>
        </p:txBody>
      </p:sp>
      <p:sp>
        <p:nvSpPr>
          <p:cNvPr id="31" name="Google Shape;31;p13"/>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32" name="Google Shape;32;p13"/>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creativecommons.org/licenses/by-sa/4.0/deed.it"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unifi.it/cmpro-v-p-10034.html#erasmus_studio" TargetMode="External"/><Relationship Id="rId3" Type="http://schemas.openxmlformats.org/officeDocument/2006/relationships/hyperlink" Target="https://www.ing-inl.unifi.it/" TargetMode="External"/><Relationship Id="rId7" Type="http://schemas.openxmlformats.org/officeDocument/2006/relationships/hyperlink" Target="https://www.unifi.it/vp-7464-erasmus-e-mobilita-internazionale.html"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www.unifi.it/vp-11161-orientamento-al-lavoro-placement.html" TargetMode="External"/><Relationship Id="rId5" Type="http://schemas.openxmlformats.org/officeDocument/2006/relationships/hyperlink" Target="https://www.unifi.it/p11627.html" TargetMode="External"/><Relationship Id="rId4" Type="http://schemas.openxmlformats.org/officeDocument/2006/relationships/hyperlink" Target="https://www.unifi.it/p7470.html" TargetMode="External"/><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www.unifi.it/cmpro-v-p-9472.html#uno"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www.unifi.it/vp-379-studenti-con-disabilita-o-dsa.html" TargetMode="External"/><Relationship Id="rId4" Type="http://schemas.openxmlformats.org/officeDocument/2006/relationships/hyperlink" Target="https://www.unifi.it/vp-7376-faq-come-fare-per.html#laureandi"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www.funzionepubblica.gov.it/glu"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
        <p:cNvGrpSpPr/>
        <p:nvPr/>
      </p:nvGrpSpPr>
      <p:grpSpPr>
        <a:xfrm>
          <a:off x="0" y="0"/>
          <a:ext cx="0" cy="0"/>
          <a:chOff x="0" y="0"/>
          <a:chExt cx="0" cy="0"/>
        </a:xfrm>
      </p:grpSpPr>
      <p:sp>
        <p:nvSpPr>
          <p:cNvPr id="78" name="Google Shape;78;p25"/>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a:t>
            </a:fld>
            <a:endParaRPr/>
          </a:p>
        </p:txBody>
      </p:sp>
      <p:sp>
        <p:nvSpPr>
          <p:cNvPr id="79" name="Google Shape;79;p25"/>
          <p:cNvSpPr txBox="1"/>
          <p:nvPr/>
        </p:nvSpPr>
        <p:spPr>
          <a:xfrm>
            <a:off x="2112962" y="1839631"/>
            <a:ext cx="4918071" cy="38063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600" b="1" dirty="0">
                <a:solidFill>
                  <a:srgbClr val="FFFFFF"/>
                </a:solidFill>
                <a:latin typeface="Titillium Web"/>
                <a:ea typeface="Titillium Web"/>
                <a:cs typeface="Titillium Web"/>
                <a:sym typeface="Titillium Web"/>
              </a:rPr>
              <a:t>Test di Usabilità</a:t>
            </a:r>
            <a:endParaRPr sz="3600" b="1" dirty="0">
              <a:solidFill>
                <a:srgbClr val="FFFFFF"/>
              </a:solidFill>
              <a:latin typeface="Titillium Web"/>
              <a:ea typeface="Titillium Web"/>
              <a:cs typeface="Titillium Web"/>
              <a:sym typeface="Titillium Web"/>
            </a:endParaRPr>
          </a:p>
        </p:txBody>
      </p:sp>
      <p:sp>
        <p:nvSpPr>
          <p:cNvPr id="80" name="Google Shape;80;p25"/>
          <p:cNvSpPr txBox="1"/>
          <p:nvPr/>
        </p:nvSpPr>
        <p:spPr>
          <a:xfrm>
            <a:off x="1694546" y="2330344"/>
            <a:ext cx="5754900" cy="527156"/>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1800"/>
              </a:spcBef>
              <a:spcAft>
                <a:spcPts val="0"/>
              </a:spcAft>
              <a:buClr>
                <a:schemeClr val="dk1"/>
              </a:buClr>
              <a:buSzPts val="1100"/>
              <a:buFont typeface="Arial"/>
              <a:buNone/>
            </a:pPr>
            <a:r>
              <a:rPr lang="it-IT" sz="1800" dirty="0">
                <a:solidFill>
                  <a:srgbClr val="FFFFFF"/>
                </a:solidFill>
                <a:latin typeface="Titillium Web"/>
                <a:ea typeface="Titillium Web"/>
                <a:cs typeface="Titillium Web"/>
                <a:sym typeface="Titillium Web"/>
              </a:rPr>
              <a:t>Caso di studio – Gruppo 26</a:t>
            </a:r>
            <a:endParaRPr sz="1800" dirty="0">
              <a:solidFill>
                <a:srgbClr val="FFFFFF"/>
              </a:solidFill>
              <a:latin typeface="Titillium Web"/>
              <a:ea typeface="Titillium Web"/>
              <a:cs typeface="Titillium Web"/>
              <a:sym typeface="Titillium Web"/>
            </a:endParaRPr>
          </a:p>
          <a:p>
            <a:pPr marL="0" lvl="0" indent="0" algn="ctr" rtl="0">
              <a:spcBef>
                <a:spcPts val="400"/>
              </a:spcBef>
              <a:spcAft>
                <a:spcPts val="0"/>
              </a:spcAft>
              <a:buNone/>
            </a:pPr>
            <a:endParaRPr sz="2200" dirty="0">
              <a:solidFill>
                <a:srgbClr val="FFFFFF"/>
              </a:solidFill>
              <a:latin typeface="Titillium Web"/>
              <a:ea typeface="Titillium Web"/>
              <a:cs typeface="Titillium Web"/>
              <a:sym typeface="Titillium Web"/>
            </a:endParaRPr>
          </a:p>
        </p:txBody>
      </p:sp>
      <p:cxnSp>
        <p:nvCxnSpPr>
          <p:cNvPr id="81" name="Google Shape;81;p25"/>
          <p:cNvCxnSpPr/>
          <p:nvPr/>
        </p:nvCxnSpPr>
        <p:spPr>
          <a:xfrm>
            <a:off x="3914547" y="2307727"/>
            <a:ext cx="1314900" cy="0"/>
          </a:xfrm>
          <a:prstGeom prst="straightConnector1">
            <a:avLst/>
          </a:prstGeom>
          <a:noFill/>
          <a:ln w="9525" cap="flat" cmpd="sng">
            <a:solidFill>
              <a:srgbClr val="FFFFFF"/>
            </a:solidFill>
            <a:prstDash val="solid"/>
            <a:round/>
            <a:headEnd type="none" w="med" len="med"/>
            <a:tailEnd type="none" w="med" len="med"/>
          </a:ln>
        </p:spPr>
      </p:cxnSp>
      <p:pic>
        <p:nvPicPr>
          <p:cNvPr id="82" name="Google Shape;82;p25"/>
          <p:cNvPicPr preferRelativeResize="0"/>
          <p:nvPr/>
        </p:nvPicPr>
        <p:blipFill rotWithShape="1">
          <a:blip r:embed="rId4">
            <a:alphaModFix/>
          </a:blip>
          <a:srcRect/>
          <a:stretch/>
        </p:blipFill>
        <p:spPr>
          <a:xfrm>
            <a:off x="0" y="5307600"/>
            <a:ext cx="1931375" cy="407275"/>
          </a:xfrm>
          <a:prstGeom prst="rect">
            <a:avLst/>
          </a:prstGeom>
          <a:noFill/>
          <a:ln>
            <a:noFill/>
          </a:ln>
        </p:spPr>
      </p:pic>
      <p:sp>
        <p:nvSpPr>
          <p:cNvPr id="83" name="Google Shape;83;p25"/>
          <p:cNvSpPr txBox="1"/>
          <p:nvPr/>
        </p:nvSpPr>
        <p:spPr>
          <a:xfrm>
            <a:off x="7829100" y="5307538"/>
            <a:ext cx="1314900" cy="407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it" sz="700">
                <a:solidFill>
                  <a:srgbClr val="FFFFFF"/>
                </a:solidFill>
                <a:latin typeface="Titillium Web"/>
                <a:ea typeface="Titillium Web"/>
                <a:cs typeface="Titillium Web"/>
                <a:sym typeface="Titillium Web"/>
              </a:rPr>
              <a:t>Licenza </a:t>
            </a:r>
            <a:r>
              <a:rPr lang="it" sz="700" u="sng">
                <a:solidFill>
                  <a:srgbClr val="FFFFFF"/>
                </a:solidFill>
                <a:latin typeface="Titillium Web"/>
                <a:ea typeface="Titillium Web"/>
                <a:cs typeface="Titillium Web"/>
                <a:sym typeface="Titillium Web"/>
                <a:hlinkClick r:id="rId5">
                  <a:extLst>
                    <a:ext uri="{A12FA001-AC4F-418D-AE19-62706E023703}">
                      <ahyp:hlinkClr xmlns:ahyp="http://schemas.microsoft.com/office/drawing/2018/hyperlinkcolor" val="tx"/>
                    </a:ext>
                  </a:extLst>
                </a:hlinkClick>
              </a:rPr>
              <a:t>CC BY-SA 4.0</a:t>
            </a:r>
            <a:endParaRPr sz="800">
              <a:solidFill>
                <a:srgbClr val="FFFFFF"/>
              </a:solidFill>
              <a:latin typeface="Titillium Web"/>
              <a:ea typeface="Titillium Web"/>
              <a:cs typeface="Titillium Web"/>
              <a:sym typeface="Titillium Web"/>
            </a:endParaRPr>
          </a:p>
        </p:txBody>
      </p:sp>
      <p:sp>
        <p:nvSpPr>
          <p:cNvPr id="11" name="CasellaDiTesto 10">
            <a:extLst>
              <a:ext uri="{FF2B5EF4-FFF2-40B4-BE49-F238E27FC236}">
                <a16:creationId xmlns:a16="http://schemas.microsoft.com/office/drawing/2014/main" id="{CA8F96FF-7780-F581-5B4A-E7B84604E9C9}"/>
              </a:ext>
            </a:extLst>
          </p:cNvPr>
          <p:cNvSpPr txBox="1"/>
          <p:nvPr/>
        </p:nvSpPr>
        <p:spPr>
          <a:xfrm>
            <a:off x="3232131" y="2912998"/>
            <a:ext cx="2679729" cy="1169551"/>
          </a:xfrm>
          <a:prstGeom prst="rect">
            <a:avLst/>
          </a:prstGeom>
          <a:noFill/>
        </p:spPr>
        <p:txBody>
          <a:bodyPr wrap="square" lIns="91440" tIns="45720" rIns="91440" bIns="45720" numCol="1" rtlCol="0" anchor="t">
            <a:spAutoFit/>
          </a:bodyPr>
          <a:lstStyle/>
          <a:p>
            <a:pPr algn="ctr"/>
            <a:r>
              <a:rPr lang="it-IT" dirty="0">
                <a:solidFill>
                  <a:schemeClr val="bg1"/>
                </a:solidFill>
                <a:latin typeface="Titillium Web"/>
              </a:rPr>
              <a:t>Ferrulli Nunzio</a:t>
            </a:r>
          </a:p>
          <a:p>
            <a:pPr algn="ctr"/>
            <a:r>
              <a:rPr lang="it-IT" dirty="0" err="1">
                <a:solidFill>
                  <a:schemeClr val="bg1"/>
                </a:solidFill>
                <a:latin typeface="Titillium Web"/>
              </a:rPr>
              <a:t>Tubito</a:t>
            </a:r>
            <a:r>
              <a:rPr lang="it-IT" dirty="0">
                <a:solidFill>
                  <a:schemeClr val="bg1"/>
                </a:solidFill>
                <a:latin typeface="Titillium Web"/>
              </a:rPr>
              <a:t> Massimo</a:t>
            </a:r>
          </a:p>
          <a:p>
            <a:pPr algn="ctr"/>
            <a:r>
              <a:rPr lang="it-IT" dirty="0" err="1">
                <a:solidFill>
                  <a:schemeClr val="bg1"/>
                </a:solidFill>
                <a:latin typeface="Titillium Web"/>
              </a:rPr>
              <a:t>Vicenti</a:t>
            </a:r>
            <a:r>
              <a:rPr lang="it-IT" dirty="0">
                <a:solidFill>
                  <a:schemeClr val="bg1"/>
                </a:solidFill>
                <a:latin typeface="Titillium Web"/>
              </a:rPr>
              <a:t> Domenico</a:t>
            </a:r>
          </a:p>
          <a:p>
            <a:pPr algn="ctr"/>
            <a:r>
              <a:rPr lang="it-IT" dirty="0">
                <a:solidFill>
                  <a:schemeClr val="bg1"/>
                </a:solidFill>
                <a:latin typeface="Titillium Web"/>
              </a:rPr>
              <a:t>Vignola Francesco</a:t>
            </a:r>
          </a:p>
          <a:p>
            <a:pPr algn="ctr"/>
            <a:r>
              <a:rPr lang="it-IT" dirty="0">
                <a:solidFill>
                  <a:schemeClr val="bg1"/>
                </a:solidFill>
                <a:latin typeface="Titillium Web"/>
              </a:rPr>
              <a:t>Volpe Giuseppe</a:t>
            </a:r>
          </a:p>
        </p:txBody>
      </p:sp>
      <p:pic>
        <p:nvPicPr>
          <p:cNvPr id="14" name="Immagine 13">
            <a:extLst>
              <a:ext uri="{FF2B5EF4-FFF2-40B4-BE49-F238E27FC236}">
                <a16:creationId xmlns:a16="http://schemas.microsoft.com/office/drawing/2014/main" id="{052C090E-7F1C-FC4B-B5D6-F4664FC3F12B}"/>
              </a:ext>
            </a:extLst>
          </p:cNvPr>
          <p:cNvPicPr>
            <a:picLocks noChangeAspect="1"/>
          </p:cNvPicPr>
          <p:nvPr/>
        </p:nvPicPr>
        <p:blipFill>
          <a:blip r:embed="rId6"/>
          <a:stretch>
            <a:fillRect/>
          </a:stretch>
        </p:blipFill>
        <p:spPr>
          <a:xfrm>
            <a:off x="0" y="32097"/>
            <a:ext cx="6328862" cy="8122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4"/>
        <p:cNvGrpSpPr/>
        <p:nvPr/>
      </p:nvGrpSpPr>
      <p:grpSpPr>
        <a:xfrm>
          <a:off x="0" y="0"/>
          <a:ext cx="0" cy="0"/>
          <a:chOff x="0" y="0"/>
          <a:chExt cx="0" cy="0"/>
        </a:xfrm>
      </p:grpSpPr>
      <p:sp>
        <p:nvSpPr>
          <p:cNvPr id="215" name="Google Shape;215;p34"/>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10</a:t>
            </a:fld>
            <a:endParaRPr/>
          </a:p>
        </p:txBody>
      </p:sp>
      <p:sp>
        <p:nvSpPr>
          <p:cNvPr id="216" name="Google Shape;216;p34"/>
          <p:cNvSpPr txBox="1"/>
          <p:nvPr/>
        </p:nvSpPr>
        <p:spPr>
          <a:xfrm>
            <a:off x="284625" y="354450"/>
            <a:ext cx="38811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200">
                <a:solidFill>
                  <a:srgbClr val="0066CC"/>
                </a:solidFill>
                <a:latin typeface="Titillium Web SemiBold"/>
                <a:ea typeface="Titillium Web SemiBold"/>
                <a:cs typeface="Titillium Web SemiBold"/>
                <a:sym typeface="Titillium Web SemiBold"/>
              </a:rPr>
              <a:t>Elenco dei task con relativo criterio di successo</a:t>
            </a:r>
            <a:endParaRPr sz="1200">
              <a:solidFill>
                <a:srgbClr val="0066CC"/>
              </a:solidFill>
              <a:latin typeface="Titillium Web SemiBold"/>
              <a:ea typeface="Titillium Web SemiBold"/>
              <a:cs typeface="Titillium Web SemiBold"/>
              <a:sym typeface="Titillium Web SemiBold"/>
            </a:endParaRPr>
          </a:p>
        </p:txBody>
      </p:sp>
      <p:sp>
        <p:nvSpPr>
          <p:cNvPr id="217" name="Google Shape;217;p34"/>
          <p:cNvSpPr txBox="1"/>
          <p:nvPr/>
        </p:nvSpPr>
        <p:spPr>
          <a:xfrm>
            <a:off x="3083925" y="4685300"/>
            <a:ext cx="44094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800" b="1">
                <a:solidFill>
                  <a:srgbClr val="0056CB"/>
                </a:solidFill>
                <a:latin typeface="Titillium Web"/>
                <a:ea typeface="Titillium Web"/>
                <a:cs typeface="Titillium Web"/>
                <a:sym typeface="Titillium Web"/>
              </a:rPr>
              <a:t>* </a:t>
            </a:r>
            <a:r>
              <a:rPr lang="it" sz="800">
                <a:solidFill>
                  <a:srgbClr val="0056CB"/>
                </a:solidFill>
                <a:latin typeface="Titillium Web"/>
                <a:ea typeface="Titillium Web"/>
                <a:cs typeface="Titillium Web"/>
                <a:sym typeface="Titillium Web"/>
              </a:rPr>
              <a:t>Per </a:t>
            </a:r>
            <a:r>
              <a:rPr lang="it" sz="800" b="1">
                <a:solidFill>
                  <a:srgbClr val="0056CB"/>
                </a:solidFill>
                <a:latin typeface="Titillium Web"/>
                <a:ea typeface="Titillium Web"/>
                <a:cs typeface="Titillium Web"/>
                <a:sym typeface="Titillium Web"/>
              </a:rPr>
              <a:t>“criterio di successo 1”</a:t>
            </a:r>
            <a:r>
              <a:rPr lang="it" sz="800">
                <a:solidFill>
                  <a:srgbClr val="0056CB"/>
                </a:solidFill>
                <a:latin typeface="Titillium Web"/>
                <a:ea typeface="Titillium Web"/>
                <a:cs typeface="Titillium Web"/>
                <a:sym typeface="Titillium Web"/>
              </a:rPr>
              <a:t> si intende ogni pagina che soddisfi il task o ogni frammento di informazione che deve essere letto o capito in quella pagina; </a:t>
            </a: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r>
              <a:rPr lang="it" sz="800">
                <a:solidFill>
                  <a:srgbClr val="0056CB"/>
                </a:solidFill>
                <a:latin typeface="Titillium Web"/>
                <a:ea typeface="Titillium Web"/>
                <a:cs typeface="Titillium Web"/>
                <a:sym typeface="Titillium Web"/>
              </a:rPr>
              <a:t>** Per </a:t>
            </a:r>
            <a:r>
              <a:rPr lang="it" sz="800" b="1">
                <a:solidFill>
                  <a:srgbClr val="0056CB"/>
                </a:solidFill>
                <a:latin typeface="Titillium Web"/>
                <a:ea typeface="Titillium Web"/>
                <a:cs typeface="Titillium Web"/>
                <a:sym typeface="Titillium Web"/>
              </a:rPr>
              <a:t>“criterio di successo 2”</a:t>
            </a:r>
            <a:r>
              <a:rPr lang="it" sz="800">
                <a:solidFill>
                  <a:srgbClr val="0056CB"/>
                </a:solidFill>
                <a:latin typeface="Titillium Web"/>
                <a:ea typeface="Titillium Web"/>
                <a:cs typeface="Titillium Web"/>
                <a:sym typeface="Titillium Web"/>
              </a:rPr>
              <a:t> ogni azione eseguita all'interno di quella pagina che sia necessaria e sufficiente per considerare il task riuscito. </a:t>
            </a: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r>
              <a:rPr lang="it" sz="800">
                <a:solidFill>
                  <a:srgbClr val="0056CB"/>
                </a:solidFill>
                <a:latin typeface="Titillium Web"/>
                <a:ea typeface="Titillium Web"/>
                <a:cs typeface="Titillium Web"/>
                <a:sym typeface="Titillium Web"/>
              </a:rPr>
              <a:t> </a:t>
            </a:r>
            <a:endParaRPr sz="800">
              <a:solidFill>
                <a:srgbClr val="0056CB"/>
              </a:solidFill>
              <a:latin typeface="Titillium Web"/>
              <a:ea typeface="Titillium Web"/>
              <a:cs typeface="Titillium Web"/>
              <a:sym typeface="Titillium Web"/>
            </a:endParaRPr>
          </a:p>
        </p:txBody>
      </p:sp>
      <p:sp>
        <p:nvSpPr>
          <p:cNvPr id="218" name="Google Shape;218;p34"/>
          <p:cNvSpPr txBox="1"/>
          <p:nvPr/>
        </p:nvSpPr>
        <p:spPr>
          <a:xfrm>
            <a:off x="360825" y="1699400"/>
            <a:ext cx="1813500" cy="739800"/>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it-IT" sz="800" u="sng" dirty="0">
                <a:solidFill>
                  <a:srgbClr val="0000FF"/>
                </a:solidFill>
                <a:effectLst/>
                <a:latin typeface="Arial" panose="020B0604020202020204" pitchFamily="34" charset="0"/>
                <a:ea typeface="Calibri" panose="020F0502020204030204" pitchFamily="34" charset="0"/>
                <a:cs typeface="Cambria" panose="02040503050406030204" pitchFamily="18" charset="0"/>
                <a:hlinkClick r:id="rId3"/>
              </a:rPr>
              <a:t>https://www.ing-inl.unifi.it/</a:t>
            </a:r>
            <a:endParaRPr sz="800" dirty="0">
              <a:solidFill>
                <a:srgbClr val="5A6772"/>
              </a:solidFill>
              <a:latin typeface="Titillium Web SemiBold"/>
              <a:ea typeface="Titillium Web SemiBold"/>
              <a:cs typeface="Titillium Web SemiBold"/>
              <a:sym typeface="Titillium Web SemiBold"/>
            </a:endParaRPr>
          </a:p>
        </p:txBody>
      </p:sp>
      <p:sp>
        <p:nvSpPr>
          <p:cNvPr id="219" name="Google Shape;219;p34"/>
          <p:cNvSpPr txBox="1"/>
          <p:nvPr/>
        </p:nvSpPr>
        <p:spPr>
          <a:xfrm>
            <a:off x="320500" y="1425500"/>
            <a:ext cx="18942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1000" b="1" dirty="0">
                <a:solidFill>
                  <a:srgbClr val="00B8CD"/>
                </a:solidFill>
                <a:latin typeface="Titillium Web"/>
                <a:ea typeface="Titillium Web"/>
                <a:cs typeface="Titillium Web"/>
                <a:sym typeface="Titillium Web"/>
              </a:rPr>
              <a:t>CRITERIO DI SUCCESSO 1*</a:t>
            </a:r>
            <a:endParaRPr sz="1000" b="1" dirty="0">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000" dirty="0">
              <a:solidFill>
                <a:srgbClr val="5A6772"/>
              </a:solidFill>
              <a:latin typeface="Titillium Web SemiBold"/>
              <a:ea typeface="Titillium Web SemiBold"/>
              <a:cs typeface="Titillium Web SemiBold"/>
              <a:sym typeface="Titillium Web SemiBold"/>
            </a:endParaRPr>
          </a:p>
        </p:txBody>
      </p:sp>
      <p:sp>
        <p:nvSpPr>
          <p:cNvPr id="220" name="Google Shape;220;p34"/>
          <p:cNvSpPr txBox="1"/>
          <p:nvPr/>
        </p:nvSpPr>
        <p:spPr>
          <a:xfrm>
            <a:off x="320500" y="899625"/>
            <a:ext cx="11283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2400" b="1" dirty="0">
                <a:solidFill>
                  <a:srgbClr val="0056CB"/>
                </a:solidFill>
                <a:latin typeface="Titillium Web"/>
                <a:ea typeface="Titillium Web"/>
                <a:cs typeface="Titillium Web"/>
                <a:sym typeface="Titillium Web"/>
              </a:rPr>
              <a:t>TASK 1</a:t>
            </a:r>
            <a:endParaRPr sz="2400" b="1" dirty="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2400" dirty="0">
              <a:solidFill>
                <a:srgbClr val="0056CB"/>
              </a:solidFill>
              <a:latin typeface="Titillium Web SemiBold"/>
              <a:ea typeface="Titillium Web SemiBold"/>
              <a:cs typeface="Titillium Web SemiBold"/>
              <a:sym typeface="Titillium Web SemiBold"/>
            </a:endParaRPr>
          </a:p>
        </p:txBody>
      </p:sp>
      <p:sp>
        <p:nvSpPr>
          <p:cNvPr id="221" name="Google Shape;221;p34"/>
          <p:cNvSpPr txBox="1"/>
          <p:nvPr/>
        </p:nvSpPr>
        <p:spPr>
          <a:xfrm>
            <a:off x="360825" y="3354150"/>
            <a:ext cx="1813500" cy="73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sz="800" dirty="0">
                <a:solidFill>
                  <a:srgbClr val="5A6772"/>
                </a:solidFill>
                <a:latin typeface="Titillium Web"/>
                <a:ea typeface="Titillium Web"/>
                <a:cs typeface="Titillium Web"/>
                <a:sym typeface="Titillium Web"/>
              </a:rPr>
              <a:t>Possibile sequenza di operazioni per arrivare alla soluzione dalla</a:t>
            </a:r>
          </a:p>
          <a:p>
            <a:pPr marL="0" lvl="0" indent="0" algn="l" rtl="0">
              <a:spcBef>
                <a:spcPts val="0"/>
              </a:spcBef>
              <a:spcAft>
                <a:spcPts val="0"/>
              </a:spcAft>
              <a:buNone/>
            </a:pPr>
            <a:r>
              <a:rPr lang="it-IT" sz="800" dirty="0">
                <a:solidFill>
                  <a:srgbClr val="5A6772"/>
                </a:solidFill>
                <a:latin typeface="Titillium Web"/>
                <a:ea typeface="Titillium Web"/>
                <a:cs typeface="Titillium Web"/>
                <a:sym typeface="Titillium Web"/>
              </a:rPr>
              <a:t>Homepage:</a:t>
            </a:r>
          </a:p>
          <a:p>
            <a:pPr marL="171450" lvl="0" indent="-171450" algn="l" rtl="0">
              <a:spcBef>
                <a:spcPts val="0"/>
              </a:spcBef>
              <a:spcAft>
                <a:spcPts val="0"/>
              </a:spcAft>
              <a:buFont typeface="Arial" panose="020B0604020202020204" pitchFamily="34" charset="0"/>
              <a:buChar char="•"/>
            </a:pPr>
            <a:r>
              <a:rPr lang="it-IT" sz="800" dirty="0">
                <a:solidFill>
                  <a:srgbClr val="5A6772"/>
                </a:solidFill>
                <a:latin typeface="Titillium Web"/>
                <a:ea typeface="Titillium Web"/>
                <a:cs typeface="Titillium Web"/>
                <a:sym typeface="Titillium Web"/>
              </a:rPr>
              <a:t>Cliccare la voce «didattica»</a:t>
            </a:r>
          </a:p>
          <a:p>
            <a:pPr marL="171450" lvl="0" indent="-171450" algn="l" rtl="0">
              <a:spcBef>
                <a:spcPts val="0"/>
              </a:spcBef>
              <a:spcAft>
                <a:spcPts val="0"/>
              </a:spcAft>
              <a:buFont typeface="Arial" panose="020B0604020202020204" pitchFamily="34" charset="0"/>
              <a:buChar char="•"/>
            </a:pPr>
            <a:r>
              <a:rPr lang="it-IT" sz="800" dirty="0">
                <a:solidFill>
                  <a:srgbClr val="5A6772"/>
                </a:solidFill>
                <a:latin typeface="Titillium Web"/>
                <a:ea typeface="Titillium Web"/>
                <a:cs typeface="Titillium Web"/>
                <a:sym typeface="Titillium Web"/>
              </a:rPr>
              <a:t>Selezionare la sottovoce «Corsi di Laurea»</a:t>
            </a:r>
          </a:p>
          <a:p>
            <a:pPr marL="171450" lvl="0" indent="-171450" algn="l" rtl="0">
              <a:spcBef>
                <a:spcPts val="0"/>
              </a:spcBef>
              <a:spcAft>
                <a:spcPts val="0"/>
              </a:spcAft>
              <a:buFont typeface="Arial" panose="020B0604020202020204" pitchFamily="34" charset="0"/>
              <a:buChar char="•"/>
            </a:pPr>
            <a:r>
              <a:rPr lang="it-IT" sz="800" dirty="0">
                <a:solidFill>
                  <a:srgbClr val="5A6772"/>
                </a:solidFill>
                <a:latin typeface="Titillium Web"/>
                <a:ea typeface="Titillium Web"/>
                <a:cs typeface="Titillium Web"/>
                <a:sym typeface="Titillium Web"/>
              </a:rPr>
              <a:t>Selezionare «Corsi di laurea Triennali e magistrali a ciclo unico»</a:t>
            </a:r>
          </a:p>
          <a:p>
            <a:pPr marL="171450" lvl="0" indent="-171450" algn="l" rtl="0">
              <a:spcBef>
                <a:spcPts val="0"/>
              </a:spcBef>
              <a:spcAft>
                <a:spcPts val="0"/>
              </a:spcAft>
              <a:buFont typeface="Arial" panose="020B0604020202020204" pitchFamily="34" charset="0"/>
              <a:buChar char="•"/>
            </a:pPr>
            <a:r>
              <a:rPr lang="it-IT" sz="800" dirty="0">
                <a:solidFill>
                  <a:srgbClr val="5A6772"/>
                </a:solidFill>
                <a:latin typeface="Titillium Web"/>
                <a:ea typeface="Titillium Web"/>
                <a:cs typeface="Titillium Web"/>
                <a:sym typeface="Titillium Web"/>
              </a:rPr>
              <a:t>Selezionare la voce «informatica» in «Scienze Matematiche, Fisiche e Naturali2</a:t>
            </a:r>
          </a:p>
          <a:p>
            <a:pPr marL="0" lvl="0" indent="0" algn="l" rtl="0">
              <a:spcBef>
                <a:spcPts val="0"/>
              </a:spcBef>
              <a:spcAft>
                <a:spcPts val="0"/>
              </a:spcAft>
              <a:buNone/>
            </a:pPr>
            <a:endParaRPr lang="it-IT" sz="800" dirty="0">
              <a:solidFill>
                <a:srgbClr val="5A6772"/>
              </a:solidFill>
              <a:latin typeface="Titillium Web"/>
              <a:ea typeface="Titillium Web"/>
              <a:cs typeface="Titillium Web"/>
              <a:sym typeface="Titillium Web"/>
            </a:endParaRPr>
          </a:p>
        </p:txBody>
      </p:sp>
      <p:sp>
        <p:nvSpPr>
          <p:cNvPr id="222" name="Google Shape;222;p34"/>
          <p:cNvSpPr txBox="1"/>
          <p:nvPr/>
        </p:nvSpPr>
        <p:spPr>
          <a:xfrm>
            <a:off x="320500" y="3080250"/>
            <a:ext cx="18942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1000" b="1" dirty="0">
                <a:solidFill>
                  <a:srgbClr val="00B8CD"/>
                </a:solidFill>
                <a:latin typeface="Titillium Web"/>
                <a:ea typeface="Titillium Web"/>
                <a:cs typeface="Titillium Web"/>
                <a:sym typeface="Titillium Web"/>
              </a:rPr>
              <a:t>CRITERIO DI SUCCESSO 2**</a:t>
            </a:r>
            <a:endParaRPr sz="1000" b="1" dirty="0">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000" dirty="0">
              <a:solidFill>
                <a:srgbClr val="5A6772"/>
              </a:solidFill>
              <a:latin typeface="Titillium Web SemiBold"/>
              <a:ea typeface="Titillium Web SemiBold"/>
              <a:cs typeface="Titillium Web SemiBold"/>
              <a:sym typeface="Titillium Web SemiBold"/>
            </a:endParaRPr>
          </a:p>
        </p:txBody>
      </p:sp>
      <p:cxnSp>
        <p:nvCxnSpPr>
          <p:cNvPr id="223" name="Google Shape;223;p34"/>
          <p:cNvCxnSpPr/>
          <p:nvPr/>
        </p:nvCxnSpPr>
        <p:spPr>
          <a:xfrm>
            <a:off x="413450" y="1411460"/>
            <a:ext cx="1793400" cy="0"/>
          </a:xfrm>
          <a:prstGeom prst="straightConnector1">
            <a:avLst/>
          </a:prstGeom>
          <a:noFill/>
          <a:ln w="9525" cap="flat" cmpd="sng">
            <a:solidFill>
              <a:srgbClr val="0056CB"/>
            </a:solidFill>
            <a:prstDash val="solid"/>
            <a:round/>
            <a:headEnd type="none" w="med" len="med"/>
            <a:tailEnd type="none" w="med" len="med"/>
          </a:ln>
        </p:spPr>
      </p:cxnSp>
      <p:sp>
        <p:nvSpPr>
          <p:cNvPr id="224" name="Google Shape;224;p34"/>
          <p:cNvSpPr txBox="1"/>
          <p:nvPr/>
        </p:nvSpPr>
        <p:spPr>
          <a:xfrm>
            <a:off x="3044475" y="1699400"/>
            <a:ext cx="1813500" cy="739800"/>
          </a:xfrm>
          <a:prstGeom prst="rect">
            <a:avLst/>
          </a:prstGeom>
          <a:noFill/>
          <a:ln>
            <a:noFill/>
          </a:ln>
        </p:spPr>
        <p:txBody>
          <a:bodyPr spcFirstLastPara="1" wrap="square" lIns="91425" tIns="91425" rIns="91425" bIns="91425" anchor="t" anchorCtr="0">
            <a:noAutofit/>
          </a:bodyPr>
          <a:lstStyle/>
          <a:p>
            <a:pPr marL="171450" indent="-171450">
              <a:buFont typeface="Arial" panose="020B0604020202020204" pitchFamily="34" charset="0"/>
              <a:buChar char="•"/>
            </a:pPr>
            <a:r>
              <a:rPr lang="it-IT" sz="800" u="sng" dirty="0">
                <a:solidFill>
                  <a:srgbClr val="0000FF"/>
                </a:solidFill>
                <a:effectLst/>
                <a:latin typeface="Arial" panose="020B0604020202020204" pitchFamily="34" charset="0"/>
                <a:ea typeface="Calibri" panose="020F0502020204030204" pitchFamily="34" charset="0"/>
                <a:cs typeface="Cambria" panose="02040503050406030204" pitchFamily="18" charset="0"/>
                <a:hlinkClick r:id="rId4"/>
              </a:rPr>
              <a:t>https://www.unifi.it/p7470.html</a:t>
            </a:r>
            <a:endParaRPr lang="it-IT" sz="800" u="sng" dirty="0">
              <a:solidFill>
                <a:srgbClr val="0000FF"/>
              </a:solidFill>
              <a:effectLst/>
              <a:latin typeface="Arial" panose="020B0604020202020204" pitchFamily="34" charset="0"/>
              <a:ea typeface="Calibri" panose="020F0502020204030204" pitchFamily="34" charset="0"/>
              <a:cs typeface="Cambria" panose="02040503050406030204" pitchFamily="18" charset="0"/>
            </a:endParaRPr>
          </a:p>
          <a:p>
            <a:pPr marL="171450" indent="-171450">
              <a:buFont typeface="Arial" panose="020B0604020202020204" pitchFamily="34" charset="0"/>
              <a:buChar char="•"/>
            </a:pPr>
            <a:r>
              <a:rPr lang="it-IT" sz="800" u="sng" dirty="0">
                <a:solidFill>
                  <a:srgbClr val="0000FF"/>
                </a:solidFill>
                <a:effectLst/>
                <a:latin typeface="Arial" panose="020B0604020202020204" pitchFamily="34" charset="0"/>
                <a:ea typeface="Calibri" panose="020F0502020204030204" pitchFamily="34" charset="0"/>
                <a:cs typeface="Cambria" panose="02040503050406030204" pitchFamily="18" charset="0"/>
                <a:hlinkClick r:id="rId5"/>
              </a:rPr>
              <a:t>https://www.unifi.it/p11627.html</a:t>
            </a:r>
            <a:endParaRPr lang="it-IT" sz="800" dirty="0">
              <a:effectLst/>
              <a:latin typeface="Arial" panose="020B0604020202020204" pitchFamily="34" charset="0"/>
              <a:ea typeface="Arial" panose="020B0604020202020204" pitchFamily="34" charset="0"/>
            </a:endParaRPr>
          </a:p>
          <a:p>
            <a:pPr marL="171450" lvl="0" indent="-171450" algn="l" rtl="0">
              <a:spcBef>
                <a:spcPts val="0"/>
              </a:spcBef>
              <a:spcAft>
                <a:spcPts val="0"/>
              </a:spcAft>
              <a:buFont typeface="Arial" panose="020B0604020202020204" pitchFamily="34" charset="0"/>
              <a:buChar char="•"/>
            </a:pPr>
            <a:r>
              <a:rPr lang="it-IT" sz="800" u="sng" dirty="0">
                <a:solidFill>
                  <a:srgbClr val="0000FF"/>
                </a:solidFill>
                <a:effectLst/>
                <a:latin typeface="Arial" panose="020B0604020202020204" pitchFamily="34" charset="0"/>
                <a:ea typeface="Calibri" panose="020F0502020204030204" pitchFamily="34" charset="0"/>
                <a:cs typeface="Cambria" panose="02040503050406030204" pitchFamily="18" charset="0"/>
                <a:hlinkClick r:id="rId6"/>
              </a:rPr>
              <a:t>https://www.unifi.it/vp-11161-orientamento-al-lavoro-placement.html</a:t>
            </a:r>
            <a:endParaRPr sz="800" dirty="0">
              <a:solidFill>
                <a:srgbClr val="5A6772"/>
              </a:solidFill>
              <a:latin typeface="Titillium Web SemiBold"/>
              <a:ea typeface="Titillium Web SemiBold"/>
              <a:cs typeface="Titillium Web SemiBold"/>
              <a:sym typeface="Titillium Web SemiBold"/>
            </a:endParaRPr>
          </a:p>
          <a:p>
            <a:pPr marL="0" lvl="0" indent="0" algn="l" rtl="0">
              <a:spcBef>
                <a:spcPts val="0"/>
              </a:spcBef>
              <a:spcAft>
                <a:spcPts val="0"/>
              </a:spcAft>
              <a:buNone/>
            </a:pPr>
            <a:endParaRPr sz="900" dirty="0">
              <a:solidFill>
                <a:srgbClr val="5A6772"/>
              </a:solidFill>
              <a:latin typeface="Titillium Web"/>
              <a:ea typeface="Titillium Web"/>
              <a:cs typeface="Titillium Web"/>
              <a:sym typeface="Titillium Web"/>
            </a:endParaRPr>
          </a:p>
        </p:txBody>
      </p:sp>
      <p:sp>
        <p:nvSpPr>
          <p:cNvPr id="225" name="Google Shape;225;p34"/>
          <p:cNvSpPr txBox="1"/>
          <p:nvPr/>
        </p:nvSpPr>
        <p:spPr>
          <a:xfrm>
            <a:off x="3004150" y="1425500"/>
            <a:ext cx="19647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1000" b="1" dirty="0">
                <a:solidFill>
                  <a:srgbClr val="00B8CD"/>
                </a:solidFill>
                <a:latin typeface="Titillium Web"/>
                <a:ea typeface="Titillium Web"/>
                <a:cs typeface="Titillium Web"/>
                <a:sym typeface="Titillium Web"/>
              </a:rPr>
              <a:t>CRITERIO DI SUCCESSO 1*</a:t>
            </a:r>
            <a:endParaRPr sz="1000" b="1" dirty="0">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000" b="1" dirty="0">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000" dirty="0">
              <a:solidFill>
                <a:srgbClr val="5A6772"/>
              </a:solidFill>
              <a:latin typeface="Titillium Web SemiBold"/>
              <a:ea typeface="Titillium Web SemiBold"/>
              <a:cs typeface="Titillium Web SemiBold"/>
              <a:sym typeface="Titillium Web SemiBold"/>
            </a:endParaRPr>
          </a:p>
        </p:txBody>
      </p:sp>
      <p:sp>
        <p:nvSpPr>
          <p:cNvPr id="226" name="Google Shape;226;p34"/>
          <p:cNvSpPr txBox="1"/>
          <p:nvPr/>
        </p:nvSpPr>
        <p:spPr>
          <a:xfrm>
            <a:off x="3004150" y="899625"/>
            <a:ext cx="11283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2400" b="1">
                <a:solidFill>
                  <a:srgbClr val="0056CB"/>
                </a:solidFill>
                <a:latin typeface="Titillium Web"/>
                <a:ea typeface="Titillium Web"/>
                <a:cs typeface="Titillium Web"/>
                <a:sym typeface="Titillium Web"/>
              </a:rPr>
              <a:t>TASK 2</a:t>
            </a:r>
            <a:endParaRPr sz="2400" b="1">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2400">
              <a:solidFill>
                <a:srgbClr val="0056CB"/>
              </a:solidFill>
              <a:latin typeface="Titillium Web SemiBold"/>
              <a:ea typeface="Titillium Web SemiBold"/>
              <a:cs typeface="Titillium Web SemiBold"/>
              <a:sym typeface="Titillium Web SemiBold"/>
            </a:endParaRPr>
          </a:p>
        </p:txBody>
      </p:sp>
      <p:sp>
        <p:nvSpPr>
          <p:cNvPr id="227" name="Google Shape;227;p34"/>
          <p:cNvSpPr txBox="1"/>
          <p:nvPr/>
        </p:nvSpPr>
        <p:spPr>
          <a:xfrm>
            <a:off x="3044475" y="3354150"/>
            <a:ext cx="1813500" cy="73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sz="800" dirty="0">
                <a:solidFill>
                  <a:srgbClr val="5A6772"/>
                </a:solidFill>
                <a:latin typeface="Titillium Web"/>
                <a:ea typeface="Titillium Web"/>
                <a:cs typeface="Titillium Web"/>
                <a:sym typeface="Titillium Web"/>
              </a:rPr>
              <a:t>Possibile sequenza di operazioni per arrivare alla soluzione dalla</a:t>
            </a:r>
          </a:p>
          <a:p>
            <a:pPr marL="0" lvl="0" indent="0" algn="l" rtl="0">
              <a:spcBef>
                <a:spcPts val="0"/>
              </a:spcBef>
              <a:spcAft>
                <a:spcPts val="0"/>
              </a:spcAft>
              <a:buNone/>
            </a:pPr>
            <a:r>
              <a:rPr lang="it-IT" sz="800" dirty="0">
                <a:solidFill>
                  <a:srgbClr val="5A6772"/>
                </a:solidFill>
                <a:latin typeface="Titillium Web"/>
                <a:ea typeface="Titillium Web"/>
                <a:cs typeface="Titillium Web"/>
                <a:sym typeface="Titillium Web"/>
              </a:rPr>
              <a:t>Homepage:</a:t>
            </a:r>
          </a:p>
          <a:p>
            <a:pPr marL="171450" lvl="0" indent="-171450" algn="l" rtl="0">
              <a:spcBef>
                <a:spcPts val="0"/>
              </a:spcBef>
              <a:spcAft>
                <a:spcPts val="0"/>
              </a:spcAft>
              <a:buFont typeface="Arial" panose="020B0604020202020204" pitchFamily="34" charset="0"/>
              <a:buChar char="•"/>
            </a:pPr>
            <a:r>
              <a:rPr lang="it-IT" sz="800" dirty="0">
                <a:solidFill>
                  <a:srgbClr val="5A6772"/>
                </a:solidFill>
                <a:latin typeface="Titillium Web"/>
                <a:ea typeface="Titillium Web"/>
                <a:cs typeface="Titillium Web"/>
                <a:sym typeface="Titillium Web"/>
              </a:rPr>
              <a:t>Cliccare la voce del menu «Terza Missione»</a:t>
            </a:r>
          </a:p>
          <a:p>
            <a:pPr marL="171450" lvl="0" indent="-171450" algn="l" rtl="0">
              <a:spcBef>
                <a:spcPts val="0"/>
              </a:spcBef>
              <a:spcAft>
                <a:spcPts val="0"/>
              </a:spcAft>
              <a:buFont typeface="Arial" panose="020B0604020202020204" pitchFamily="34" charset="0"/>
              <a:buChar char="•"/>
            </a:pPr>
            <a:r>
              <a:rPr lang="it-IT" sz="800" dirty="0">
                <a:solidFill>
                  <a:srgbClr val="5A6772"/>
                </a:solidFill>
                <a:latin typeface="Titillium Web"/>
                <a:ea typeface="Titillium Web"/>
                <a:cs typeface="Titillium Web"/>
                <a:sym typeface="Titillium Web"/>
              </a:rPr>
              <a:t>Selezionare «Carer service-aziende»</a:t>
            </a:r>
          </a:p>
          <a:p>
            <a:pPr marL="171450" lvl="0" indent="-171450" algn="l" rtl="0">
              <a:spcBef>
                <a:spcPts val="0"/>
              </a:spcBef>
              <a:spcAft>
                <a:spcPts val="0"/>
              </a:spcAft>
              <a:buFont typeface="Arial" panose="020B0604020202020204" pitchFamily="34" charset="0"/>
              <a:buChar char="•"/>
            </a:pPr>
            <a:r>
              <a:rPr lang="it-IT" sz="800" dirty="0">
                <a:solidFill>
                  <a:srgbClr val="5A6772"/>
                </a:solidFill>
                <a:latin typeface="Titillium Web"/>
                <a:ea typeface="Titillium Web"/>
                <a:cs typeface="Titillium Web"/>
                <a:sym typeface="Titillium Web"/>
              </a:rPr>
              <a:t>Cliccare «Carer service per le aziende»</a:t>
            </a:r>
          </a:p>
          <a:p>
            <a:pPr marL="0" lvl="0" indent="0" algn="l" rtl="0">
              <a:spcBef>
                <a:spcPts val="0"/>
              </a:spcBef>
              <a:spcAft>
                <a:spcPts val="0"/>
              </a:spcAft>
              <a:buNone/>
            </a:pPr>
            <a:endParaRPr sz="900" dirty="0">
              <a:solidFill>
                <a:srgbClr val="5A6772"/>
              </a:solidFill>
              <a:latin typeface="Titillium Web SemiBold"/>
              <a:ea typeface="Titillium Web SemiBold"/>
              <a:cs typeface="Titillium Web SemiBold"/>
              <a:sym typeface="Titillium Web SemiBold"/>
            </a:endParaRPr>
          </a:p>
          <a:p>
            <a:pPr marL="0" lvl="0" indent="0" algn="l" rtl="0">
              <a:spcBef>
                <a:spcPts val="0"/>
              </a:spcBef>
              <a:spcAft>
                <a:spcPts val="0"/>
              </a:spcAft>
              <a:buNone/>
            </a:pPr>
            <a:endParaRPr sz="900" dirty="0">
              <a:solidFill>
                <a:srgbClr val="5A6772"/>
              </a:solidFill>
              <a:latin typeface="Titillium Web"/>
              <a:ea typeface="Titillium Web"/>
              <a:cs typeface="Titillium Web"/>
              <a:sym typeface="Titillium Web"/>
            </a:endParaRPr>
          </a:p>
        </p:txBody>
      </p:sp>
      <p:sp>
        <p:nvSpPr>
          <p:cNvPr id="228" name="Google Shape;228;p34"/>
          <p:cNvSpPr txBox="1"/>
          <p:nvPr/>
        </p:nvSpPr>
        <p:spPr>
          <a:xfrm>
            <a:off x="3004150" y="3080250"/>
            <a:ext cx="22485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1000" b="1" dirty="0">
                <a:solidFill>
                  <a:srgbClr val="00B8CD"/>
                </a:solidFill>
                <a:latin typeface="Titillium Web"/>
                <a:ea typeface="Titillium Web"/>
                <a:cs typeface="Titillium Web"/>
                <a:sym typeface="Titillium Web"/>
              </a:rPr>
              <a:t>CRITERIO DI SUCCESSO 2**</a:t>
            </a:r>
            <a:endParaRPr sz="1000" b="1" dirty="0">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000" b="1" dirty="0">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000" dirty="0">
              <a:solidFill>
                <a:srgbClr val="5A6772"/>
              </a:solidFill>
              <a:latin typeface="Titillium Web SemiBold"/>
              <a:ea typeface="Titillium Web SemiBold"/>
              <a:cs typeface="Titillium Web SemiBold"/>
              <a:sym typeface="Titillium Web SemiBold"/>
            </a:endParaRPr>
          </a:p>
        </p:txBody>
      </p:sp>
      <p:sp>
        <p:nvSpPr>
          <p:cNvPr id="229" name="Google Shape;229;p34"/>
          <p:cNvSpPr txBox="1"/>
          <p:nvPr/>
        </p:nvSpPr>
        <p:spPr>
          <a:xfrm>
            <a:off x="5728125" y="1699400"/>
            <a:ext cx="1813500" cy="739800"/>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it-IT" sz="800" u="sng" dirty="0">
                <a:solidFill>
                  <a:srgbClr val="0000FF"/>
                </a:solidFill>
                <a:effectLst/>
                <a:latin typeface="Arial" panose="020B0604020202020204" pitchFamily="34" charset="0"/>
                <a:ea typeface="Calibri" panose="020F0502020204030204" pitchFamily="34" charset="0"/>
                <a:cs typeface="Cambria" panose="02040503050406030204" pitchFamily="18" charset="0"/>
                <a:hlinkClick r:id="rId7"/>
              </a:rPr>
              <a:t>https://www.unifi.it/vp-7464-erasmus-e-mobilita-internazionale.html</a:t>
            </a:r>
            <a:endParaRPr lang="it-IT" sz="800" u="sng" dirty="0">
              <a:solidFill>
                <a:srgbClr val="0000FF"/>
              </a:solidFill>
              <a:effectLst/>
              <a:latin typeface="Arial" panose="020B0604020202020204" pitchFamily="34" charset="0"/>
              <a:ea typeface="Calibri" panose="020F0502020204030204" pitchFamily="34" charset="0"/>
              <a:cs typeface="Cambria" panose="02040503050406030204" pitchFamily="18" charset="0"/>
            </a:endParaRPr>
          </a:p>
          <a:p>
            <a:pPr marL="171450" indent="-171450">
              <a:lnSpc>
                <a:spcPct val="115000"/>
              </a:lnSpc>
              <a:buFont typeface="Arial" panose="020B0604020202020204" pitchFamily="34" charset="0"/>
              <a:buChar char="•"/>
            </a:pPr>
            <a:r>
              <a:rPr lang="it-IT" sz="800" u="sng" dirty="0">
                <a:solidFill>
                  <a:srgbClr val="0000FF"/>
                </a:solidFill>
                <a:effectLst/>
                <a:latin typeface="Titillium Web" panose="00000500000000000000" pitchFamily="2" charset="0"/>
                <a:ea typeface="Titillium Web" panose="00000500000000000000" pitchFamily="2" charset="0"/>
                <a:cs typeface="Titillium Web" panose="00000500000000000000" pitchFamily="2" charset="0"/>
                <a:hlinkClick r:id="rId8"/>
              </a:rPr>
              <a:t>https://www.unifi.it/cmpro-v-p-10034.html#erasmus_studio</a:t>
            </a:r>
            <a:endParaRPr lang="it-IT" sz="800" dirty="0">
              <a:effectLst/>
              <a:latin typeface="Arial" panose="020B0604020202020204" pitchFamily="34" charset="0"/>
              <a:ea typeface="Arial" panose="020B0604020202020204" pitchFamily="34" charset="0"/>
            </a:endParaRPr>
          </a:p>
          <a:p>
            <a:pPr marL="0" lvl="0" indent="0" algn="l" rtl="0">
              <a:spcBef>
                <a:spcPts val="0"/>
              </a:spcBef>
              <a:spcAft>
                <a:spcPts val="0"/>
              </a:spcAft>
              <a:buNone/>
            </a:pPr>
            <a:endParaRPr sz="900" dirty="0">
              <a:solidFill>
                <a:srgbClr val="5A6772"/>
              </a:solidFill>
              <a:latin typeface="Titillium Web"/>
              <a:ea typeface="Titillium Web"/>
              <a:cs typeface="Titillium Web"/>
              <a:sym typeface="Titillium Web"/>
            </a:endParaRPr>
          </a:p>
        </p:txBody>
      </p:sp>
      <p:sp>
        <p:nvSpPr>
          <p:cNvPr id="230" name="Google Shape;230;p34"/>
          <p:cNvSpPr txBox="1"/>
          <p:nvPr/>
        </p:nvSpPr>
        <p:spPr>
          <a:xfrm>
            <a:off x="5687800" y="1425500"/>
            <a:ext cx="20802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1000" b="1" dirty="0">
                <a:solidFill>
                  <a:srgbClr val="00B8CD"/>
                </a:solidFill>
                <a:latin typeface="Titillium Web"/>
                <a:ea typeface="Titillium Web"/>
                <a:cs typeface="Titillium Web"/>
                <a:sym typeface="Titillium Web"/>
              </a:rPr>
              <a:t>CRITERIO DI SUCCESSO 1*</a:t>
            </a:r>
            <a:endParaRPr sz="1000" b="1" dirty="0">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000" b="1" dirty="0">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000" dirty="0">
              <a:solidFill>
                <a:srgbClr val="5A6772"/>
              </a:solidFill>
              <a:latin typeface="Titillium Web SemiBold"/>
              <a:ea typeface="Titillium Web SemiBold"/>
              <a:cs typeface="Titillium Web SemiBold"/>
              <a:sym typeface="Titillium Web SemiBold"/>
            </a:endParaRPr>
          </a:p>
        </p:txBody>
      </p:sp>
      <p:sp>
        <p:nvSpPr>
          <p:cNvPr id="231" name="Google Shape;231;p34"/>
          <p:cNvSpPr txBox="1"/>
          <p:nvPr/>
        </p:nvSpPr>
        <p:spPr>
          <a:xfrm>
            <a:off x="5687800" y="899625"/>
            <a:ext cx="11283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2400" b="1">
                <a:solidFill>
                  <a:srgbClr val="0056CB"/>
                </a:solidFill>
                <a:latin typeface="Titillium Web"/>
                <a:ea typeface="Titillium Web"/>
                <a:cs typeface="Titillium Web"/>
                <a:sym typeface="Titillium Web"/>
              </a:rPr>
              <a:t>TASK 3</a:t>
            </a:r>
            <a:endParaRPr sz="2400" b="1">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2400">
              <a:solidFill>
                <a:srgbClr val="0056CB"/>
              </a:solidFill>
              <a:latin typeface="Titillium Web SemiBold"/>
              <a:ea typeface="Titillium Web SemiBold"/>
              <a:cs typeface="Titillium Web SemiBold"/>
              <a:sym typeface="Titillium Web SemiBold"/>
            </a:endParaRPr>
          </a:p>
        </p:txBody>
      </p:sp>
      <p:sp>
        <p:nvSpPr>
          <p:cNvPr id="232" name="Google Shape;232;p34"/>
          <p:cNvSpPr txBox="1"/>
          <p:nvPr/>
        </p:nvSpPr>
        <p:spPr>
          <a:xfrm>
            <a:off x="5728125" y="3354150"/>
            <a:ext cx="1813500" cy="73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sz="800" dirty="0">
                <a:solidFill>
                  <a:srgbClr val="5A6772"/>
                </a:solidFill>
                <a:latin typeface="Titillium Web"/>
                <a:ea typeface="Titillium Web"/>
                <a:cs typeface="Titillium Web"/>
                <a:sym typeface="Titillium Web"/>
              </a:rPr>
              <a:t>Possibile sequenza di operazioni per arrivare alla soluzione dalla</a:t>
            </a:r>
          </a:p>
          <a:p>
            <a:pPr marL="0" lvl="0" indent="0" algn="l" rtl="0">
              <a:spcBef>
                <a:spcPts val="0"/>
              </a:spcBef>
              <a:spcAft>
                <a:spcPts val="0"/>
              </a:spcAft>
              <a:buNone/>
            </a:pPr>
            <a:r>
              <a:rPr lang="it-IT" sz="800" dirty="0">
                <a:solidFill>
                  <a:srgbClr val="5A6772"/>
                </a:solidFill>
                <a:latin typeface="Titillium Web"/>
                <a:ea typeface="Titillium Web"/>
                <a:cs typeface="Titillium Web"/>
                <a:sym typeface="Titillium Web"/>
              </a:rPr>
              <a:t>Homepage:</a:t>
            </a:r>
          </a:p>
          <a:p>
            <a:pPr marL="171450" lvl="0" indent="-171450" algn="l" rtl="0">
              <a:spcBef>
                <a:spcPts val="0"/>
              </a:spcBef>
              <a:spcAft>
                <a:spcPts val="0"/>
              </a:spcAft>
              <a:buFont typeface="Arial" panose="020B0604020202020204" pitchFamily="34" charset="0"/>
              <a:buChar char="•"/>
            </a:pPr>
            <a:r>
              <a:rPr lang="it-IT" sz="800" dirty="0">
                <a:solidFill>
                  <a:srgbClr val="5A6772"/>
                </a:solidFill>
                <a:latin typeface="Titillium Web"/>
                <a:ea typeface="Titillium Web"/>
                <a:cs typeface="Titillium Web"/>
                <a:sym typeface="Titillium Web"/>
              </a:rPr>
              <a:t>Cliccare la voce del menu «Internazionalizzazione»</a:t>
            </a:r>
          </a:p>
          <a:p>
            <a:pPr marL="171450" lvl="0" indent="-171450" algn="l" rtl="0">
              <a:spcBef>
                <a:spcPts val="0"/>
              </a:spcBef>
              <a:spcAft>
                <a:spcPts val="0"/>
              </a:spcAft>
              <a:buFont typeface="Arial" panose="020B0604020202020204" pitchFamily="34" charset="0"/>
              <a:buChar char="•"/>
            </a:pPr>
            <a:r>
              <a:rPr lang="it-IT" sz="800" dirty="0">
                <a:solidFill>
                  <a:srgbClr val="5A6772"/>
                </a:solidFill>
                <a:latin typeface="Titillium Web"/>
                <a:ea typeface="Titillium Web"/>
                <a:cs typeface="Titillium Web"/>
                <a:sym typeface="Titillium Web"/>
              </a:rPr>
              <a:t>Selezionare la voce del menu «Erasmus e mobilità internazionale»</a:t>
            </a:r>
          </a:p>
          <a:p>
            <a:pPr marL="0" lvl="0" indent="0" algn="l" rtl="0">
              <a:spcBef>
                <a:spcPts val="0"/>
              </a:spcBef>
              <a:spcAft>
                <a:spcPts val="0"/>
              </a:spcAft>
              <a:buNone/>
            </a:pPr>
            <a:endParaRPr sz="800" dirty="0">
              <a:solidFill>
                <a:srgbClr val="5A6772"/>
              </a:solidFill>
              <a:latin typeface="Titillium Web SemiBold"/>
              <a:ea typeface="Titillium Web SemiBold"/>
              <a:cs typeface="Titillium Web SemiBold"/>
              <a:sym typeface="Titillium Web SemiBold"/>
            </a:endParaRPr>
          </a:p>
          <a:p>
            <a:pPr marL="0" lvl="0" indent="0" algn="l" rtl="0">
              <a:spcBef>
                <a:spcPts val="0"/>
              </a:spcBef>
              <a:spcAft>
                <a:spcPts val="0"/>
              </a:spcAft>
              <a:buNone/>
            </a:pPr>
            <a:endParaRPr sz="900" dirty="0">
              <a:solidFill>
                <a:srgbClr val="5A6772"/>
              </a:solidFill>
              <a:latin typeface="Titillium Web"/>
              <a:ea typeface="Titillium Web"/>
              <a:cs typeface="Titillium Web"/>
              <a:sym typeface="Titillium Web"/>
            </a:endParaRPr>
          </a:p>
        </p:txBody>
      </p:sp>
      <p:sp>
        <p:nvSpPr>
          <p:cNvPr id="233" name="Google Shape;233;p34"/>
          <p:cNvSpPr txBox="1"/>
          <p:nvPr/>
        </p:nvSpPr>
        <p:spPr>
          <a:xfrm>
            <a:off x="5687800" y="3080250"/>
            <a:ext cx="20802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1000" b="1">
                <a:solidFill>
                  <a:srgbClr val="00B8CD"/>
                </a:solidFill>
                <a:latin typeface="Titillium Web"/>
                <a:ea typeface="Titillium Web"/>
                <a:cs typeface="Titillium Web"/>
                <a:sym typeface="Titillium Web"/>
              </a:rPr>
              <a:t>CRITERIO DI SUCCESSO 2**</a:t>
            </a:r>
            <a:endParaRPr sz="1000" b="1">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000" b="1">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000">
              <a:solidFill>
                <a:srgbClr val="5A6772"/>
              </a:solidFill>
              <a:latin typeface="Titillium Web SemiBold"/>
              <a:ea typeface="Titillium Web SemiBold"/>
              <a:cs typeface="Titillium Web SemiBold"/>
              <a:sym typeface="Titillium Web SemiBold"/>
            </a:endParaRPr>
          </a:p>
        </p:txBody>
      </p:sp>
      <p:cxnSp>
        <p:nvCxnSpPr>
          <p:cNvPr id="234" name="Google Shape;234;p34"/>
          <p:cNvCxnSpPr/>
          <p:nvPr/>
        </p:nvCxnSpPr>
        <p:spPr>
          <a:xfrm>
            <a:off x="3091618" y="1411460"/>
            <a:ext cx="1793400" cy="0"/>
          </a:xfrm>
          <a:prstGeom prst="straightConnector1">
            <a:avLst/>
          </a:prstGeom>
          <a:noFill/>
          <a:ln w="9525" cap="flat" cmpd="sng">
            <a:solidFill>
              <a:srgbClr val="0056CB"/>
            </a:solidFill>
            <a:prstDash val="solid"/>
            <a:round/>
            <a:headEnd type="none" w="med" len="med"/>
            <a:tailEnd type="none" w="med" len="med"/>
          </a:ln>
        </p:spPr>
      </p:cxnSp>
      <p:cxnSp>
        <p:nvCxnSpPr>
          <p:cNvPr id="235" name="Google Shape;235;p34"/>
          <p:cNvCxnSpPr/>
          <p:nvPr/>
        </p:nvCxnSpPr>
        <p:spPr>
          <a:xfrm>
            <a:off x="5776058" y="1411460"/>
            <a:ext cx="1793400" cy="0"/>
          </a:xfrm>
          <a:prstGeom prst="straightConnector1">
            <a:avLst/>
          </a:prstGeom>
          <a:noFill/>
          <a:ln w="9525" cap="flat" cmpd="sng">
            <a:solidFill>
              <a:srgbClr val="0056CB"/>
            </a:solidFill>
            <a:prstDash val="solid"/>
            <a:round/>
            <a:headEnd type="none" w="med" len="med"/>
            <a:tailEnd type="none" w="med" len="med"/>
          </a:ln>
        </p:spPr>
      </p:cxnSp>
      <p:cxnSp>
        <p:nvCxnSpPr>
          <p:cNvPr id="236" name="Google Shape;236;p34"/>
          <p:cNvCxnSpPr/>
          <p:nvPr/>
        </p:nvCxnSpPr>
        <p:spPr>
          <a:xfrm>
            <a:off x="413450" y="3057510"/>
            <a:ext cx="1793400" cy="0"/>
          </a:xfrm>
          <a:prstGeom prst="straightConnector1">
            <a:avLst/>
          </a:prstGeom>
          <a:noFill/>
          <a:ln w="9525" cap="flat" cmpd="sng">
            <a:solidFill>
              <a:srgbClr val="0056CB"/>
            </a:solidFill>
            <a:prstDash val="solid"/>
            <a:round/>
            <a:headEnd type="none" w="med" len="med"/>
            <a:tailEnd type="none" w="med" len="med"/>
          </a:ln>
        </p:spPr>
      </p:cxnSp>
      <p:cxnSp>
        <p:nvCxnSpPr>
          <p:cNvPr id="237" name="Google Shape;237;p34"/>
          <p:cNvCxnSpPr/>
          <p:nvPr/>
        </p:nvCxnSpPr>
        <p:spPr>
          <a:xfrm>
            <a:off x="3091618" y="3057510"/>
            <a:ext cx="1793400" cy="0"/>
          </a:xfrm>
          <a:prstGeom prst="straightConnector1">
            <a:avLst/>
          </a:prstGeom>
          <a:noFill/>
          <a:ln w="9525" cap="flat" cmpd="sng">
            <a:solidFill>
              <a:srgbClr val="0056CB"/>
            </a:solidFill>
            <a:prstDash val="solid"/>
            <a:round/>
            <a:headEnd type="none" w="med" len="med"/>
            <a:tailEnd type="none" w="med" len="med"/>
          </a:ln>
        </p:spPr>
      </p:cxnSp>
      <p:cxnSp>
        <p:nvCxnSpPr>
          <p:cNvPr id="238" name="Google Shape;238;p34"/>
          <p:cNvCxnSpPr/>
          <p:nvPr/>
        </p:nvCxnSpPr>
        <p:spPr>
          <a:xfrm>
            <a:off x="5776058" y="3057510"/>
            <a:ext cx="1793400" cy="0"/>
          </a:xfrm>
          <a:prstGeom prst="straightConnector1">
            <a:avLst/>
          </a:prstGeom>
          <a:noFill/>
          <a:ln w="9525" cap="flat" cmpd="sng">
            <a:solidFill>
              <a:srgbClr val="0056CB"/>
            </a:solidFill>
            <a:prstDash val="solid"/>
            <a:round/>
            <a:headEnd type="none" w="med" len="med"/>
            <a:tailEnd type="none" w="med" len="med"/>
          </a:ln>
        </p:spPr>
      </p:cxnSp>
      <p:pic>
        <p:nvPicPr>
          <p:cNvPr id="239" name="Google Shape;239;p34"/>
          <p:cNvPicPr preferRelativeResize="0"/>
          <p:nvPr/>
        </p:nvPicPr>
        <p:blipFill rotWithShape="1">
          <a:blip r:embed="rId9">
            <a:alphaModFix/>
          </a:blip>
          <a:srcRect/>
          <a:stretch/>
        </p:blipFill>
        <p:spPr>
          <a:xfrm>
            <a:off x="308563" y="5083900"/>
            <a:ext cx="1448532" cy="3054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4"/>
        <p:cNvGrpSpPr/>
        <p:nvPr/>
      </p:nvGrpSpPr>
      <p:grpSpPr>
        <a:xfrm>
          <a:off x="0" y="0"/>
          <a:ext cx="0" cy="0"/>
          <a:chOff x="0" y="0"/>
          <a:chExt cx="0" cy="0"/>
        </a:xfrm>
      </p:grpSpPr>
      <p:sp>
        <p:nvSpPr>
          <p:cNvPr id="215" name="Google Shape;215;p34"/>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11</a:t>
            </a:fld>
            <a:endParaRPr/>
          </a:p>
        </p:txBody>
      </p:sp>
      <p:sp>
        <p:nvSpPr>
          <p:cNvPr id="216" name="Google Shape;216;p34"/>
          <p:cNvSpPr txBox="1"/>
          <p:nvPr/>
        </p:nvSpPr>
        <p:spPr>
          <a:xfrm>
            <a:off x="284625" y="354450"/>
            <a:ext cx="38811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200">
                <a:solidFill>
                  <a:srgbClr val="0066CC"/>
                </a:solidFill>
                <a:latin typeface="Titillium Web SemiBold"/>
                <a:ea typeface="Titillium Web SemiBold"/>
                <a:cs typeface="Titillium Web SemiBold"/>
                <a:sym typeface="Titillium Web SemiBold"/>
              </a:rPr>
              <a:t>Elenco dei task con relativo criterio di successo</a:t>
            </a:r>
            <a:endParaRPr sz="1200">
              <a:solidFill>
                <a:srgbClr val="0066CC"/>
              </a:solidFill>
              <a:latin typeface="Titillium Web SemiBold"/>
              <a:ea typeface="Titillium Web SemiBold"/>
              <a:cs typeface="Titillium Web SemiBold"/>
              <a:sym typeface="Titillium Web SemiBold"/>
            </a:endParaRPr>
          </a:p>
        </p:txBody>
      </p:sp>
      <p:sp>
        <p:nvSpPr>
          <p:cNvPr id="217" name="Google Shape;217;p34"/>
          <p:cNvSpPr txBox="1"/>
          <p:nvPr/>
        </p:nvSpPr>
        <p:spPr>
          <a:xfrm>
            <a:off x="3083925" y="4685300"/>
            <a:ext cx="44094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800" b="1">
                <a:solidFill>
                  <a:srgbClr val="0056CB"/>
                </a:solidFill>
                <a:latin typeface="Titillium Web"/>
                <a:ea typeface="Titillium Web"/>
                <a:cs typeface="Titillium Web"/>
                <a:sym typeface="Titillium Web"/>
              </a:rPr>
              <a:t>* </a:t>
            </a:r>
            <a:r>
              <a:rPr lang="it" sz="800">
                <a:solidFill>
                  <a:srgbClr val="0056CB"/>
                </a:solidFill>
                <a:latin typeface="Titillium Web"/>
                <a:ea typeface="Titillium Web"/>
                <a:cs typeface="Titillium Web"/>
                <a:sym typeface="Titillium Web"/>
              </a:rPr>
              <a:t>Per </a:t>
            </a:r>
            <a:r>
              <a:rPr lang="it" sz="800" b="1">
                <a:solidFill>
                  <a:srgbClr val="0056CB"/>
                </a:solidFill>
                <a:latin typeface="Titillium Web"/>
                <a:ea typeface="Titillium Web"/>
                <a:cs typeface="Titillium Web"/>
                <a:sym typeface="Titillium Web"/>
              </a:rPr>
              <a:t>“criterio di successo 1”</a:t>
            </a:r>
            <a:r>
              <a:rPr lang="it" sz="800">
                <a:solidFill>
                  <a:srgbClr val="0056CB"/>
                </a:solidFill>
                <a:latin typeface="Titillium Web"/>
                <a:ea typeface="Titillium Web"/>
                <a:cs typeface="Titillium Web"/>
                <a:sym typeface="Titillium Web"/>
              </a:rPr>
              <a:t> si intende ogni pagina che soddisfi il task o ogni frammento di informazione che deve essere letto o capito in quella pagina; </a:t>
            </a: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r>
              <a:rPr lang="it" sz="800">
                <a:solidFill>
                  <a:srgbClr val="0056CB"/>
                </a:solidFill>
                <a:latin typeface="Titillium Web"/>
                <a:ea typeface="Titillium Web"/>
                <a:cs typeface="Titillium Web"/>
                <a:sym typeface="Titillium Web"/>
              </a:rPr>
              <a:t>** Per </a:t>
            </a:r>
            <a:r>
              <a:rPr lang="it" sz="800" b="1">
                <a:solidFill>
                  <a:srgbClr val="0056CB"/>
                </a:solidFill>
                <a:latin typeface="Titillium Web"/>
                <a:ea typeface="Titillium Web"/>
                <a:cs typeface="Titillium Web"/>
                <a:sym typeface="Titillium Web"/>
              </a:rPr>
              <a:t>“criterio di successo 2”</a:t>
            </a:r>
            <a:r>
              <a:rPr lang="it" sz="800">
                <a:solidFill>
                  <a:srgbClr val="0056CB"/>
                </a:solidFill>
                <a:latin typeface="Titillium Web"/>
                <a:ea typeface="Titillium Web"/>
                <a:cs typeface="Titillium Web"/>
                <a:sym typeface="Titillium Web"/>
              </a:rPr>
              <a:t> ogni azione eseguita all'interno di quella pagina che sia necessaria e sufficiente per considerare il task riuscito. </a:t>
            </a: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r>
              <a:rPr lang="it" sz="800">
                <a:solidFill>
                  <a:srgbClr val="0056CB"/>
                </a:solidFill>
                <a:latin typeface="Titillium Web"/>
                <a:ea typeface="Titillium Web"/>
                <a:cs typeface="Titillium Web"/>
                <a:sym typeface="Titillium Web"/>
              </a:rPr>
              <a:t> </a:t>
            </a:r>
            <a:endParaRPr sz="800">
              <a:solidFill>
                <a:srgbClr val="0056CB"/>
              </a:solidFill>
              <a:latin typeface="Titillium Web"/>
              <a:ea typeface="Titillium Web"/>
              <a:cs typeface="Titillium Web"/>
              <a:sym typeface="Titillium Web"/>
            </a:endParaRPr>
          </a:p>
        </p:txBody>
      </p:sp>
      <p:sp>
        <p:nvSpPr>
          <p:cNvPr id="218" name="Google Shape;218;p34"/>
          <p:cNvSpPr txBox="1"/>
          <p:nvPr/>
        </p:nvSpPr>
        <p:spPr>
          <a:xfrm>
            <a:off x="360825" y="1699400"/>
            <a:ext cx="1813500" cy="739800"/>
          </a:xfrm>
          <a:prstGeom prst="rect">
            <a:avLst/>
          </a:prstGeom>
          <a:noFill/>
          <a:ln>
            <a:noFill/>
          </a:ln>
        </p:spPr>
        <p:txBody>
          <a:bodyPr spcFirstLastPara="1" wrap="square" lIns="91425" tIns="91425" rIns="91425" bIns="91425" anchor="t" anchorCtr="0">
            <a:noAutofit/>
          </a:bodyPr>
          <a:lstStyle/>
          <a:p>
            <a:pPr marL="171450" indent="-171450">
              <a:lnSpc>
                <a:spcPct val="115000"/>
              </a:lnSpc>
              <a:buFont typeface="Arial" panose="020B0604020202020204" pitchFamily="34" charset="0"/>
              <a:buChar char="•"/>
            </a:pPr>
            <a:r>
              <a:rPr lang="it-IT" sz="800" u="sng" dirty="0">
                <a:solidFill>
                  <a:srgbClr val="0000FF"/>
                </a:solidFill>
                <a:effectLst/>
                <a:latin typeface="Arial" panose="020B0604020202020204" pitchFamily="34" charset="0"/>
                <a:ea typeface="Calibri" panose="020F0502020204030204" pitchFamily="34" charset="0"/>
                <a:cs typeface="Cambria" panose="02040503050406030204" pitchFamily="18" charset="0"/>
                <a:hlinkClick r:id="rId3"/>
              </a:rPr>
              <a:t>https://www.unifi.it/cmpro-v-p-9472.html#uno</a:t>
            </a:r>
            <a:endParaRPr lang="it-IT" sz="800" u="sng" dirty="0">
              <a:solidFill>
                <a:srgbClr val="0000FF"/>
              </a:solidFill>
              <a:effectLst/>
              <a:latin typeface="Arial" panose="020B0604020202020204" pitchFamily="34" charset="0"/>
              <a:ea typeface="Calibri" panose="020F0502020204030204" pitchFamily="34" charset="0"/>
              <a:cs typeface="Cambria" panose="02040503050406030204" pitchFamily="18" charset="0"/>
            </a:endParaRPr>
          </a:p>
          <a:p>
            <a:pPr marL="171450" indent="-171450">
              <a:lnSpc>
                <a:spcPct val="115000"/>
              </a:lnSpc>
              <a:buFont typeface="Arial" panose="020B0604020202020204" pitchFamily="34" charset="0"/>
              <a:buChar char="•"/>
            </a:pPr>
            <a:r>
              <a:rPr lang="it-IT" sz="800" u="sng" dirty="0">
                <a:solidFill>
                  <a:srgbClr val="0000FF"/>
                </a:solidFill>
                <a:effectLst/>
                <a:latin typeface="Arial" panose="020B0604020202020204" pitchFamily="34" charset="0"/>
                <a:ea typeface="Arial" panose="020B0604020202020204" pitchFamily="34" charset="0"/>
                <a:hlinkClick r:id="rId4"/>
              </a:rPr>
              <a:t>https://www.unifi.it/vp-7376-faq-come-fare-per.html#laureandi</a:t>
            </a:r>
            <a:endParaRPr lang="it-IT" sz="800" dirty="0">
              <a:effectLst/>
              <a:latin typeface="Arial" panose="020B0604020202020204" pitchFamily="34" charset="0"/>
              <a:ea typeface="Arial" panose="020B0604020202020204" pitchFamily="34" charset="0"/>
            </a:endParaRPr>
          </a:p>
          <a:p>
            <a:pPr>
              <a:lnSpc>
                <a:spcPct val="115000"/>
              </a:lnSpc>
            </a:pPr>
            <a:endParaRPr lang="it-IT" sz="800" dirty="0">
              <a:effectLst/>
              <a:latin typeface="Arial" panose="020B0604020202020204" pitchFamily="34" charset="0"/>
              <a:ea typeface="Arial" panose="020B0604020202020204" pitchFamily="34" charset="0"/>
            </a:endParaRPr>
          </a:p>
        </p:txBody>
      </p:sp>
      <p:sp>
        <p:nvSpPr>
          <p:cNvPr id="219" name="Google Shape;219;p34"/>
          <p:cNvSpPr txBox="1"/>
          <p:nvPr/>
        </p:nvSpPr>
        <p:spPr>
          <a:xfrm>
            <a:off x="320500" y="1425500"/>
            <a:ext cx="18942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1000" b="1">
                <a:solidFill>
                  <a:srgbClr val="00B8CD"/>
                </a:solidFill>
                <a:latin typeface="Titillium Web"/>
                <a:ea typeface="Titillium Web"/>
                <a:cs typeface="Titillium Web"/>
                <a:sym typeface="Titillium Web"/>
              </a:rPr>
              <a:t>CRITERIO DI SUCCESSO 1*</a:t>
            </a:r>
            <a:endParaRPr sz="1000" b="1">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000">
              <a:solidFill>
                <a:srgbClr val="5A6772"/>
              </a:solidFill>
              <a:latin typeface="Titillium Web SemiBold"/>
              <a:ea typeface="Titillium Web SemiBold"/>
              <a:cs typeface="Titillium Web SemiBold"/>
              <a:sym typeface="Titillium Web SemiBold"/>
            </a:endParaRPr>
          </a:p>
        </p:txBody>
      </p:sp>
      <p:sp>
        <p:nvSpPr>
          <p:cNvPr id="220" name="Google Shape;220;p34"/>
          <p:cNvSpPr txBox="1"/>
          <p:nvPr/>
        </p:nvSpPr>
        <p:spPr>
          <a:xfrm>
            <a:off x="320500" y="899625"/>
            <a:ext cx="11283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2400" b="1" dirty="0">
                <a:solidFill>
                  <a:srgbClr val="0056CB"/>
                </a:solidFill>
                <a:latin typeface="Titillium Web"/>
                <a:ea typeface="Titillium Web"/>
                <a:cs typeface="Titillium Web"/>
                <a:sym typeface="Titillium Web"/>
              </a:rPr>
              <a:t>TASK 4</a:t>
            </a:r>
            <a:endParaRPr sz="2400" b="1" dirty="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2400" dirty="0">
              <a:solidFill>
                <a:srgbClr val="0056CB"/>
              </a:solidFill>
              <a:latin typeface="Titillium Web SemiBold"/>
              <a:ea typeface="Titillium Web SemiBold"/>
              <a:cs typeface="Titillium Web SemiBold"/>
              <a:sym typeface="Titillium Web SemiBold"/>
            </a:endParaRPr>
          </a:p>
        </p:txBody>
      </p:sp>
      <p:sp>
        <p:nvSpPr>
          <p:cNvPr id="221" name="Google Shape;221;p34"/>
          <p:cNvSpPr txBox="1"/>
          <p:nvPr/>
        </p:nvSpPr>
        <p:spPr>
          <a:xfrm>
            <a:off x="360825" y="3354150"/>
            <a:ext cx="1813500" cy="73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sz="800" dirty="0">
                <a:solidFill>
                  <a:srgbClr val="5A6772"/>
                </a:solidFill>
                <a:latin typeface="Titillium Web"/>
                <a:ea typeface="Titillium Web"/>
                <a:cs typeface="Titillium Web"/>
                <a:sym typeface="Titillium Web"/>
              </a:rPr>
              <a:t>Possibile sequenza di operazioni per arrivare alla soluzione dalla</a:t>
            </a:r>
          </a:p>
          <a:p>
            <a:pPr marL="0" lvl="0" indent="0" algn="l" rtl="0">
              <a:spcBef>
                <a:spcPts val="0"/>
              </a:spcBef>
              <a:spcAft>
                <a:spcPts val="0"/>
              </a:spcAft>
              <a:buNone/>
            </a:pPr>
            <a:r>
              <a:rPr lang="it-IT" sz="800" dirty="0">
                <a:solidFill>
                  <a:srgbClr val="5A6772"/>
                </a:solidFill>
                <a:latin typeface="Titillium Web"/>
                <a:ea typeface="Titillium Web"/>
                <a:cs typeface="Titillium Web"/>
                <a:sym typeface="Titillium Web"/>
              </a:rPr>
              <a:t>Homepage:</a:t>
            </a:r>
          </a:p>
          <a:p>
            <a:pPr marL="171450" lvl="0" indent="-171450" algn="l" rtl="0">
              <a:spcBef>
                <a:spcPts val="0"/>
              </a:spcBef>
              <a:spcAft>
                <a:spcPts val="0"/>
              </a:spcAft>
              <a:buFont typeface="Arial" panose="020B0604020202020204" pitchFamily="34" charset="0"/>
              <a:buChar char="•"/>
            </a:pPr>
            <a:r>
              <a:rPr lang="it" sz="800" dirty="0">
                <a:solidFill>
                  <a:srgbClr val="5A6772"/>
                </a:solidFill>
                <a:latin typeface="Titillium Web"/>
                <a:ea typeface="Titillium Web SemiBold"/>
                <a:cs typeface="Titillium Web SemiBold"/>
                <a:sym typeface="Titillium Web"/>
              </a:rPr>
              <a:t>Cliccare la voce del menu «Iscrizioni»</a:t>
            </a:r>
          </a:p>
          <a:p>
            <a:pPr marL="171450" lvl="0" indent="-171450" algn="l" rtl="0">
              <a:spcBef>
                <a:spcPts val="0"/>
              </a:spcBef>
              <a:spcAft>
                <a:spcPts val="0"/>
              </a:spcAft>
              <a:buFont typeface="Arial" panose="020B0604020202020204" pitchFamily="34" charset="0"/>
              <a:buChar char="•"/>
            </a:pPr>
            <a:r>
              <a:rPr lang="it-IT" sz="800" dirty="0">
                <a:solidFill>
                  <a:srgbClr val="5A6772"/>
                </a:solidFill>
                <a:latin typeface="Titillium Web"/>
                <a:ea typeface="Titillium Web SemiBold"/>
                <a:cs typeface="Titillium Web SemiBold"/>
                <a:sym typeface="Titillium Web"/>
              </a:rPr>
              <a:t>S</a:t>
            </a:r>
            <a:r>
              <a:rPr lang="it" sz="800" dirty="0">
                <a:solidFill>
                  <a:srgbClr val="5A6772"/>
                </a:solidFill>
                <a:latin typeface="Titillium Web"/>
                <a:ea typeface="Titillium Web SemiBold"/>
                <a:cs typeface="Titillium Web SemiBold"/>
                <a:sym typeface="Titillium Web"/>
              </a:rPr>
              <a:t>elezionare «Faq| Come fare per»</a:t>
            </a:r>
          </a:p>
          <a:p>
            <a:pPr marL="171450" lvl="0" indent="-171450" algn="l" rtl="0">
              <a:spcBef>
                <a:spcPts val="0"/>
              </a:spcBef>
              <a:spcAft>
                <a:spcPts val="0"/>
              </a:spcAft>
              <a:buFont typeface="Arial" panose="020B0604020202020204" pitchFamily="34" charset="0"/>
              <a:buChar char="•"/>
            </a:pPr>
            <a:r>
              <a:rPr lang="it" sz="800" dirty="0">
                <a:solidFill>
                  <a:srgbClr val="5A6772"/>
                </a:solidFill>
                <a:latin typeface="Titillium Web"/>
                <a:ea typeface="Titillium Web SemiBold"/>
                <a:cs typeface="Titillium Web SemiBold"/>
                <a:sym typeface="Titillium Web"/>
              </a:rPr>
              <a:t>Scorrere la pagina fino a «Tutte le faq divise per argomento» e cliccare «Tesi di laurea»</a:t>
            </a:r>
          </a:p>
          <a:p>
            <a:pPr marL="171450" lvl="0" indent="-171450" algn="l" rtl="0">
              <a:spcBef>
                <a:spcPts val="0"/>
              </a:spcBef>
              <a:spcAft>
                <a:spcPts val="0"/>
              </a:spcAft>
              <a:buFont typeface="Arial" panose="020B0604020202020204" pitchFamily="34" charset="0"/>
              <a:buChar char="•"/>
            </a:pPr>
            <a:r>
              <a:rPr lang="it" sz="800" dirty="0">
                <a:solidFill>
                  <a:srgbClr val="5A6772"/>
                </a:solidFill>
                <a:latin typeface="Titillium Web"/>
                <a:ea typeface="Titillium Web SemiBold"/>
                <a:cs typeface="Titillium Web SemiBold"/>
                <a:sym typeface="Titillium Web"/>
              </a:rPr>
              <a:t>Selezionare la domanda «A chi mi posso rivolgere per informazioni presentazione della dom,anda di tesi»</a:t>
            </a:r>
            <a:endParaRPr sz="800" dirty="0">
              <a:solidFill>
                <a:srgbClr val="5A6772"/>
              </a:solidFill>
              <a:latin typeface="Titillium Web SemiBold"/>
              <a:ea typeface="Titillium Web SemiBold"/>
              <a:cs typeface="Titillium Web SemiBold"/>
              <a:sym typeface="Titillium Web SemiBold"/>
            </a:endParaRPr>
          </a:p>
          <a:p>
            <a:pPr marL="0" lvl="0" indent="0" algn="l" rtl="0">
              <a:spcBef>
                <a:spcPts val="0"/>
              </a:spcBef>
              <a:spcAft>
                <a:spcPts val="0"/>
              </a:spcAft>
              <a:buNone/>
            </a:pPr>
            <a:endParaRPr sz="900" dirty="0">
              <a:solidFill>
                <a:srgbClr val="5A6772"/>
              </a:solidFill>
              <a:latin typeface="Titillium Web"/>
              <a:ea typeface="Titillium Web"/>
              <a:cs typeface="Titillium Web"/>
              <a:sym typeface="Titillium Web"/>
            </a:endParaRPr>
          </a:p>
        </p:txBody>
      </p:sp>
      <p:sp>
        <p:nvSpPr>
          <p:cNvPr id="222" name="Google Shape;222;p34"/>
          <p:cNvSpPr txBox="1"/>
          <p:nvPr/>
        </p:nvSpPr>
        <p:spPr>
          <a:xfrm>
            <a:off x="320500" y="3080250"/>
            <a:ext cx="18942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1000" b="1">
                <a:solidFill>
                  <a:srgbClr val="00B8CD"/>
                </a:solidFill>
                <a:latin typeface="Titillium Web"/>
                <a:ea typeface="Titillium Web"/>
                <a:cs typeface="Titillium Web"/>
                <a:sym typeface="Titillium Web"/>
              </a:rPr>
              <a:t>CRITERIO DI SUCCESSO 2**</a:t>
            </a:r>
            <a:endParaRPr sz="1000" b="1">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000">
              <a:solidFill>
                <a:srgbClr val="5A6772"/>
              </a:solidFill>
              <a:latin typeface="Titillium Web SemiBold"/>
              <a:ea typeface="Titillium Web SemiBold"/>
              <a:cs typeface="Titillium Web SemiBold"/>
              <a:sym typeface="Titillium Web SemiBold"/>
            </a:endParaRPr>
          </a:p>
        </p:txBody>
      </p:sp>
      <p:cxnSp>
        <p:nvCxnSpPr>
          <p:cNvPr id="223" name="Google Shape;223;p34"/>
          <p:cNvCxnSpPr/>
          <p:nvPr/>
        </p:nvCxnSpPr>
        <p:spPr>
          <a:xfrm>
            <a:off x="413450" y="1411460"/>
            <a:ext cx="1793400" cy="0"/>
          </a:xfrm>
          <a:prstGeom prst="straightConnector1">
            <a:avLst/>
          </a:prstGeom>
          <a:noFill/>
          <a:ln w="9525" cap="flat" cmpd="sng">
            <a:solidFill>
              <a:srgbClr val="0056CB"/>
            </a:solidFill>
            <a:prstDash val="solid"/>
            <a:round/>
            <a:headEnd type="none" w="med" len="med"/>
            <a:tailEnd type="none" w="med" len="med"/>
          </a:ln>
        </p:spPr>
      </p:cxnSp>
      <p:sp>
        <p:nvSpPr>
          <p:cNvPr id="224" name="Google Shape;224;p34"/>
          <p:cNvSpPr txBox="1"/>
          <p:nvPr/>
        </p:nvSpPr>
        <p:spPr>
          <a:xfrm>
            <a:off x="3044475" y="1699400"/>
            <a:ext cx="1813500" cy="739800"/>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it-IT" sz="900" u="sng" dirty="0">
                <a:solidFill>
                  <a:srgbClr val="0000FF"/>
                </a:solidFill>
                <a:effectLst/>
                <a:latin typeface="Titillium Web" panose="00000500000000000000" pitchFamily="2" charset="0"/>
                <a:ea typeface="Titillium Web" panose="00000500000000000000" pitchFamily="2" charset="0"/>
                <a:cs typeface="Titillium Web" panose="00000500000000000000" pitchFamily="2" charset="0"/>
                <a:hlinkClick r:id="rId5"/>
              </a:rPr>
              <a:t>https://www.unifi.it/vp-379-studenti-con-disabilita-o-dsa.html</a:t>
            </a:r>
            <a:endParaRPr sz="900" dirty="0">
              <a:solidFill>
                <a:srgbClr val="5A6772"/>
              </a:solidFill>
              <a:latin typeface="Titillium Web SemiBold"/>
              <a:ea typeface="Titillium Web SemiBold"/>
              <a:cs typeface="Titillium Web SemiBold"/>
              <a:sym typeface="Titillium Web SemiBold"/>
            </a:endParaRPr>
          </a:p>
        </p:txBody>
      </p:sp>
      <p:sp>
        <p:nvSpPr>
          <p:cNvPr id="225" name="Google Shape;225;p34"/>
          <p:cNvSpPr txBox="1"/>
          <p:nvPr/>
        </p:nvSpPr>
        <p:spPr>
          <a:xfrm>
            <a:off x="3004150" y="1425500"/>
            <a:ext cx="19647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1000" b="1" dirty="0">
                <a:solidFill>
                  <a:srgbClr val="00B8CD"/>
                </a:solidFill>
                <a:latin typeface="Titillium Web"/>
                <a:ea typeface="Titillium Web"/>
                <a:cs typeface="Titillium Web"/>
                <a:sym typeface="Titillium Web"/>
              </a:rPr>
              <a:t>CRITERIO DI SUCCESSO 1*</a:t>
            </a:r>
            <a:endParaRPr sz="1000" b="1" dirty="0">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000" b="1" dirty="0">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000" dirty="0">
              <a:solidFill>
                <a:srgbClr val="5A6772"/>
              </a:solidFill>
              <a:latin typeface="Titillium Web SemiBold"/>
              <a:ea typeface="Titillium Web SemiBold"/>
              <a:cs typeface="Titillium Web SemiBold"/>
              <a:sym typeface="Titillium Web SemiBold"/>
            </a:endParaRPr>
          </a:p>
        </p:txBody>
      </p:sp>
      <p:sp>
        <p:nvSpPr>
          <p:cNvPr id="226" name="Google Shape;226;p34"/>
          <p:cNvSpPr txBox="1"/>
          <p:nvPr/>
        </p:nvSpPr>
        <p:spPr>
          <a:xfrm>
            <a:off x="3004150" y="899625"/>
            <a:ext cx="11283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2400" b="1" dirty="0">
                <a:solidFill>
                  <a:srgbClr val="0056CB"/>
                </a:solidFill>
                <a:latin typeface="Titillium Web"/>
                <a:ea typeface="Titillium Web"/>
                <a:cs typeface="Titillium Web"/>
                <a:sym typeface="Titillium Web"/>
              </a:rPr>
              <a:t>TASK 5</a:t>
            </a:r>
            <a:endParaRPr sz="2400" b="1" dirty="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2400" dirty="0">
              <a:solidFill>
                <a:srgbClr val="0056CB"/>
              </a:solidFill>
              <a:latin typeface="Titillium Web SemiBold"/>
              <a:ea typeface="Titillium Web SemiBold"/>
              <a:cs typeface="Titillium Web SemiBold"/>
              <a:sym typeface="Titillium Web SemiBold"/>
            </a:endParaRPr>
          </a:p>
        </p:txBody>
      </p:sp>
      <p:sp>
        <p:nvSpPr>
          <p:cNvPr id="227" name="Google Shape;227;p34"/>
          <p:cNvSpPr txBox="1"/>
          <p:nvPr/>
        </p:nvSpPr>
        <p:spPr>
          <a:xfrm>
            <a:off x="3044475" y="3354150"/>
            <a:ext cx="1813500" cy="73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sz="800" dirty="0">
                <a:solidFill>
                  <a:srgbClr val="5A6772"/>
                </a:solidFill>
                <a:latin typeface="Titillium Web"/>
                <a:ea typeface="Titillium Web"/>
                <a:cs typeface="Titillium Web"/>
                <a:sym typeface="Titillium Web"/>
              </a:rPr>
              <a:t>Possibile sequenza di operazioni per arrivare alla soluzione dalla</a:t>
            </a:r>
          </a:p>
          <a:p>
            <a:pPr marL="0" lvl="0" indent="0" algn="l" rtl="0">
              <a:spcBef>
                <a:spcPts val="0"/>
              </a:spcBef>
              <a:spcAft>
                <a:spcPts val="0"/>
              </a:spcAft>
              <a:buNone/>
            </a:pPr>
            <a:r>
              <a:rPr lang="it-IT" sz="800" dirty="0">
                <a:solidFill>
                  <a:srgbClr val="5A6772"/>
                </a:solidFill>
                <a:latin typeface="Titillium Web"/>
                <a:ea typeface="Titillium Web"/>
                <a:cs typeface="Titillium Web"/>
                <a:sym typeface="Titillium Web"/>
              </a:rPr>
              <a:t>Homepage:</a:t>
            </a:r>
          </a:p>
          <a:p>
            <a:pPr marL="171450" lvl="0" indent="-171450" algn="l" rtl="0">
              <a:spcBef>
                <a:spcPts val="0"/>
              </a:spcBef>
              <a:spcAft>
                <a:spcPts val="0"/>
              </a:spcAft>
              <a:buFont typeface="Arial" panose="020B0604020202020204" pitchFamily="34" charset="0"/>
              <a:buChar char="•"/>
            </a:pPr>
            <a:r>
              <a:rPr lang="it" sz="800" dirty="0">
                <a:solidFill>
                  <a:srgbClr val="5A6772"/>
                </a:solidFill>
                <a:latin typeface="Titillium Web"/>
                <a:ea typeface="Titillium Web SemiBold"/>
                <a:cs typeface="Titillium Web SemiBold"/>
                <a:sym typeface="Titillium Web"/>
              </a:rPr>
              <a:t>Cliccare la voce del menu «Iscrizioni»</a:t>
            </a:r>
          </a:p>
          <a:p>
            <a:pPr marL="171450" lvl="0" indent="-171450" algn="l" rtl="0">
              <a:spcBef>
                <a:spcPts val="0"/>
              </a:spcBef>
              <a:spcAft>
                <a:spcPts val="0"/>
              </a:spcAft>
              <a:buFont typeface="Arial" panose="020B0604020202020204" pitchFamily="34" charset="0"/>
              <a:buChar char="•"/>
            </a:pPr>
            <a:r>
              <a:rPr lang="it-IT" sz="800" dirty="0">
                <a:solidFill>
                  <a:srgbClr val="5A6772"/>
                </a:solidFill>
                <a:latin typeface="Titillium Web"/>
                <a:ea typeface="Titillium Web SemiBold"/>
                <a:cs typeface="Titillium Web SemiBold"/>
                <a:sym typeface="Titillium Web"/>
              </a:rPr>
              <a:t>S</a:t>
            </a:r>
            <a:r>
              <a:rPr lang="it" sz="800" dirty="0">
                <a:solidFill>
                  <a:srgbClr val="5A6772"/>
                </a:solidFill>
                <a:latin typeface="Titillium Web"/>
                <a:ea typeface="Titillium Web SemiBold"/>
                <a:cs typeface="Titillium Web SemiBold"/>
                <a:sym typeface="Titillium Web"/>
              </a:rPr>
              <a:t>elezionare la voce «Stuenti con disabilità o DSA»</a:t>
            </a:r>
            <a:endParaRPr sz="800" dirty="0">
              <a:solidFill>
                <a:srgbClr val="5A6772"/>
              </a:solidFill>
              <a:latin typeface="Titillium Web SemiBold"/>
              <a:ea typeface="Titillium Web SemiBold"/>
              <a:cs typeface="Titillium Web SemiBold"/>
              <a:sym typeface="Titillium Web SemiBold"/>
            </a:endParaRPr>
          </a:p>
        </p:txBody>
      </p:sp>
      <p:sp>
        <p:nvSpPr>
          <p:cNvPr id="228" name="Google Shape;228;p34"/>
          <p:cNvSpPr txBox="1"/>
          <p:nvPr/>
        </p:nvSpPr>
        <p:spPr>
          <a:xfrm>
            <a:off x="3004150" y="3080250"/>
            <a:ext cx="22485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1000" b="1" dirty="0">
                <a:solidFill>
                  <a:srgbClr val="00B8CD"/>
                </a:solidFill>
                <a:latin typeface="Titillium Web"/>
                <a:ea typeface="Titillium Web"/>
                <a:cs typeface="Titillium Web"/>
                <a:sym typeface="Titillium Web"/>
              </a:rPr>
              <a:t>CRITERIO DI SUCCESSO 2**</a:t>
            </a:r>
            <a:endParaRPr sz="1000" b="1" dirty="0">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000" b="1" dirty="0">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000" dirty="0">
              <a:solidFill>
                <a:srgbClr val="5A6772"/>
              </a:solidFill>
              <a:latin typeface="Titillium Web SemiBold"/>
              <a:ea typeface="Titillium Web SemiBold"/>
              <a:cs typeface="Titillium Web SemiBold"/>
              <a:sym typeface="Titillium Web SemiBold"/>
            </a:endParaRPr>
          </a:p>
        </p:txBody>
      </p:sp>
      <p:cxnSp>
        <p:nvCxnSpPr>
          <p:cNvPr id="234" name="Google Shape;234;p34"/>
          <p:cNvCxnSpPr/>
          <p:nvPr/>
        </p:nvCxnSpPr>
        <p:spPr>
          <a:xfrm>
            <a:off x="3091618" y="1411460"/>
            <a:ext cx="1793400" cy="0"/>
          </a:xfrm>
          <a:prstGeom prst="straightConnector1">
            <a:avLst/>
          </a:prstGeom>
          <a:noFill/>
          <a:ln w="9525" cap="flat" cmpd="sng">
            <a:solidFill>
              <a:srgbClr val="0056CB"/>
            </a:solidFill>
            <a:prstDash val="solid"/>
            <a:round/>
            <a:headEnd type="none" w="med" len="med"/>
            <a:tailEnd type="none" w="med" len="med"/>
          </a:ln>
        </p:spPr>
      </p:cxnSp>
      <p:cxnSp>
        <p:nvCxnSpPr>
          <p:cNvPr id="236" name="Google Shape;236;p34"/>
          <p:cNvCxnSpPr/>
          <p:nvPr/>
        </p:nvCxnSpPr>
        <p:spPr>
          <a:xfrm>
            <a:off x="413450" y="3057510"/>
            <a:ext cx="1793400" cy="0"/>
          </a:xfrm>
          <a:prstGeom prst="straightConnector1">
            <a:avLst/>
          </a:prstGeom>
          <a:noFill/>
          <a:ln w="9525" cap="flat" cmpd="sng">
            <a:solidFill>
              <a:srgbClr val="0056CB"/>
            </a:solidFill>
            <a:prstDash val="solid"/>
            <a:round/>
            <a:headEnd type="none" w="med" len="med"/>
            <a:tailEnd type="none" w="med" len="med"/>
          </a:ln>
        </p:spPr>
      </p:cxnSp>
      <p:cxnSp>
        <p:nvCxnSpPr>
          <p:cNvPr id="237" name="Google Shape;237;p34"/>
          <p:cNvCxnSpPr/>
          <p:nvPr/>
        </p:nvCxnSpPr>
        <p:spPr>
          <a:xfrm>
            <a:off x="3091618" y="3057510"/>
            <a:ext cx="1793400" cy="0"/>
          </a:xfrm>
          <a:prstGeom prst="straightConnector1">
            <a:avLst/>
          </a:prstGeom>
          <a:noFill/>
          <a:ln w="9525" cap="flat" cmpd="sng">
            <a:solidFill>
              <a:srgbClr val="0056CB"/>
            </a:solidFill>
            <a:prstDash val="solid"/>
            <a:round/>
            <a:headEnd type="none" w="med" len="med"/>
            <a:tailEnd type="none" w="med" len="med"/>
          </a:ln>
        </p:spPr>
      </p:cxnSp>
      <p:pic>
        <p:nvPicPr>
          <p:cNvPr id="239" name="Google Shape;239;p34"/>
          <p:cNvPicPr preferRelativeResize="0"/>
          <p:nvPr/>
        </p:nvPicPr>
        <p:blipFill rotWithShape="1">
          <a:blip r:embed="rId6">
            <a:alphaModFix/>
          </a:blip>
          <a:srcRect/>
          <a:stretch/>
        </p:blipFill>
        <p:spPr>
          <a:xfrm>
            <a:off x="308563" y="5083900"/>
            <a:ext cx="1448532" cy="305456"/>
          </a:xfrm>
          <a:prstGeom prst="rect">
            <a:avLst/>
          </a:prstGeom>
          <a:noFill/>
          <a:ln>
            <a:noFill/>
          </a:ln>
        </p:spPr>
      </p:pic>
    </p:spTree>
    <p:extLst>
      <p:ext uri="{BB962C8B-B14F-4D97-AF65-F5344CB8AC3E}">
        <p14:creationId xmlns:p14="http://schemas.microsoft.com/office/powerpoint/2010/main" val="310707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5"/>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12</a:t>
            </a:fld>
            <a:endParaRPr/>
          </a:p>
        </p:txBody>
      </p:sp>
      <p:sp>
        <p:nvSpPr>
          <p:cNvPr id="245" name="Google Shape;245;p35"/>
          <p:cNvSpPr txBox="1"/>
          <p:nvPr/>
        </p:nvSpPr>
        <p:spPr>
          <a:xfrm>
            <a:off x="284625" y="354450"/>
            <a:ext cx="38811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200">
                <a:solidFill>
                  <a:srgbClr val="0066CC"/>
                </a:solidFill>
                <a:latin typeface="Titillium Web SemiBold"/>
                <a:ea typeface="Titillium Web SemiBold"/>
                <a:cs typeface="Titillium Web SemiBold"/>
                <a:sym typeface="Titillium Web SemiBold"/>
              </a:rPr>
              <a:t>Problemi e criticità</a:t>
            </a:r>
            <a:endParaRPr sz="1200">
              <a:solidFill>
                <a:srgbClr val="0066CC"/>
              </a:solidFill>
              <a:latin typeface="Titillium Web SemiBold"/>
              <a:ea typeface="Titillium Web SemiBold"/>
              <a:cs typeface="Titillium Web SemiBold"/>
              <a:sym typeface="Titillium Web SemiBold"/>
            </a:endParaRPr>
          </a:p>
        </p:txBody>
      </p:sp>
      <p:graphicFrame>
        <p:nvGraphicFramePr>
          <p:cNvPr id="246" name="Google Shape;246;p35"/>
          <p:cNvGraphicFramePr/>
          <p:nvPr>
            <p:extLst>
              <p:ext uri="{D42A27DB-BD31-4B8C-83A1-F6EECF244321}">
                <p14:modId xmlns:p14="http://schemas.microsoft.com/office/powerpoint/2010/main" val="3168361565"/>
              </p:ext>
            </p:extLst>
          </p:nvPr>
        </p:nvGraphicFramePr>
        <p:xfrm>
          <a:off x="420975" y="888225"/>
          <a:ext cx="7995600" cy="3672720"/>
        </p:xfrm>
        <a:graphic>
          <a:graphicData uri="http://schemas.openxmlformats.org/drawingml/2006/table">
            <a:tbl>
              <a:tblPr>
                <a:noFill/>
                <a:tableStyleId>{B701D8F1-B274-403D-AA9B-74A6E9CC247E}</a:tableStyleId>
              </a:tblPr>
              <a:tblGrid>
                <a:gridCol w="2665200">
                  <a:extLst>
                    <a:ext uri="{9D8B030D-6E8A-4147-A177-3AD203B41FA5}">
                      <a16:colId xmlns:a16="http://schemas.microsoft.com/office/drawing/2014/main" val="20000"/>
                    </a:ext>
                  </a:extLst>
                </a:gridCol>
                <a:gridCol w="2665200">
                  <a:extLst>
                    <a:ext uri="{9D8B030D-6E8A-4147-A177-3AD203B41FA5}">
                      <a16:colId xmlns:a16="http://schemas.microsoft.com/office/drawing/2014/main" val="20001"/>
                    </a:ext>
                  </a:extLst>
                </a:gridCol>
                <a:gridCol w="2665200">
                  <a:extLst>
                    <a:ext uri="{9D8B030D-6E8A-4147-A177-3AD203B41FA5}">
                      <a16:colId xmlns:a16="http://schemas.microsoft.com/office/drawing/2014/main" val="20002"/>
                    </a:ext>
                  </a:extLst>
                </a:gridCol>
              </a:tblGrid>
              <a:tr h="478125">
                <a:tc>
                  <a:txBody>
                    <a:bodyPr/>
                    <a:lstStyle/>
                    <a:p>
                      <a:pPr marL="0" lvl="0" indent="0" algn="l" rtl="0">
                        <a:spcBef>
                          <a:spcPts val="0"/>
                        </a:spcBef>
                        <a:spcAft>
                          <a:spcPts val="0"/>
                        </a:spcAft>
                        <a:buNone/>
                      </a:pPr>
                      <a:r>
                        <a:rPr lang="it" sz="1100" b="1">
                          <a:solidFill>
                            <a:srgbClr val="FFFFFF"/>
                          </a:solidFill>
                          <a:latin typeface="Titillium Web"/>
                          <a:ea typeface="Titillium Web"/>
                          <a:cs typeface="Titillium Web"/>
                          <a:sym typeface="Titillium Web"/>
                        </a:rPr>
                        <a:t>Problemi* incontrati dal partecipante</a:t>
                      </a:r>
                      <a:endParaRPr sz="1100" b="1">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it" sz="900">
                          <a:solidFill>
                            <a:srgbClr val="FFFFFF"/>
                          </a:solidFill>
                          <a:latin typeface="Titillium Web"/>
                          <a:ea typeface="Titillium Web"/>
                          <a:cs typeface="Titillium Web"/>
                          <a:sym typeface="Titillium Web"/>
                        </a:rPr>
                        <a:t>(in ordine decrescente di gravità)</a:t>
                      </a:r>
                      <a:endParaRPr sz="900">
                        <a:solidFill>
                          <a:srgbClr val="FFFFFF"/>
                        </a:solidFill>
                        <a:latin typeface="Titillium Web"/>
                        <a:ea typeface="Titillium Web"/>
                        <a:cs typeface="Titillium Web"/>
                        <a:sym typeface="Titillium Web"/>
                      </a:endParaRPr>
                    </a:p>
                  </a:txBody>
                  <a:tcPr marL="91425" marR="91425" marT="91425" marB="91425">
                    <a:lnL w="9525" cap="flat" cmpd="sng">
                      <a:solidFill>
                        <a:srgbClr val="0056CB"/>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0056CB"/>
                      </a:solidFill>
                      <a:prstDash val="solid"/>
                      <a:round/>
                      <a:headEnd type="none" w="sm" len="sm"/>
                      <a:tailEnd type="none" w="sm" len="sm"/>
                    </a:lnT>
                    <a:lnB w="9525" cap="flat" cmpd="sng">
                      <a:solidFill>
                        <a:srgbClr val="0056CB"/>
                      </a:solidFill>
                      <a:prstDash val="solid"/>
                      <a:round/>
                      <a:headEnd type="none" w="sm" len="sm"/>
                      <a:tailEnd type="none" w="sm" len="sm"/>
                    </a:lnB>
                    <a:solidFill>
                      <a:srgbClr val="0056CB"/>
                    </a:solidFill>
                  </a:tcPr>
                </a:tc>
                <a:tc>
                  <a:txBody>
                    <a:bodyPr/>
                    <a:lstStyle/>
                    <a:p>
                      <a:pPr marL="0" lvl="0" indent="0" algn="l" rtl="0">
                        <a:spcBef>
                          <a:spcPts val="0"/>
                        </a:spcBef>
                        <a:spcAft>
                          <a:spcPts val="0"/>
                        </a:spcAft>
                        <a:buClr>
                          <a:schemeClr val="dk1"/>
                        </a:buClr>
                        <a:buSzPts val="1100"/>
                        <a:buFont typeface="Arial"/>
                        <a:buNone/>
                      </a:pPr>
                      <a:r>
                        <a:rPr lang="it" sz="1100" b="1">
                          <a:solidFill>
                            <a:srgbClr val="FFFFFF"/>
                          </a:solidFill>
                          <a:latin typeface="Titillium Web"/>
                          <a:ea typeface="Titillium Web"/>
                          <a:cs typeface="Titillium Web"/>
                          <a:sym typeface="Titillium Web"/>
                        </a:rPr>
                        <a:t>Criticità** individuate</a:t>
                      </a:r>
                      <a:endParaRPr>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0056CB"/>
                      </a:solidFill>
                      <a:prstDash val="solid"/>
                      <a:round/>
                      <a:headEnd type="none" w="sm" len="sm"/>
                      <a:tailEnd type="none" w="sm" len="sm"/>
                    </a:lnT>
                    <a:lnB w="9525" cap="flat" cmpd="sng">
                      <a:solidFill>
                        <a:srgbClr val="0056CB"/>
                      </a:solidFill>
                      <a:prstDash val="solid"/>
                      <a:round/>
                      <a:headEnd type="none" w="sm" len="sm"/>
                      <a:tailEnd type="none" w="sm" len="sm"/>
                    </a:lnB>
                    <a:solidFill>
                      <a:srgbClr val="0056CB"/>
                    </a:solidFill>
                  </a:tcPr>
                </a:tc>
                <a:tc>
                  <a:txBody>
                    <a:bodyPr/>
                    <a:lstStyle/>
                    <a:p>
                      <a:pPr marL="0" lvl="0" indent="0" algn="l" rtl="0">
                        <a:spcBef>
                          <a:spcPts val="0"/>
                        </a:spcBef>
                        <a:spcAft>
                          <a:spcPts val="0"/>
                        </a:spcAft>
                        <a:buClr>
                          <a:schemeClr val="dk1"/>
                        </a:buClr>
                        <a:buSzPts val="1100"/>
                        <a:buFont typeface="Arial"/>
                        <a:buNone/>
                      </a:pPr>
                      <a:r>
                        <a:rPr lang="it" sz="1100">
                          <a:solidFill>
                            <a:srgbClr val="FFFFFF"/>
                          </a:solidFill>
                          <a:latin typeface="Titillium Web"/>
                          <a:ea typeface="Titillium Web"/>
                          <a:cs typeface="Titillium Web"/>
                          <a:sym typeface="Titillium Web"/>
                        </a:rPr>
                        <a:t>Eventuale principio euristico relativo </a:t>
                      </a:r>
                      <a:br>
                        <a:rPr lang="it" sz="1100">
                          <a:solidFill>
                            <a:srgbClr val="FFFFFF"/>
                          </a:solidFill>
                          <a:latin typeface="Titillium Web"/>
                          <a:ea typeface="Titillium Web"/>
                          <a:cs typeface="Titillium Web"/>
                          <a:sym typeface="Titillium Web"/>
                        </a:rPr>
                      </a:br>
                      <a:r>
                        <a:rPr lang="it" sz="1100">
                          <a:solidFill>
                            <a:srgbClr val="FFFFFF"/>
                          </a:solidFill>
                          <a:latin typeface="Titillium Web"/>
                          <a:ea typeface="Titillium Web"/>
                          <a:cs typeface="Titillium Web"/>
                          <a:sym typeface="Titillium Web"/>
                        </a:rPr>
                        <a:t>alla criticità descritta</a:t>
                      </a:r>
                      <a:endParaRPr>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889000">
                <a:tc>
                  <a:txBody>
                    <a:bodyPr/>
                    <a:lstStyle/>
                    <a:p>
                      <a:pPr marL="0" lvl="0" indent="0" algn="l" rtl="0">
                        <a:spcBef>
                          <a:spcPts val="0"/>
                        </a:spcBef>
                        <a:spcAft>
                          <a:spcPts val="0"/>
                        </a:spcAft>
                        <a:buClr>
                          <a:schemeClr val="dk1"/>
                        </a:buClr>
                        <a:buSzPts val="1100"/>
                        <a:buFont typeface="Arial"/>
                        <a:buNone/>
                      </a:pPr>
                      <a:r>
                        <a:rPr lang="it-IT" sz="900" dirty="0"/>
                        <a:t>La funzione «Cerca nel sito» non funziona correttamente</a:t>
                      </a:r>
                    </a:p>
                  </a:txBody>
                  <a:tcPr marL="91425" marR="91425" marT="91425" marB="91425">
                    <a:lnT w="9525" cap="flat" cmpd="sng">
                      <a:solidFill>
                        <a:srgbClr val="0056CB"/>
                      </a:solidFill>
                      <a:prstDash val="solid"/>
                      <a:round/>
                      <a:headEnd type="none" w="sm" len="sm"/>
                      <a:tailEnd type="none" w="sm" len="sm"/>
                    </a:lnT>
                  </a:tcPr>
                </a:tc>
                <a:tc>
                  <a:txBody>
                    <a:bodyPr/>
                    <a:lstStyle/>
                    <a:p>
                      <a:pPr marL="0" lvl="0" indent="0" algn="l" rtl="0">
                        <a:spcBef>
                          <a:spcPts val="0"/>
                        </a:spcBef>
                        <a:spcAft>
                          <a:spcPts val="0"/>
                        </a:spcAft>
                        <a:buClr>
                          <a:schemeClr val="dk1"/>
                        </a:buClr>
                        <a:buSzPts val="1100"/>
                        <a:buFont typeface="Arial"/>
                        <a:buNone/>
                      </a:pPr>
                      <a:r>
                        <a:rPr lang="it" sz="900" dirty="0">
                          <a:solidFill>
                            <a:srgbClr val="5A6772"/>
                          </a:solidFill>
                          <a:latin typeface="Titillium Web"/>
                          <a:sym typeface="Titillium Web"/>
                        </a:rPr>
                        <a:t>Molte volte consultare la funzione «Cerca nel sito» non ha fornito infromazioni rilevanti per il compito da completare. Provancando uno spreco di risorse in termine di tempo e frustazione nell’uso dell’applicazione.</a:t>
                      </a:r>
                      <a:endParaRPr sz="900" dirty="0">
                        <a:solidFill>
                          <a:schemeClr val="dk1"/>
                        </a:solidFill>
                      </a:endParaRPr>
                    </a:p>
                    <a:p>
                      <a:pPr marL="0" lvl="0" indent="0" algn="l" rtl="0">
                        <a:spcBef>
                          <a:spcPts val="0"/>
                        </a:spcBef>
                        <a:spcAft>
                          <a:spcPts val="0"/>
                        </a:spcAft>
                        <a:buClr>
                          <a:schemeClr val="dk1"/>
                        </a:buClr>
                        <a:buSzPts val="1100"/>
                        <a:buFont typeface="Arial"/>
                        <a:buNone/>
                      </a:pPr>
                      <a:endParaRPr sz="900" dirty="0">
                        <a:solidFill>
                          <a:srgbClr val="5A6772"/>
                        </a:solidFill>
                        <a:latin typeface="Titillium Web"/>
                        <a:ea typeface="Titillium Web"/>
                        <a:cs typeface="Titillium Web"/>
                        <a:sym typeface="Titillium Web"/>
                      </a:endParaRPr>
                    </a:p>
                  </a:txBody>
                  <a:tcPr marL="91425" marR="91425" marT="91425" marB="91425">
                    <a:lnR w="9525" cap="flat" cmpd="sng">
                      <a:solidFill>
                        <a:srgbClr val="999999"/>
                      </a:solidFill>
                      <a:prstDash val="solid"/>
                      <a:round/>
                      <a:headEnd type="none" w="sm" len="sm"/>
                      <a:tailEnd type="none" w="sm" len="sm"/>
                    </a:lnR>
                    <a:lnT w="9525" cap="flat" cmpd="sng">
                      <a:solidFill>
                        <a:srgbClr val="0056CB"/>
                      </a:solidFill>
                      <a:prstDash val="solid"/>
                      <a:round/>
                      <a:headEnd type="none" w="sm" len="sm"/>
                      <a:tailEnd type="none" w="sm" len="sm"/>
                    </a:lnT>
                  </a:tcPr>
                </a:tc>
                <a:tc>
                  <a:txBody>
                    <a:bodyPr/>
                    <a:lstStyle/>
                    <a:p>
                      <a:pPr marL="285750" lvl="0" indent="-285750" algn="l" rtl="0">
                        <a:spcBef>
                          <a:spcPts val="0"/>
                        </a:spcBef>
                        <a:spcAft>
                          <a:spcPts val="0"/>
                        </a:spcAft>
                        <a:buClr>
                          <a:schemeClr val="dk1"/>
                        </a:buClr>
                        <a:buSzPts val="1100"/>
                        <a:buFont typeface="Arial" panose="020B0604020202020204" pitchFamily="34" charset="0"/>
                        <a:buChar char="•"/>
                      </a:pPr>
                      <a:r>
                        <a:rPr lang="it" sz="900" dirty="0">
                          <a:solidFill>
                            <a:schemeClr val="tx1"/>
                          </a:solidFill>
                          <a:latin typeface="Titillium Web"/>
                          <a:sym typeface="Titillium Web"/>
                        </a:rPr>
                        <a:t>Flessibilità ed effic</a:t>
                      </a:r>
                      <a:r>
                        <a:rPr lang="it-IT" sz="900" dirty="0">
                          <a:solidFill>
                            <a:schemeClr val="tx1"/>
                          </a:solidFill>
                          <a:latin typeface="Titillium Web"/>
                          <a:sym typeface="Titillium Web"/>
                        </a:rPr>
                        <a:t>i</a:t>
                      </a:r>
                      <a:r>
                        <a:rPr lang="it" sz="900" dirty="0">
                          <a:solidFill>
                            <a:schemeClr val="tx1"/>
                          </a:solidFill>
                          <a:latin typeface="Titillium Web"/>
                          <a:sym typeface="Titillium Web"/>
                        </a:rPr>
                        <a:t>enza d’uso</a:t>
                      </a:r>
                      <a:endParaRPr dirty="0">
                        <a:solidFill>
                          <a:schemeClr val="tx1"/>
                        </a:solidFill>
                      </a:endParaRPr>
                    </a:p>
                    <a:p>
                      <a:pPr marL="0" lvl="0" indent="0" algn="l" rtl="0">
                        <a:spcBef>
                          <a:spcPts val="0"/>
                        </a:spcBef>
                        <a:spcAft>
                          <a:spcPts val="0"/>
                        </a:spcAft>
                        <a:buClr>
                          <a:schemeClr val="dk1"/>
                        </a:buClr>
                        <a:buSzPts val="1100"/>
                        <a:buFont typeface="Arial"/>
                        <a:buNone/>
                      </a:pPr>
                      <a:endParaRPr sz="900" dirty="0">
                        <a:solidFill>
                          <a:srgbClr val="D9D9D9"/>
                        </a:solidFill>
                        <a:latin typeface="Titillium Web"/>
                        <a:ea typeface="Titillium Web"/>
                        <a:cs typeface="Titillium Web"/>
                        <a:sym typeface="Titillium Web"/>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889000">
                <a:tc>
                  <a:txBody>
                    <a:bodyPr/>
                    <a:lstStyle/>
                    <a:p>
                      <a:pPr marL="0" lvl="0" indent="0" algn="l" rtl="0">
                        <a:spcBef>
                          <a:spcPts val="0"/>
                        </a:spcBef>
                        <a:spcAft>
                          <a:spcPts val="0"/>
                        </a:spcAft>
                        <a:buClr>
                          <a:schemeClr val="dk1"/>
                        </a:buClr>
                        <a:buSzPts val="1100"/>
                        <a:buFont typeface="Arial"/>
                        <a:buNone/>
                      </a:pPr>
                      <a:r>
                        <a:rPr lang="it" sz="900" dirty="0">
                          <a:solidFill>
                            <a:schemeClr val="tx1"/>
                          </a:solidFill>
                          <a:latin typeface="+mj-lt"/>
                          <a:sym typeface="Titillium Web"/>
                        </a:rPr>
                        <a:t>Nomi della barra dei menu non descrivono pienamente ciò che contengono</a:t>
                      </a:r>
                      <a:endParaRPr dirty="0">
                        <a:solidFill>
                          <a:schemeClr val="tx1"/>
                        </a:solidFill>
                        <a:latin typeface="+mj-lt"/>
                      </a:endParaRPr>
                    </a:p>
                    <a:p>
                      <a:pPr marL="0" lvl="0" indent="0" algn="l" rtl="0">
                        <a:spcBef>
                          <a:spcPts val="0"/>
                        </a:spcBef>
                        <a:spcAft>
                          <a:spcPts val="0"/>
                        </a:spcAft>
                        <a:buClr>
                          <a:schemeClr val="dk1"/>
                        </a:buClr>
                        <a:buSzPts val="1100"/>
                        <a:buFont typeface="Arial"/>
                        <a:buNone/>
                      </a:pPr>
                      <a:endParaRPr sz="900" dirty="0">
                        <a:solidFill>
                          <a:srgbClr val="5A6772"/>
                        </a:solidFill>
                        <a:latin typeface="Titillium Web"/>
                        <a:ea typeface="Titillium Web"/>
                        <a:cs typeface="Titillium Web"/>
                        <a:sym typeface="Titillium Web"/>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it-IT" sz="900" dirty="0">
                          <a:solidFill>
                            <a:srgbClr val="5A6772"/>
                          </a:solidFill>
                          <a:latin typeface="Titillium Web"/>
                          <a:ea typeface="Titillium Web"/>
                          <a:cs typeface="Titillium Web"/>
                          <a:sym typeface="Titillium Web"/>
                        </a:rPr>
                        <a:t>I partecipanti non sempre riescono a capire che informazioni contiene una voce della barra dei menu solo leggendo il suo nome. Molte volte il partecipante ha dovuto aprire la voce per capire se il contenuto fosse utile per quello che stesse cercando. </a:t>
                      </a:r>
                      <a:endParaRPr sz="900" dirty="0">
                        <a:solidFill>
                          <a:srgbClr val="5A6772"/>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900" dirty="0">
                        <a:solidFill>
                          <a:srgbClr val="5A6772"/>
                        </a:solidFill>
                        <a:latin typeface="Titillium Web"/>
                        <a:ea typeface="Titillium Web"/>
                        <a:cs typeface="Titillium Web"/>
                        <a:sym typeface="Titillium Web"/>
                      </a:endParaRPr>
                    </a:p>
                  </a:txBody>
                  <a:tcPr marL="91425" marR="91425" marT="91425" marB="91425"/>
                </a:tc>
                <a:tc>
                  <a:txBody>
                    <a:bodyPr/>
                    <a:lstStyle/>
                    <a:p>
                      <a:pPr marL="285750" lvl="0" indent="-285750" algn="l" rtl="0">
                        <a:spcBef>
                          <a:spcPts val="0"/>
                        </a:spcBef>
                        <a:spcAft>
                          <a:spcPts val="0"/>
                        </a:spcAft>
                        <a:buClr>
                          <a:schemeClr val="dk1"/>
                        </a:buClr>
                        <a:buSzPts val="1100"/>
                        <a:buFont typeface="Arial" panose="020B0604020202020204" pitchFamily="34" charset="0"/>
                        <a:buChar char="•"/>
                      </a:pPr>
                      <a:r>
                        <a:rPr lang="it" sz="900" dirty="0">
                          <a:solidFill>
                            <a:schemeClr val="tx1"/>
                          </a:solidFill>
                          <a:latin typeface="Titillium Web"/>
                          <a:sym typeface="Titillium Web"/>
                        </a:rPr>
                        <a:t>Allineamento tra il mondo del sistema e quello reale</a:t>
                      </a:r>
                    </a:p>
                    <a:p>
                      <a:pPr marL="285750" lvl="0" indent="-285750" algn="l" rtl="0">
                        <a:spcBef>
                          <a:spcPts val="0"/>
                        </a:spcBef>
                        <a:spcAft>
                          <a:spcPts val="0"/>
                        </a:spcAft>
                        <a:buClr>
                          <a:schemeClr val="dk1"/>
                        </a:buClr>
                        <a:buSzPts val="1100"/>
                        <a:buFont typeface="Arial" panose="020B0604020202020204" pitchFamily="34" charset="0"/>
                        <a:buChar char="•"/>
                      </a:pPr>
                      <a:r>
                        <a:rPr lang="it" sz="900" dirty="0">
                          <a:solidFill>
                            <a:schemeClr val="tx1"/>
                          </a:solidFill>
                          <a:latin typeface="Titillium Web"/>
                          <a:sym typeface="Titillium Web"/>
                        </a:rPr>
                        <a:t>Coerenza e standard </a:t>
                      </a:r>
                      <a:endParaRPr dirty="0">
                        <a:solidFill>
                          <a:schemeClr val="tx1"/>
                        </a:solidFill>
                      </a:endParaRPr>
                    </a:p>
                    <a:p>
                      <a:pPr marL="0" lvl="0" indent="0" algn="l" rtl="0">
                        <a:spcBef>
                          <a:spcPts val="0"/>
                        </a:spcBef>
                        <a:spcAft>
                          <a:spcPts val="0"/>
                        </a:spcAft>
                        <a:buClr>
                          <a:schemeClr val="dk1"/>
                        </a:buClr>
                        <a:buSzPts val="1100"/>
                        <a:buFont typeface="Arial"/>
                        <a:buNone/>
                      </a:pPr>
                      <a:endParaRPr sz="900" dirty="0">
                        <a:solidFill>
                          <a:srgbClr val="D9D9D9"/>
                        </a:solidFill>
                        <a:latin typeface="Titillium Web"/>
                        <a:ea typeface="Titillium Web"/>
                        <a:cs typeface="Titillium Web"/>
                        <a:sym typeface="Titillium Web"/>
                      </a:endParaRPr>
                    </a:p>
                  </a:txBody>
                  <a:tcPr marL="91425" marR="91425" marT="91425" marB="91425">
                    <a:lnR w="9525" cap="flat" cmpd="sng">
                      <a:solidFill>
                        <a:srgbClr val="00B8CD"/>
                      </a:solidFill>
                      <a:prstDash val="solid"/>
                      <a:round/>
                      <a:headEnd type="none" w="sm" len="sm"/>
                      <a:tailEnd type="none" w="sm" len="sm"/>
                    </a:lnR>
                    <a:lnT w="9525" cap="flat" cmpd="sng">
                      <a:solidFill>
                        <a:srgbClr val="999999"/>
                      </a:solidFill>
                      <a:prstDash val="solid"/>
                      <a:round/>
                      <a:headEnd type="none" w="sm" len="sm"/>
                      <a:tailEnd type="none" w="sm" len="sm"/>
                    </a:lnT>
                    <a:solidFill>
                      <a:srgbClr val="FFFFFF"/>
                    </a:solidFill>
                  </a:tcPr>
                </a:tc>
                <a:extLst>
                  <a:ext uri="{0D108BD9-81ED-4DB2-BD59-A6C34878D82A}">
                    <a16:rowId xmlns:a16="http://schemas.microsoft.com/office/drawing/2014/main" val="10002"/>
                  </a:ext>
                </a:extLst>
              </a:tr>
              <a:tr h="889000">
                <a:tc>
                  <a:txBody>
                    <a:bodyPr/>
                    <a:lstStyle/>
                    <a:p>
                      <a:pPr marL="0" lvl="0" indent="0" algn="l" rtl="0">
                        <a:spcBef>
                          <a:spcPts val="0"/>
                        </a:spcBef>
                        <a:spcAft>
                          <a:spcPts val="0"/>
                        </a:spcAft>
                        <a:buClr>
                          <a:schemeClr val="dk1"/>
                        </a:buClr>
                        <a:buSzPts val="1100"/>
                        <a:buFont typeface="Arial"/>
                        <a:buNone/>
                      </a:pPr>
                      <a:r>
                        <a:rPr lang="it-IT" sz="900" dirty="0">
                          <a:solidFill>
                            <a:schemeClr val="tx1"/>
                          </a:solidFill>
                          <a:latin typeface="+mj-lt"/>
                          <a:sym typeface="Titillium Web"/>
                        </a:rPr>
                        <a:t>Per</a:t>
                      </a:r>
                      <a:r>
                        <a:rPr lang="it" sz="900" dirty="0">
                          <a:solidFill>
                            <a:schemeClr val="tx1"/>
                          </a:solidFill>
                          <a:latin typeface="+mj-lt"/>
                          <a:sym typeface="Titillium Web"/>
                        </a:rPr>
                        <a:t> visualizzare il contenuto di una voce della barra dei menu è necessario cliccare</a:t>
                      </a:r>
                      <a:endParaRPr dirty="0">
                        <a:solidFill>
                          <a:schemeClr val="tx1"/>
                        </a:solidFill>
                        <a:latin typeface="+mj-lt"/>
                      </a:endParaRPr>
                    </a:p>
                    <a:p>
                      <a:pPr marL="0" lvl="0" indent="0" algn="l" rtl="0">
                        <a:spcBef>
                          <a:spcPts val="0"/>
                        </a:spcBef>
                        <a:spcAft>
                          <a:spcPts val="0"/>
                        </a:spcAft>
                        <a:buClr>
                          <a:schemeClr val="dk1"/>
                        </a:buClr>
                        <a:buSzPts val="1100"/>
                        <a:buFont typeface="Arial"/>
                        <a:buNone/>
                      </a:pPr>
                      <a:endParaRPr sz="900" dirty="0">
                        <a:solidFill>
                          <a:srgbClr val="5A6772"/>
                        </a:solidFill>
                        <a:latin typeface="Titillium Web"/>
                        <a:ea typeface="Titillium Web"/>
                        <a:cs typeface="Titillium Web"/>
                        <a:sym typeface="Titillium Web"/>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it-IT" sz="900" dirty="0">
                          <a:solidFill>
                            <a:srgbClr val="5A6772"/>
                          </a:solidFill>
                          <a:latin typeface="Titillium Web"/>
                          <a:sym typeface="Titillium Web"/>
                        </a:rPr>
                        <a:t>U</a:t>
                      </a:r>
                      <a:r>
                        <a:rPr lang="it" sz="900" dirty="0">
                          <a:solidFill>
                            <a:srgbClr val="5A6772"/>
                          </a:solidFill>
                          <a:latin typeface="Titillium Web"/>
                          <a:sym typeface="Titillium Web"/>
                        </a:rPr>
                        <a:t>n partecipante ha espresso che preferirebbe visualizzare le sotto-voci delle voci della barra dei menu semplicemente passando il cursore sopra una voce, in modo da eseguire una ricerca più veloce.</a:t>
                      </a:r>
                      <a:endParaRPr dirty="0">
                        <a:solidFill>
                          <a:schemeClr val="dk1"/>
                        </a:solidFill>
                      </a:endParaRPr>
                    </a:p>
                    <a:p>
                      <a:pPr marL="0" lvl="0" indent="0" algn="l" rtl="0">
                        <a:spcBef>
                          <a:spcPts val="0"/>
                        </a:spcBef>
                        <a:spcAft>
                          <a:spcPts val="0"/>
                        </a:spcAft>
                        <a:buClr>
                          <a:schemeClr val="dk1"/>
                        </a:buClr>
                        <a:buSzPts val="1100"/>
                        <a:buFont typeface="Arial"/>
                        <a:buNone/>
                      </a:pPr>
                      <a:endParaRPr sz="900" dirty="0">
                        <a:solidFill>
                          <a:srgbClr val="5A6772"/>
                        </a:solidFill>
                        <a:latin typeface="Titillium Web"/>
                        <a:ea typeface="Titillium Web"/>
                        <a:cs typeface="Titillium Web"/>
                        <a:sym typeface="Titillium Web"/>
                      </a:endParaRPr>
                    </a:p>
                  </a:txBody>
                  <a:tcPr marL="91425" marR="91425" marT="91425" marB="91425"/>
                </a:tc>
                <a:tc>
                  <a:txBody>
                    <a:bodyPr/>
                    <a:lstStyle/>
                    <a:p>
                      <a:pPr marL="285750" lvl="0" indent="-285750" algn="l" rtl="0">
                        <a:spcBef>
                          <a:spcPts val="0"/>
                        </a:spcBef>
                        <a:spcAft>
                          <a:spcPts val="0"/>
                        </a:spcAft>
                        <a:buClr>
                          <a:schemeClr val="dk1"/>
                        </a:buClr>
                        <a:buSzPts val="1100"/>
                        <a:buFont typeface="Arial" panose="020B0604020202020204" pitchFamily="34" charset="0"/>
                        <a:buChar char="•"/>
                      </a:pPr>
                      <a:r>
                        <a:rPr lang="it-IT" sz="900" dirty="0">
                          <a:solidFill>
                            <a:schemeClr val="tx1"/>
                          </a:solidFill>
                          <a:latin typeface="Titillium Web"/>
                          <a:sym typeface="Titillium Web"/>
                        </a:rPr>
                        <a:t>Flessibilità ed efficienza d’uso</a:t>
                      </a:r>
                      <a:endParaRPr lang="it-IT" sz="900" dirty="0">
                        <a:solidFill>
                          <a:schemeClr val="tx1"/>
                        </a:solidFill>
                      </a:endParaRPr>
                    </a:p>
                    <a:p>
                      <a:pPr marL="0" lvl="0" indent="0" algn="l" rtl="0">
                        <a:spcBef>
                          <a:spcPts val="0"/>
                        </a:spcBef>
                        <a:spcAft>
                          <a:spcPts val="0"/>
                        </a:spcAft>
                        <a:buClr>
                          <a:schemeClr val="dk1"/>
                        </a:buClr>
                        <a:buSzPts val="1100"/>
                        <a:buFont typeface="Arial"/>
                        <a:buNone/>
                      </a:pPr>
                      <a:endParaRPr sz="900" dirty="0">
                        <a:solidFill>
                          <a:srgbClr val="D9D9D9"/>
                        </a:solidFill>
                        <a:latin typeface="Titillium Web"/>
                        <a:ea typeface="Titillium Web"/>
                        <a:cs typeface="Titillium Web"/>
                        <a:sym typeface="Titillium Web"/>
                      </a:endParaRPr>
                    </a:p>
                  </a:txBody>
                  <a:tcPr marL="91425" marR="91425" marT="91425" marB="91425"/>
                </a:tc>
                <a:extLst>
                  <a:ext uri="{0D108BD9-81ED-4DB2-BD59-A6C34878D82A}">
                    <a16:rowId xmlns:a16="http://schemas.microsoft.com/office/drawing/2014/main" val="10003"/>
                  </a:ext>
                </a:extLst>
              </a:tr>
            </a:tbl>
          </a:graphicData>
        </a:graphic>
      </p:graphicFrame>
      <p:sp>
        <p:nvSpPr>
          <p:cNvPr id="247" name="Google Shape;247;p35"/>
          <p:cNvSpPr txBox="1"/>
          <p:nvPr/>
        </p:nvSpPr>
        <p:spPr>
          <a:xfrm>
            <a:off x="3015730" y="4499970"/>
            <a:ext cx="53304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800" b="1" dirty="0">
                <a:solidFill>
                  <a:srgbClr val="0056CB"/>
                </a:solidFill>
                <a:latin typeface="Titillium Web"/>
                <a:ea typeface="Titillium Web"/>
                <a:cs typeface="Titillium Web"/>
                <a:sym typeface="Titillium Web"/>
              </a:rPr>
              <a:t>* </a:t>
            </a:r>
            <a:r>
              <a:rPr lang="it" sz="800" dirty="0">
                <a:solidFill>
                  <a:srgbClr val="0056CB"/>
                </a:solidFill>
                <a:latin typeface="Titillium Web"/>
                <a:ea typeface="Titillium Web"/>
                <a:cs typeface="Titillium Web"/>
                <a:sym typeface="Titillium Web"/>
              </a:rPr>
              <a:t>Per “</a:t>
            </a:r>
            <a:r>
              <a:rPr lang="it" sz="800" b="1" dirty="0">
                <a:solidFill>
                  <a:srgbClr val="0056CB"/>
                </a:solidFill>
                <a:latin typeface="Titillium Web"/>
                <a:ea typeface="Titillium Web"/>
                <a:cs typeface="Titillium Web"/>
                <a:sym typeface="Titillium Web"/>
              </a:rPr>
              <a:t>problema</a:t>
            </a:r>
            <a:r>
              <a:rPr lang="it" sz="800" dirty="0">
                <a:solidFill>
                  <a:srgbClr val="0056CB"/>
                </a:solidFill>
                <a:latin typeface="Titillium Web"/>
                <a:ea typeface="Titillium Web"/>
                <a:cs typeface="Titillium Web"/>
                <a:sym typeface="Titillium Web"/>
              </a:rPr>
              <a:t>” si intende una qualunque difficoltà manifestata dal partecipante durante il test, considerata con diversi gradi di gravità e trascritti/registrati dal conduttore. Per es.: il partecipante esita a lungo nel cliccare su un punto della pagina e dice che non sa dove andare, oppure commenta negativamente.</a:t>
            </a:r>
            <a:endParaRPr sz="800" dirty="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b="1" dirty="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r>
              <a:rPr lang="it" sz="800" b="1" dirty="0">
                <a:solidFill>
                  <a:srgbClr val="0056CB"/>
                </a:solidFill>
                <a:latin typeface="Titillium Web"/>
                <a:ea typeface="Titillium Web"/>
                <a:cs typeface="Titillium Web"/>
                <a:sym typeface="Titillium Web"/>
              </a:rPr>
              <a:t>** </a:t>
            </a:r>
            <a:r>
              <a:rPr lang="it" sz="800" dirty="0">
                <a:solidFill>
                  <a:srgbClr val="0056CB"/>
                </a:solidFill>
                <a:latin typeface="Titillium Web"/>
                <a:ea typeface="Titillium Web"/>
                <a:cs typeface="Titillium Web"/>
                <a:sym typeface="Titillium Web"/>
              </a:rPr>
              <a:t>Per “</a:t>
            </a:r>
            <a:r>
              <a:rPr lang="it" sz="800" b="1" dirty="0">
                <a:solidFill>
                  <a:srgbClr val="0056CB"/>
                </a:solidFill>
                <a:latin typeface="Titillium Web"/>
                <a:ea typeface="Titillium Web"/>
                <a:cs typeface="Titillium Web"/>
                <a:sym typeface="Titillium Web"/>
              </a:rPr>
              <a:t>criticità</a:t>
            </a:r>
            <a:r>
              <a:rPr lang="it" sz="800" dirty="0">
                <a:solidFill>
                  <a:srgbClr val="0056CB"/>
                </a:solidFill>
                <a:latin typeface="Titillium Web"/>
                <a:ea typeface="Titillium Web"/>
                <a:cs typeface="Titillium Web"/>
                <a:sym typeface="Titillium Web"/>
              </a:rPr>
              <a:t>” s’intende un qualunque punto o funzionalità dell’interfaccia collegato al verificarsi di un problema del partecipante e riferibile alla violazione di un qualunque principio euristico di usabilità o, prima ancora, di buon senso. Ad es. un menu, l’etichetta di un link o un contenuto testuale che si possa ipotizzare provochino un'esperienza negativa nell’utente. </a:t>
            </a:r>
            <a:endParaRPr sz="800" dirty="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dirty="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dirty="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dirty="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dirty="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dirty="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dirty="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r>
              <a:rPr lang="it" sz="800" dirty="0">
                <a:solidFill>
                  <a:srgbClr val="0056CB"/>
                </a:solidFill>
                <a:latin typeface="Titillium Web"/>
                <a:ea typeface="Titillium Web"/>
                <a:cs typeface="Titillium Web"/>
                <a:sym typeface="Titillium Web"/>
              </a:rPr>
              <a:t> </a:t>
            </a:r>
            <a:endParaRPr sz="800" dirty="0">
              <a:solidFill>
                <a:srgbClr val="0056CB"/>
              </a:solidFill>
              <a:latin typeface="Titillium Web"/>
              <a:ea typeface="Titillium Web"/>
              <a:cs typeface="Titillium Web"/>
              <a:sym typeface="Titillium Web"/>
            </a:endParaRPr>
          </a:p>
        </p:txBody>
      </p:sp>
      <p:pic>
        <p:nvPicPr>
          <p:cNvPr id="248" name="Google Shape;248;p35"/>
          <p:cNvPicPr preferRelativeResize="0"/>
          <p:nvPr/>
        </p:nvPicPr>
        <p:blipFill rotWithShape="1">
          <a:blip r:embed="rId3">
            <a:alphaModFix/>
          </a:blip>
          <a:srcRect/>
          <a:stretch/>
        </p:blipFill>
        <p:spPr>
          <a:xfrm>
            <a:off x="308563" y="5083900"/>
            <a:ext cx="1448532" cy="3054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Shape 252"/>
        <p:cNvGrpSpPr/>
        <p:nvPr/>
      </p:nvGrpSpPr>
      <p:grpSpPr>
        <a:xfrm>
          <a:off x="0" y="0"/>
          <a:ext cx="0" cy="0"/>
          <a:chOff x="0" y="0"/>
          <a:chExt cx="0" cy="0"/>
        </a:xfrm>
      </p:grpSpPr>
      <p:pic>
        <p:nvPicPr>
          <p:cNvPr id="254" name="Google Shape;254;p36"/>
          <p:cNvPicPr preferRelativeResize="0"/>
          <p:nvPr/>
        </p:nvPicPr>
        <p:blipFill rotWithShape="1">
          <a:blip r:embed="rId3">
            <a:alphaModFix/>
          </a:blip>
          <a:srcRect/>
          <a:stretch/>
        </p:blipFill>
        <p:spPr>
          <a:xfrm>
            <a:off x="0" y="5307725"/>
            <a:ext cx="1931375" cy="407275"/>
          </a:xfrm>
          <a:prstGeom prst="rect">
            <a:avLst/>
          </a:prstGeom>
          <a:noFill/>
          <a:ln>
            <a:noFill/>
          </a:ln>
        </p:spPr>
      </p:pic>
      <p:sp>
        <p:nvSpPr>
          <p:cNvPr id="4" name="Google Shape;79;p25">
            <a:extLst>
              <a:ext uri="{FF2B5EF4-FFF2-40B4-BE49-F238E27FC236}">
                <a16:creationId xmlns:a16="http://schemas.microsoft.com/office/drawing/2014/main" id="{0E109659-584C-1E38-513E-5EAA670EFD36}"/>
              </a:ext>
            </a:extLst>
          </p:cNvPr>
          <p:cNvSpPr txBox="1"/>
          <p:nvPr/>
        </p:nvSpPr>
        <p:spPr>
          <a:xfrm>
            <a:off x="2112962" y="1839631"/>
            <a:ext cx="4918071" cy="38063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600" b="1" dirty="0">
                <a:solidFill>
                  <a:srgbClr val="FFFFFF"/>
                </a:solidFill>
                <a:latin typeface="Titillium Web"/>
                <a:ea typeface="Titillium Web"/>
                <a:cs typeface="Titillium Web"/>
                <a:sym typeface="Titillium Web"/>
              </a:rPr>
              <a:t>Test di Usabilità</a:t>
            </a:r>
            <a:endParaRPr sz="3600" b="1" dirty="0">
              <a:solidFill>
                <a:srgbClr val="FFFFFF"/>
              </a:solidFill>
              <a:latin typeface="Titillium Web"/>
              <a:ea typeface="Titillium Web"/>
              <a:cs typeface="Titillium Web"/>
              <a:sym typeface="Titillium Web"/>
            </a:endParaRPr>
          </a:p>
        </p:txBody>
      </p:sp>
      <p:sp>
        <p:nvSpPr>
          <p:cNvPr id="5" name="Google Shape;80;p25">
            <a:extLst>
              <a:ext uri="{FF2B5EF4-FFF2-40B4-BE49-F238E27FC236}">
                <a16:creationId xmlns:a16="http://schemas.microsoft.com/office/drawing/2014/main" id="{A7E638AB-1093-7BAF-A07B-74BEA3FFD102}"/>
              </a:ext>
            </a:extLst>
          </p:cNvPr>
          <p:cNvSpPr txBox="1"/>
          <p:nvPr/>
        </p:nvSpPr>
        <p:spPr>
          <a:xfrm>
            <a:off x="1694546" y="2351550"/>
            <a:ext cx="5754900" cy="407275"/>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1800"/>
              </a:spcBef>
              <a:spcAft>
                <a:spcPts val="0"/>
              </a:spcAft>
              <a:buClr>
                <a:schemeClr val="dk1"/>
              </a:buClr>
              <a:buSzPts val="1100"/>
              <a:buFont typeface="Arial"/>
              <a:buNone/>
            </a:pPr>
            <a:r>
              <a:rPr lang="it-IT" sz="1800" dirty="0">
                <a:solidFill>
                  <a:srgbClr val="FFFFFF"/>
                </a:solidFill>
                <a:latin typeface="Titillium Web"/>
                <a:ea typeface="Titillium Web"/>
                <a:cs typeface="Titillium Web"/>
                <a:sym typeface="Titillium Web"/>
              </a:rPr>
              <a:t>Caso di studio – Gruppo 26</a:t>
            </a:r>
            <a:endParaRPr sz="1800" dirty="0">
              <a:solidFill>
                <a:srgbClr val="FFFFFF"/>
              </a:solidFill>
              <a:latin typeface="Titillium Web"/>
              <a:ea typeface="Titillium Web"/>
              <a:cs typeface="Titillium Web"/>
              <a:sym typeface="Titillium Web"/>
            </a:endParaRPr>
          </a:p>
          <a:p>
            <a:pPr marL="0" lvl="0" indent="0" algn="ctr" rtl="0">
              <a:spcBef>
                <a:spcPts val="400"/>
              </a:spcBef>
              <a:spcAft>
                <a:spcPts val="0"/>
              </a:spcAft>
              <a:buNone/>
            </a:pPr>
            <a:endParaRPr sz="2200" dirty="0">
              <a:solidFill>
                <a:srgbClr val="FFFFFF"/>
              </a:solidFill>
              <a:latin typeface="Titillium Web"/>
              <a:ea typeface="Titillium Web"/>
              <a:cs typeface="Titillium Web"/>
              <a:sym typeface="Titillium Web"/>
            </a:endParaRPr>
          </a:p>
        </p:txBody>
      </p:sp>
      <p:cxnSp>
        <p:nvCxnSpPr>
          <p:cNvPr id="6" name="Google Shape;81;p25">
            <a:extLst>
              <a:ext uri="{FF2B5EF4-FFF2-40B4-BE49-F238E27FC236}">
                <a16:creationId xmlns:a16="http://schemas.microsoft.com/office/drawing/2014/main" id="{447E61E9-AC9C-F516-03F6-EB8718006EFC}"/>
              </a:ext>
            </a:extLst>
          </p:cNvPr>
          <p:cNvCxnSpPr/>
          <p:nvPr/>
        </p:nvCxnSpPr>
        <p:spPr>
          <a:xfrm>
            <a:off x="3914547" y="2307727"/>
            <a:ext cx="1314900" cy="0"/>
          </a:xfrm>
          <a:prstGeom prst="straightConnector1">
            <a:avLst/>
          </a:prstGeom>
          <a:noFill/>
          <a:ln w="9525" cap="flat" cmpd="sng">
            <a:solidFill>
              <a:srgbClr val="FFFFFF"/>
            </a:solidFill>
            <a:prstDash val="solid"/>
            <a:round/>
            <a:headEnd type="none" w="med" len="med"/>
            <a:tailEnd type="none" w="med" len="med"/>
          </a:ln>
        </p:spPr>
      </p:cxnSp>
      <p:sp>
        <p:nvSpPr>
          <p:cNvPr id="7" name="CasellaDiTesto 6">
            <a:extLst>
              <a:ext uri="{FF2B5EF4-FFF2-40B4-BE49-F238E27FC236}">
                <a16:creationId xmlns:a16="http://schemas.microsoft.com/office/drawing/2014/main" id="{811EEDDF-29A5-0703-2AD1-A3B28764AAF9}"/>
              </a:ext>
            </a:extLst>
          </p:cNvPr>
          <p:cNvSpPr txBox="1"/>
          <p:nvPr/>
        </p:nvSpPr>
        <p:spPr>
          <a:xfrm>
            <a:off x="3232131" y="2857500"/>
            <a:ext cx="2679729" cy="307777"/>
          </a:xfrm>
          <a:prstGeom prst="rect">
            <a:avLst/>
          </a:prstGeom>
          <a:noFill/>
        </p:spPr>
        <p:txBody>
          <a:bodyPr wrap="square" lIns="91440" tIns="45720" rIns="91440" bIns="45720" numCol="1" rtlCol="0" anchor="t">
            <a:spAutoFit/>
          </a:bodyPr>
          <a:lstStyle/>
          <a:p>
            <a:pPr algn="ctr"/>
            <a:r>
              <a:rPr lang="it-IT" dirty="0">
                <a:solidFill>
                  <a:schemeClr val="bg1"/>
                </a:solidFill>
                <a:latin typeface="Titillium Web"/>
              </a:rPr>
              <a:t>Grazie per l’attenzione!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6"/>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2</a:t>
            </a:fld>
            <a:endParaRPr/>
          </a:p>
        </p:txBody>
      </p:sp>
      <p:sp>
        <p:nvSpPr>
          <p:cNvPr id="91" name="Google Shape;91;p26"/>
          <p:cNvSpPr txBox="1"/>
          <p:nvPr/>
        </p:nvSpPr>
        <p:spPr>
          <a:xfrm>
            <a:off x="381250" y="1058019"/>
            <a:ext cx="7128300" cy="67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2400" b="1" dirty="0">
                <a:solidFill>
                  <a:srgbClr val="0056CB"/>
                </a:solidFill>
                <a:latin typeface="Titillium Web"/>
                <a:ea typeface="Titillium Web"/>
                <a:cs typeface="Titillium Web"/>
                <a:sym typeface="Titillium Web"/>
              </a:rPr>
              <a:t>Fasi dei test</a:t>
            </a:r>
            <a:endParaRPr sz="2400" b="1" dirty="0">
              <a:solidFill>
                <a:srgbClr val="0066CC"/>
              </a:solidFill>
              <a:latin typeface="Titillium Web"/>
              <a:ea typeface="Titillium Web"/>
              <a:cs typeface="Titillium Web"/>
              <a:sym typeface="Titillium Web"/>
            </a:endParaRPr>
          </a:p>
        </p:txBody>
      </p:sp>
      <p:sp>
        <p:nvSpPr>
          <p:cNvPr id="92" name="Google Shape;92;p26"/>
          <p:cNvSpPr txBox="1"/>
          <p:nvPr/>
        </p:nvSpPr>
        <p:spPr>
          <a:xfrm>
            <a:off x="381250" y="2597575"/>
            <a:ext cx="5091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800" b="1">
                <a:solidFill>
                  <a:srgbClr val="00C4C9"/>
                </a:solidFill>
                <a:latin typeface="Titillium Web"/>
                <a:ea typeface="Titillium Web"/>
                <a:cs typeface="Titillium Web"/>
                <a:sym typeface="Titillium Web"/>
              </a:rPr>
              <a:t>01</a:t>
            </a:r>
            <a:endParaRPr sz="1800" b="1">
              <a:solidFill>
                <a:srgbClr val="00C4C9"/>
              </a:solidFill>
              <a:latin typeface="Titillium Web"/>
              <a:ea typeface="Titillium Web"/>
              <a:cs typeface="Titillium Web"/>
              <a:sym typeface="Titillium Web"/>
            </a:endParaRPr>
          </a:p>
        </p:txBody>
      </p:sp>
      <p:sp>
        <p:nvSpPr>
          <p:cNvPr id="93" name="Google Shape;93;p26"/>
          <p:cNvSpPr txBox="1"/>
          <p:nvPr/>
        </p:nvSpPr>
        <p:spPr>
          <a:xfrm>
            <a:off x="386575" y="2919050"/>
            <a:ext cx="2102700" cy="1256100"/>
          </a:xfrm>
          <a:prstGeom prst="rect">
            <a:avLst/>
          </a:prstGeom>
          <a:noFill/>
          <a:ln>
            <a:noFill/>
          </a:ln>
        </p:spPr>
        <p:txBody>
          <a:bodyPr spcFirstLastPara="1" wrap="square" lIns="91425" tIns="91425" rIns="91425" bIns="91425" anchor="t" anchorCtr="0">
            <a:noAutofit/>
          </a:bodyPr>
          <a:lstStyle/>
          <a:p>
            <a:pPr>
              <a:lnSpc>
                <a:spcPct val="115000"/>
              </a:lnSpc>
              <a:buSzPts val="1100"/>
            </a:pPr>
            <a:r>
              <a:rPr lang="it-IT" sz="1100" dirty="0">
                <a:solidFill>
                  <a:schemeClr val="tx1"/>
                </a:solidFill>
                <a:latin typeface="Titillium Web"/>
                <a:ea typeface="Titillium Web"/>
                <a:cs typeface="Titillium Web"/>
                <a:sym typeface="Titillium Web"/>
              </a:rPr>
              <a:t>I membri del gruppo hanno testato i diversi task sul sito dell’Università di Firenze per verificare che fossero tutti eseguibili.</a:t>
            </a:r>
            <a:r>
              <a:rPr lang="it" sz="1100" b="1" dirty="0">
                <a:solidFill>
                  <a:srgbClr val="5A6772"/>
                </a:solidFill>
                <a:latin typeface="Titillium Web"/>
                <a:ea typeface="Titillium Web"/>
                <a:cs typeface="Titillium Web"/>
                <a:sym typeface="Titillium Web"/>
              </a:rPr>
              <a:t> </a:t>
            </a:r>
            <a:endParaRPr sz="1100" dirty="0">
              <a:solidFill>
                <a:srgbClr val="5A6772"/>
              </a:solidFill>
              <a:latin typeface="Titillium Web"/>
              <a:ea typeface="Titillium Web"/>
              <a:cs typeface="Titillium Web"/>
              <a:sym typeface="Titillium Web"/>
            </a:endParaRPr>
          </a:p>
          <a:p>
            <a:pPr marL="0" lvl="0" indent="0" algn="l" rtl="0">
              <a:lnSpc>
                <a:spcPct val="115000"/>
              </a:lnSpc>
              <a:spcBef>
                <a:spcPts val="0"/>
              </a:spcBef>
              <a:spcAft>
                <a:spcPts val="0"/>
              </a:spcAft>
              <a:buClr>
                <a:srgbClr val="000000"/>
              </a:buClr>
              <a:buSzPts val="1100"/>
              <a:buFont typeface="Arial"/>
              <a:buNone/>
            </a:pPr>
            <a:endParaRPr sz="1100" dirty="0">
              <a:solidFill>
                <a:srgbClr val="5A6772"/>
              </a:solidFill>
              <a:latin typeface="Titillium Web"/>
              <a:ea typeface="Titillium Web"/>
              <a:cs typeface="Titillium Web"/>
              <a:sym typeface="Titillium Web"/>
            </a:endParaRPr>
          </a:p>
          <a:p>
            <a:pPr marL="0" lvl="0" indent="0" algn="l" rtl="0">
              <a:lnSpc>
                <a:spcPct val="115000"/>
              </a:lnSpc>
              <a:spcBef>
                <a:spcPts val="0"/>
              </a:spcBef>
              <a:spcAft>
                <a:spcPts val="0"/>
              </a:spcAft>
              <a:buClr>
                <a:srgbClr val="000000"/>
              </a:buClr>
              <a:buSzPts val="1100"/>
              <a:buFont typeface="Arial"/>
              <a:buNone/>
            </a:pPr>
            <a:endParaRPr sz="1100" dirty="0">
              <a:solidFill>
                <a:srgbClr val="5A6772"/>
              </a:solidFill>
              <a:latin typeface="Titillium Web"/>
              <a:ea typeface="Titillium Web"/>
              <a:cs typeface="Titillium Web"/>
              <a:sym typeface="Titillium Web"/>
            </a:endParaRPr>
          </a:p>
        </p:txBody>
      </p:sp>
      <p:sp>
        <p:nvSpPr>
          <p:cNvPr id="94" name="Google Shape;94;p26"/>
          <p:cNvSpPr txBox="1"/>
          <p:nvPr/>
        </p:nvSpPr>
        <p:spPr>
          <a:xfrm>
            <a:off x="2489275" y="2907376"/>
            <a:ext cx="1848839" cy="1392819"/>
          </a:xfrm>
          <a:prstGeom prst="rect">
            <a:avLst/>
          </a:prstGeom>
          <a:noFill/>
          <a:ln>
            <a:noFill/>
          </a:ln>
        </p:spPr>
        <p:txBody>
          <a:bodyPr spcFirstLastPara="1" wrap="square" lIns="91425" tIns="91425" rIns="91425" bIns="91425" anchor="t" anchorCtr="0">
            <a:noAutofit/>
          </a:bodyPr>
          <a:lstStyle/>
          <a:p>
            <a:pPr>
              <a:lnSpc>
                <a:spcPct val="115000"/>
              </a:lnSpc>
              <a:buSzPts val="1100"/>
            </a:pPr>
            <a:r>
              <a:rPr lang="it-IT" sz="1100" dirty="0">
                <a:solidFill>
                  <a:schemeClr val="tx1"/>
                </a:solidFill>
                <a:latin typeface="Titillium Web"/>
                <a:ea typeface="Titillium Web"/>
                <a:cs typeface="Titillium Web"/>
                <a:sym typeface="Titillium Web"/>
              </a:rPr>
              <a:t>Sono stati scelti quattro partecipanti che differissero per occupazione ed esperienza e che potessero eseguire i cinque task assegnati. </a:t>
            </a:r>
            <a:endParaRPr sz="1100" dirty="0">
              <a:solidFill>
                <a:srgbClr val="5A6772"/>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100" b="1" dirty="0">
              <a:solidFill>
                <a:srgbClr val="5A6772"/>
              </a:solidFill>
              <a:latin typeface="Titillium Web"/>
              <a:ea typeface="Titillium Web"/>
              <a:cs typeface="Titillium Web"/>
              <a:sym typeface="Titillium Web"/>
            </a:endParaRPr>
          </a:p>
        </p:txBody>
      </p:sp>
      <p:sp>
        <p:nvSpPr>
          <p:cNvPr id="95" name="Google Shape;95;p26"/>
          <p:cNvSpPr txBox="1"/>
          <p:nvPr/>
        </p:nvSpPr>
        <p:spPr>
          <a:xfrm>
            <a:off x="4521418" y="2857500"/>
            <a:ext cx="2102700" cy="1790748"/>
          </a:xfrm>
          <a:prstGeom prst="rect">
            <a:avLst/>
          </a:prstGeom>
          <a:noFill/>
          <a:ln>
            <a:noFill/>
          </a:ln>
        </p:spPr>
        <p:txBody>
          <a:bodyPr spcFirstLastPara="1" wrap="square" lIns="91425" tIns="91425" rIns="91425" bIns="91425" anchor="t" anchorCtr="0">
            <a:noAutofit/>
          </a:bodyPr>
          <a:lstStyle/>
          <a:p>
            <a:pPr>
              <a:lnSpc>
                <a:spcPct val="115000"/>
              </a:lnSpc>
              <a:buSzPts val="1100"/>
            </a:pPr>
            <a:r>
              <a:rPr lang="it-IT" sz="1100" dirty="0">
                <a:solidFill>
                  <a:schemeClr val="tx1"/>
                </a:solidFill>
                <a:latin typeface="Titillium Web"/>
                <a:ea typeface="Titillium Web"/>
                <a:cs typeface="Titillium Web"/>
                <a:sym typeface="Titillium Web"/>
              </a:rPr>
              <a:t>I membri del gruppo hanno sottoposto i task ai partecipanti selezionati. Durante i vari test sono state appuntate le operazioni effettuate dai partecipanti, tenendo conto anche delle loro impressioni e difficoltà.</a:t>
            </a:r>
            <a:endParaRPr lang="it-IT" sz="1100" dirty="0">
              <a:solidFill>
                <a:schemeClr val="tx1"/>
              </a:solidFill>
              <a:latin typeface="Titillium Web"/>
              <a:ea typeface="Titillium Web"/>
              <a:cs typeface="Titillium Web"/>
            </a:endParaRPr>
          </a:p>
          <a:p>
            <a:pPr marL="0" lvl="0" indent="0" algn="l" rtl="0">
              <a:lnSpc>
                <a:spcPct val="115000"/>
              </a:lnSpc>
              <a:spcBef>
                <a:spcPts val="0"/>
              </a:spcBef>
              <a:spcAft>
                <a:spcPts val="0"/>
              </a:spcAft>
              <a:buClr>
                <a:srgbClr val="000000"/>
              </a:buClr>
              <a:buSzPts val="1100"/>
              <a:buFont typeface="Arial"/>
              <a:buNone/>
            </a:pPr>
            <a:endParaRPr sz="1100" dirty="0">
              <a:solidFill>
                <a:srgbClr val="5A6772"/>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100" dirty="0">
              <a:solidFill>
                <a:srgbClr val="5A6772"/>
              </a:solidFill>
              <a:latin typeface="Titillium Web"/>
              <a:ea typeface="Titillium Web"/>
              <a:cs typeface="Titillium Web"/>
              <a:sym typeface="Titillium Web"/>
            </a:endParaRPr>
          </a:p>
        </p:txBody>
      </p:sp>
      <p:sp>
        <p:nvSpPr>
          <p:cNvPr id="96" name="Google Shape;96;p26"/>
          <p:cNvSpPr txBox="1"/>
          <p:nvPr/>
        </p:nvSpPr>
        <p:spPr>
          <a:xfrm>
            <a:off x="4546150" y="2607650"/>
            <a:ext cx="5091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800" b="1" dirty="0">
                <a:solidFill>
                  <a:srgbClr val="00C4C9"/>
                </a:solidFill>
                <a:latin typeface="Titillium Web"/>
                <a:ea typeface="Titillium Web"/>
                <a:cs typeface="Titillium Web"/>
                <a:sym typeface="Titillium Web"/>
              </a:rPr>
              <a:t>03</a:t>
            </a:r>
            <a:endParaRPr sz="1800" b="1" dirty="0">
              <a:solidFill>
                <a:srgbClr val="00C4C9"/>
              </a:solidFill>
              <a:latin typeface="Titillium Web"/>
              <a:ea typeface="Titillium Web"/>
              <a:cs typeface="Titillium Web"/>
              <a:sym typeface="Titillium Web"/>
            </a:endParaRPr>
          </a:p>
        </p:txBody>
      </p:sp>
      <p:sp>
        <p:nvSpPr>
          <p:cNvPr id="97" name="Google Shape;97;p26"/>
          <p:cNvSpPr txBox="1"/>
          <p:nvPr/>
        </p:nvSpPr>
        <p:spPr>
          <a:xfrm>
            <a:off x="2512451" y="2597576"/>
            <a:ext cx="479224"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800" b="1" dirty="0">
                <a:solidFill>
                  <a:srgbClr val="00C4C9"/>
                </a:solidFill>
                <a:latin typeface="Titillium Web"/>
                <a:ea typeface="Titillium Web"/>
                <a:cs typeface="Titillium Web"/>
                <a:sym typeface="Titillium Web"/>
              </a:rPr>
              <a:t>02</a:t>
            </a:r>
            <a:endParaRPr sz="1800" b="1" dirty="0">
              <a:solidFill>
                <a:srgbClr val="00C4C9"/>
              </a:solidFill>
              <a:latin typeface="Titillium Web"/>
              <a:ea typeface="Titillium Web"/>
              <a:cs typeface="Titillium Web"/>
              <a:sym typeface="Titillium Web"/>
            </a:endParaRPr>
          </a:p>
        </p:txBody>
      </p:sp>
      <p:sp>
        <p:nvSpPr>
          <p:cNvPr id="98" name="Google Shape;98;p26"/>
          <p:cNvSpPr txBox="1"/>
          <p:nvPr/>
        </p:nvSpPr>
        <p:spPr>
          <a:xfrm>
            <a:off x="6767275" y="2841378"/>
            <a:ext cx="2046600" cy="1256100"/>
          </a:xfrm>
          <a:prstGeom prst="rect">
            <a:avLst/>
          </a:prstGeom>
          <a:noFill/>
          <a:ln>
            <a:noFill/>
          </a:ln>
        </p:spPr>
        <p:txBody>
          <a:bodyPr spcFirstLastPara="1" wrap="square" lIns="91425" tIns="91425" rIns="91425" bIns="91425" anchor="t" anchorCtr="0">
            <a:noAutofit/>
          </a:bodyPr>
          <a:lstStyle/>
          <a:p>
            <a:pPr>
              <a:lnSpc>
                <a:spcPct val="115000"/>
              </a:lnSpc>
              <a:buSzPts val="1100"/>
            </a:pPr>
            <a:r>
              <a:rPr lang="it-IT" sz="1100" dirty="0">
                <a:solidFill>
                  <a:schemeClr val="tx1"/>
                </a:solidFill>
                <a:latin typeface="Titillium Web"/>
                <a:ea typeface="Titillium Web"/>
                <a:cs typeface="Titillium Web"/>
                <a:sym typeface="Titillium Web"/>
              </a:rPr>
              <a:t>Una volta completati i test, gli ispettori hanno somministrato i questionari NPS e SUS ai partecipanti. Infine, è stato compilato il report finale.</a:t>
            </a:r>
            <a:endParaRPr lang="it-IT" sz="1100" dirty="0">
              <a:solidFill>
                <a:schemeClr val="tx1"/>
              </a:solidFill>
              <a:latin typeface="Titillium Web"/>
              <a:ea typeface="Titillium Web"/>
              <a:cs typeface="Titillium Web"/>
            </a:endParaRPr>
          </a:p>
        </p:txBody>
      </p:sp>
      <p:sp>
        <p:nvSpPr>
          <p:cNvPr id="99" name="Google Shape;99;p26"/>
          <p:cNvSpPr txBox="1"/>
          <p:nvPr/>
        </p:nvSpPr>
        <p:spPr>
          <a:xfrm>
            <a:off x="6767275" y="2597575"/>
            <a:ext cx="5091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800" b="1">
                <a:solidFill>
                  <a:srgbClr val="00C4C9"/>
                </a:solidFill>
                <a:latin typeface="Titillium Web"/>
                <a:ea typeface="Titillium Web"/>
                <a:cs typeface="Titillium Web"/>
                <a:sym typeface="Titillium Web"/>
              </a:rPr>
              <a:t>04</a:t>
            </a:r>
            <a:endParaRPr sz="1800" b="1">
              <a:solidFill>
                <a:srgbClr val="00C4C9"/>
              </a:solidFill>
              <a:latin typeface="Titillium Web"/>
              <a:ea typeface="Titillium Web"/>
              <a:cs typeface="Titillium Web"/>
              <a:sym typeface="Titillium Web"/>
            </a:endParaRPr>
          </a:p>
        </p:txBody>
      </p:sp>
      <p:sp>
        <p:nvSpPr>
          <p:cNvPr id="100" name="Google Shape;100;p26"/>
          <p:cNvSpPr txBox="1"/>
          <p:nvPr/>
        </p:nvSpPr>
        <p:spPr>
          <a:xfrm>
            <a:off x="4546150" y="5285981"/>
            <a:ext cx="5329200" cy="354600"/>
          </a:xfrm>
          <a:prstGeom prst="rect">
            <a:avLst/>
          </a:prstGeom>
          <a:noFill/>
          <a:ln>
            <a:noFill/>
          </a:ln>
        </p:spPr>
        <p:txBody>
          <a:bodyPr spcFirstLastPara="1" wrap="square" lIns="91425" tIns="91425" rIns="91425" bIns="91425" anchor="ctr" anchorCtr="0">
            <a:noAutofit/>
          </a:bodyPr>
          <a:lstStyle/>
          <a:p>
            <a:pPr marL="0" marR="76200" lvl="0" indent="0" algn="l" rtl="0">
              <a:lnSpc>
                <a:spcPct val="115000"/>
              </a:lnSpc>
              <a:spcBef>
                <a:spcPts val="0"/>
              </a:spcBef>
              <a:spcAft>
                <a:spcPts val="0"/>
              </a:spcAft>
              <a:buNone/>
            </a:pPr>
            <a:r>
              <a:rPr lang="it" sz="1000">
                <a:solidFill>
                  <a:srgbClr val="1155CC"/>
                </a:solidFill>
                <a:latin typeface="Titillium Web"/>
                <a:ea typeface="Titillium Web"/>
                <a:cs typeface="Titillium Web"/>
                <a:sym typeface="Titillium Web"/>
              </a:rPr>
              <a:t>rif.: allegato 9 del Protocollo eGLU:</a:t>
            </a:r>
            <a:r>
              <a:rPr lang="it" sz="1000" b="1">
                <a:solidFill>
                  <a:srgbClr val="1155CC"/>
                </a:solidFill>
                <a:latin typeface="Titillium Web"/>
                <a:ea typeface="Titillium Web"/>
                <a:cs typeface="Titillium Web"/>
                <a:sym typeface="Titillium Web"/>
              </a:rPr>
              <a:t> </a:t>
            </a:r>
            <a:r>
              <a:rPr lang="it" sz="1000" b="1" u="sng">
                <a:solidFill>
                  <a:srgbClr val="1155CC"/>
                </a:solidFill>
                <a:latin typeface="Titillium Web"/>
                <a:ea typeface="Titillium Web"/>
                <a:cs typeface="Titillium Web"/>
                <a:sym typeface="Titillium Web"/>
                <a:hlinkClick r:id="rId3">
                  <a:extLst>
                    <a:ext uri="{A12FA001-AC4F-418D-AE19-62706E023703}">
                      <ahyp:hlinkClr xmlns:ahyp="http://schemas.microsoft.com/office/drawing/2018/hyperlinkcolor" val="tx"/>
                    </a:ext>
                  </a:extLst>
                </a:hlinkClick>
              </a:rPr>
              <a:t>http://www.funzionepubblica.gov.it/glu</a:t>
            </a:r>
            <a:endParaRPr sz="1000" b="1">
              <a:solidFill>
                <a:srgbClr val="1155CC"/>
              </a:solidFill>
              <a:highlight>
                <a:srgbClr val="00FFFF"/>
              </a:highlight>
              <a:latin typeface="Titillium Web"/>
              <a:ea typeface="Titillium Web"/>
              <a:cs typeface="Titillium Web"/>
              <a:sym typeface="Titillium Web"/>
            </a:endParaRPr>
          </a:p>
          <a:p>
            <a:pPr marL="0" lvl="0" indent="0" algn="l" rtl="0">
              <a:spcBef>
                <a:spcPts val="0"/>
              </a:spcBef>
              <a:spcAft>
                <a:spcPts val="0"/>
              </a:spcAft>
              <a:buNone/>
            </a:pPr>
            <a:endParaRPr sz="1000">
              <a:solidFill>
                <a:schemeClr val="dk1"/>
              </a:solidFill>
              <a:latin typeface="Calibri"/>
              <a:ea typeface="Calibri"/>
              <a:cs typeface="Calibri"/>
              <a:sym typeface="Calibri"/>
            </a:endParaRPr>
          </a:p>
        </p:txBody>
      </p:sp>
      <p:pic>
        <p:nvPicPr>
          <p:cNvPr id="101" name="Google Shape;101;p26"/>
          <p:cNvPicPr preferRelativeResize="0"/>
          <p:nvPr/>
        </p:nvPicPr>
        <p:blipFill rotWithShape="1">
          <a:blip r:embed="rId4">
            <a:alphaModFix/>
          </a:blip>
          <a:srcRect/>
          <a:stretch/>
        </p:blipFill>
        <p:spPr>
          <a:xfrm>
            <a:off x="308563" y="5083900"/>
            <a:ext cx="1448532" cy="3054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8"/>
          <p:cNvPicPr preferRelativeResize="0"/>
          <p:nvPr/>
        </p:nvPicPr>
        <p:blipFill rotWithShape="1">
          <a:blip r:embed="rId3">
            <a:alphaModFix/>
          </a:blip>
          <a:srcRect t="4388" b="3606"/>
          <a:stretch/>
        </p:blipFill>
        <p:spPr>
          <a:xfrm>
            <a:off x="-14450" y="0"/>
            <a:ext cx="9158450" cy="5715000"/>
          </a:xfrm>
          <a:prstGeom prst="rect">
            <a:avLst/>
          </a:prstGeom>
          <a:noFill/>
          <a:ln>
            <a:noFill/>
          </a:ln>
        </p:spPr>
      </p:pic>
      <p:sp>
        <p:nvSpPr>
          <p:cNvPr id="131" name="Google Shape;131;p28"/>
          <p:cNvSpPr/>
          <p:nvPr/>
        </p:nvSpPr>
        <p:spPr>
          <a:xfrm>
            <a:off x="-16175" y="0"/>
            <a:ext cx="9158400" cy="5763000"/>
          </a:xfrm>
          <a:prstGeom prst="rect">
            <a:avLst/>
          </a:prstGeom>
          <a:solidFill>
            <a:srgbClr val="00B8CD">
              <a:alpha val="7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132" name="Google Shape;132;p28"/>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3</a:t>
            </a:fld>
            <a:endParaRPr/>
          </a:p>
        </p:txBody>
      </p:sp>
      <p:sp>
        <p:nvSpPr>
          <p:cNvPr id="133" name="Google Shape;133;p28"/>
          <p:cNvSpPr txBox="1"/>
          <p:nvPr/>
        </p:nvSpPr>
        <p:spPr>
          <a:xfrm>
            <a:off x="3180900" y="700439"/>
            <a:ext cx="2782200" cy="33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1200" dirty="0">
                <a:solidFill>
                  <a:srgbClr val="FFFFFF"/>
                </a:solidFill>
                <a:latin typeface="Titillium Web"/>
                <a:ea typeface="Titillium Web"/>
                <a:cs typeface="Titillium Web"/>
                <a:sym typeface="Titillium Web"/>
              </a:rPr>
              <a:t>21/06/2022</a:t>
            </a:r>
            <a:endParaRPr sz="1200" dirty="0">
              <a:solidFill>
                <a:srgbClr val="FFFFFF"/>
              </a:solidFill>
              <a:latin typeface="Titillium Web"/>
              <a:ea typeface="Titillium Web"/>
              <a:cs typeface="Titillium Web"/>
              <a:sym typeface="Titillium Web"/>
            </a:endParaRPr>
          </a:p>
        </p:txBody>
      </p:sp>
      <p:sp>
        <p:nvSpPr>
          <p:cNvPr id="134" name="Google Shape;134;p28"/>
          <p:cNvSpPr txBox="1"/>
          <p:nvPr/>
        </p:nvSpPr>
        <p:spPr>
          <a:xfrm>
            <a:off x="2243875" y="1211439"/>
            <a:ext cx="4638300" cy="152800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IT" sz="4800" i="1" dirty="0">
                <a:solidFill>
                  <a:srgbClr val="FFFFFF"/>
                </a:solidFill>
                <a:latin typeface="Titillium Web"/>
                <a:ea typeface="Titillium Web"/>
                <a:cs typeface="Titillium Web"/>
                <a:sym typeface="Titillium Web"/>
              </a:rPr>
              <a:t>Sito Università degli Studi di Firenze</a:t>
            </a:r>
          </a:p>
        </p:txBody>
      </p:sp>
      <p:cxnSp>
        <p:nvCxnSpPr>
          <p:cNvPr id="135" name="Google Shape;135;p28"/>
          <p:cNvCxnSpPr/>
          <p:nvPr/>
        </p:nvCxnSpPr>
        <p:spPr>
          <a:xfrm>
            <a:off x="3219450" y="3654889"/>
            <a:ext cx="2705100" cy="0"/>
          </a:xfrm>
          <a:prstGeom prst="straightConnector1">
            <a:avLst/>
          </a:prstGeom>
          <a:noFill/>
          <a:ln w="9525" cap="flat" cmpd="sng">
            <a:solidFill>
              <a:srgbClr val="FFFFFF"/>
            </a:solidFill>
            <a:prstDash val="solid"/>
            <a:round/>
            <a:headEnd type="none" w="med" len="med"/>
            <a:tailEnd type="none" w="med" len="med"/>
          </a:ln>
        </p:spPr>
      </p:cxnSp>
      <p:sp>
        <p:nvSpPr>
          <p:cNvPr id="136" name="Google Shape;136;p28"/>
          <p:cNvSpPr txBox="1"/>
          <p:nvPr/>
        </p:nvSpPr>
        <p:spPr>
          <a:xfrm>
            <a:off x="3171925" y="3739556"/>
            <a:ext cx="2782200" cy="53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rgbClr val="FFFFFF"/>
              </a:solidFill>
              <a:latin typeface="Titillium Web"/>
              <a:ea typeface="Titillium Web"/>
              <a:cs typeface="Titillium Web"/>
              <a:sym typeface="Titillium Web"/>
            </a:endParaRPr>
          </a:p>
        </p:txBody>
      </p:sp>
      <p:pic>
        <p:nvPicPr>
          <p:cNvPr id="137" name="Google Shape;137;p28"/>
          <p:cNvPicPr preferRelativeResize="0"/>
          <p:nvPr/>
        </p:nvPicPr>
        <p:blipFill rotWithShape="1">
          <a:blip r:embed="rId4">
            <a:alphaModFix/>
          </a:blip>
          <a:srcRect/>
          <a:stretch/>
        </p:blipFill>
        <p:spPr>
          <a:xfrm>
            <a:off x="309600" y="5083200"/>
            <a:ext cx="1447201" cy="30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56CB"/>
        </a:solidFill>
        <a:effectLst/>
      </p:bgPr>
    </p:bg>
    <p:spTree>
      <p:nvGrpSpPr>
        <p:cNvPr id="1" name="Shape 141"/>
        <p:cNvGrpSpPr/>
        <p:nvPr/>
      </p:nvGrpSpPr>
      <p:grpSpPr>
        <a:xfrm>
          <a:off x="0" y="0"/>
          <a:ext cx="0" cy="0"/>
          <a:chOff x="0" y="0"/>
          <a:chExt cx="0" cy="0"/>
        </a:xfrm>
      </p:grpSpPr>
      <p:sp>
        <p:nvSpPr>
          <p:cNvPr id="142" name="Google Shape;142;p29"/>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4</a:t>
            </a:fld>
            <a:endParaRPr/>
          </a:p>
        </p:txBody>
      </p:sp>
      <p:sp>
        <p:nvSpPr>
          <p:cNvPr id="143" name="Google Shape;143;p29"/>
          <p:cNvSpPr txBox="1"/>
          <p:nvPr/>
        </p:nvSpPr>
        <p:spPr>
          <a:xfrm>
            <a:off x="244300" y="3379875"/>
            <a:ext cx="11283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1100">
                <a:solidFill>
                  <a:srgbClr val="FFFFFF"/>
                </a:solidFill>
                <a:latin typeface="Titillium Web"/>
                <a:ea typeface="Titillium Web"/>
                <a:cs typeface="Titillium Web"/>
                <a:sym typeface="Titillium Web"/>
              </a:rPr>
              <a:t>Partecipanti</a:t>
            </a:r>
            <a:endParaRPr sz="1100">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100">
              <a:solidFill>
                <a:srgbClr val="FFFFFF"/>
              </a:solidFill>
              <a:latin typeface="Titillium Web SemiBold"/>
              <a:ea typeface="Titillium Web SemiBold"/>
              <a:cs typeface="Titillium Web SemiBold"/>
              <a:sym typeface="Titillium Web SemiBold"/>
            </a:endParaRPr>
          </a:p>
        </p:txBody>
      </p:sp>
      <p:sp>
        <p:nvSpPr>
          <p:cNvPr id="144" name="Google Shape;144;p29"/>
          <p:cNvSpPr txBox="1"/>
          <p:nvPr/>
        </p:nvSpPr>
        <p:spPr>
          <a:xfrm>
            <a:off x="267300" y="1312976"/>
            <a:ext cx="4478400" cy="8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2400" b="1">
                <a:solidFill>
                  <a:srgbClr val="FFFFFF"/>
                </a:solidFill>
                <a:latin typeface="Titillium Web"/>
                <a:ea typeface="Titillium Web"/>
                <a:cs typeface="Titillium Web"/>
                <a:sym typeface="Titillium Web"/>
              </a:rPr>
              <a:t>I numeri chiave delle</a:t>
            </a:r>
            <a:endParaRPr sz="2400" b="1">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it" sz="2400" b="1">
                <a:solidFill>
                  <a:srgbClr val="FFFFFF"/>
                </a:solidFill>
                <a:latin typeface="Titillium Web"/>
                <a:ea typeface="Titillium Web"/>
                <a:cs typeface="Titillium Web"/>
                <a:sym typeface="Titillium Web"/>
              </a:rPr>
              <a:t>sessioni di test:</a:t>
            </a:r>
            <a:endParaRPr sz="2400" b="1">
              <a:solidFill>
                <a:srgbClr val="FFFFFF"/>
              </a:solidFill>
              <a:latin typeface="Titillium Web"/>
              <a:ea typeface="Titillium Web"/>
              <a:cs typeface="Titillium Web"/>
              <a:sym typeface="Titillium Web"/>
            </a:endParaRPr>
          </a:p>
        </p:txBody>
      </p:sp>
      <p:cxnSp>
        <p:nvCxnSpPr>
          <p:cNvPr id="145" name="Google Shape;145;p29"/>
          <p:cNvCxnSpPr/>
          <p:nvPr/>
        </p:nvCxnSpPr>
        <p:spPr>
          <a:xfrm>
            <a:off x="337250" y="3392660"/>
            <a:ext cx="677100" cy="0"/>
          </a:xfrm>
          <a:prstGeom prst="straightConnector1">
            <a:avLst/>
          </a:prstGeom>
          <a:noFill/>
          <a:ln w="9525" cap="flat" cmpd="sng">
            <a:solidFill>
              <a:srgbClr val="FFFFFF"/>
            </a:solidFill>
            <a:prstDash val="solid"/>
            <a:round/>
            <a:headEnd type="none" w="med" len="med"/>
            <a:tailEnd type="none" w="med" len="med"/>
          </a:ln>
        </p:spPr>
      </p:cxnSp>
      <p:cxnSp>
        <p:nvCxnSpPr>
          <p:cNvPr id="146" name="Google Shape;146;p29"/>
          <p:cNvCxnSpPr/>
          <p:nvPr/>
        </p:nvCxnSpPr>
        <p:spPr>
          <a:xfrm>
            <a:off x="2924225" y="3392660"/>
            <a:ext cx="677100" cy="0"/>
          </a:xfrm>
          <a:prstGeom prst="straightConnector1">
            <a:avLst/>
          </a:prstGeom>
          <a:noFill/>
          <a:ln w="9525" cap="flat" cmpd="sng">
            <a:solidFill>
              <a:srgbClr val="FFFFFF"/>
            </a:solidFill>
            <a:prstDash val="solid"/>
            <a:round/>
            <a:headEnd type="none" w="med" len="med"/>
            <a:tailEnd type="none" w="med" len="med"/>
          </a:ln>
        </p:spPr>
      </p:cxnSp>
      <p:sp>
        <p:nvSpPr>
          <p:cNvPr id="147" name="Google Shape;147;p29"/>
          <p:cNvSpPr txBox="1"/>
          <p:nvPr/>
        </p:nvSpPr>
        <p:spPr>
          <a:xfrm>
            <a:off x="2833150" y="3379882"/>
            <a:ext cx="2121600" cy="133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it" sz="1100">
                <a:solidFill>
                  <a:srgbClr val="FFFFFF"/>
                </a:solidFill>
                <a:latin typeface="Titillium Web"/>
                <a:ea typeface="Titillium Web"/>
                <a:cs typeface="Titillium Web"/>
                <a:sym typeface="Titillium Web"/>
              </a:rPr>
              <a:t>Task per partecipante</a:t>
            </a:r>
            <a:endParaRPr sz="1100">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sz="1100">
              <a:solidFill>
                <a:srgbClr val="FFFFFF"/>
              </a:solidFill>
              <a:latin typeface="Titillium Web SemiBold"/>
              <a:ea typeface="Titillium Web SemiBold"/>
              <a:cs typeface="Titillium Web SemiBold"/>
              <a:sym typeface="Titillium Web SemiBold"/>
            </a:endParaRPr>
          </a:p>
          <a:p>
            <a:pPr marL="0" lvl="0" indent="0" algn="l" rtl="0">
              <a:lnSpc>
                <a:spcPct val="115000"/>
              </a:lnSpc>
              <a:spcBef>
                <a:spcPts val="0"/>
              </a:spcBef>
              <a:spcAft>
                <a:spcPts val="0"/>
              </a:spcAft>
              <a:buNone/>
            </a:pPr>
            <a:endParaRPr sz="1100">
              <a:solidFill>
                <a:srgbClr val="FFFFFF"/>
              </a:solidFill>
              <a:latin typeface="Titillium Web SemiBold"/>
              <a:ea typeface="Titillium Web SemiBold"/>
              <a:cs typeface="Titillium Web SemiBold"/>
              <a:sym typeface="Titillium Web SemiBold"/>
            </a:endParaRPr>
          </a:p>
        </p:txBody>
      </p:sp>
      <p:cxnSp>
        <p:nvCxnSpPr>
          <p:cNvPr id="148" name="Google Shape;148;p29"/>
          <p:cNvCxnSpPr/>
          <p:nvPr/>
        </p:nvCxnSpPr>
        <p:spPr>
          <a:xfrm>
            <a:off x="5496200" y="3392660"/>
            <a:ext cx="677100" cy="0"/>
          </a:xfrm>
          <a:prstGeom prst="straightConnector1">
            <a:avLst/>
          </a:prstGeom>
          <a:noFill/>
          <a:ln w="9525" cap="flat" cmpd="sng">
            <a:solidFill>
              <a:srgbClr val="FFFFFF"/>
            </a:solidFill>
            <a:prstDash val="solid"/>
            <a:round/>
            <a:headEnd type="none" w="med" len="med"/>
            <a:tailEnd type="none" w="med" len="med"/>
          </a:ln>
        </p:spPr>
      </p:cxnSp>
      <p:sp>
        <p:nvSpPr>
          <p:cNvPr id="149" name="Google Shape;149;p29"/>
          <p:cNvSpPr txBox="1"/>
          <p:nvPr/>
        </p:nvSpPr>
        <p:spPr>
          <a:xfrm>
            <a:off x="5405125" y="3379882"/>
            <a:ext cx="2121600" cy="133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it" sz="1100">
                <a:solidFill>
                  <a:srgbClr val="FFFFFF"/>
                </a:solidFill>
                <a:latin typeface="Titillium Web"/>
                <a:ea typeface="Titillium Web"/>
                <a:cs typeface="Titillium Web"/>
                <a:sym typeface="Titillium Web"/>
              </a:rPr>
              <a:t>Task superati con successo</a:t>
            </a:r>
            <a:endParaRPr sz="1100">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it" sz="1100">
                <a:solidFill>
                  <a:srgbClr val="FFFFFF"/>
                </a:solidFill>
                <a:latin typeface="Titillium Web"/>
                <a:ea typeface="Titillium Web"/>
                <a:cs typeface="Titillium Web"/>
                <a:sym typeface="Titillium Web"/>
              </a:rPr>
              <a:t>sul totale dei task</a:t>
            </a:r>
            <a:endParaRPr sz="1100">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sz="1100">
              <a:solidFill>
                <a:srgbClr val="FFFFFF"/>
              </a:solidFill>
              <a:latin typeface="Titillium Web SemiBold"/>
              <a:ea typeface="Titillium Web SemiBold"/>
              <a:cs typeface="Titillium Web SemiBold"/>
              <a:sym typeface="Titillium Web SemiBold"/>
            </a:endParaRPr>
          </a:p>
          <a:p>
            <a:pPr marL="0" lvl="0" indent="0" algn="l" rtl="0">
              <a:lnSpc>
                <a:spcPct val="115000"/>
              </a:lnSpc>
              <a:spcBef>
                <a:spcPts val="0"/>
              </a:spcBef>
              <a:spcAft>
                <a:spcPts val="0"/>
              </a:spcAft>
              <a:buClr>
                <a:schemeClr val="dk1"/>
              </a:buClr>
              <a:buSzPts val="1100"/>
              <a:buFont typeface="Arial"/>
              <a:buNone/>
            </a:pPr>
            <a:endParaRPr sz="1100">
              <a:solidFill>
                <a:srgbClr val="FFFFFF"/>
              </a:solidFill>
              <a:latin typeface="Titillium Web SemiBold"/>
              <a:ea typeface="Titillium Web SemiBold"/>
              <a:cs typeface="Titillium Web SemiBold"/>
              <a:sym typeface="Titillium Web SemiBold"/>
            </a:endParaRPr>
          </a:p>
          <a:p>
            <a:pPr marL="0" lvl="0" indent="0" algn="l" rtl="0">
              <a:lnSpc>
                <a:spcPct val="115000"/>
              </a:lnSpc>
              <a:spcBef>
                <a:spcPts val="0"/>
              </a:spcBef>
              <a:spcAft>
                <a:spcPts val="0"/>
              </a:spcAft>
              <a:buNone/>
            </a:pPr>
            <a:endParaRPr sz="1100">
              <a:solidFill>
                <a:srgbClr val="FFFFFF"/>
              </a:solidFill>
              <a:latin typeface="Titillium Web SemiBold"/>
              <a:ea typeface="Titillium Web SemiBold"/>
              <a:cs typeface="Titillium Web SemiBold"/>
              <a:sym typeface="Titillium Web SemiBold"/>
            </a:endParaRPr>
          </a:p>
        </p:txBody>
      </p:sp>
      <p:sp>
        <p:nvSpPr>
          <p:cNvPr id="150" name="Google Shape;150;p29"/>
          <p:cNvSpPr txBox="1"/>
          <p:nvPr/>
        </p:nvSpPr>
        <p:spPr>
          <a:xfrm>
            <a:off x="284625" y="354450"/>
            <a:ext cx="38811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200">
                <a:solidFill>
                  <a:srgbClr val="FFFFFF"/>
                </a:solidFill>
                <a:latin typeface="Titillium Web SemiBold"/>
                <a:ea typeface="Titillium Web SemiBold"/>
                <a:cs typeface="Titillium Web SemiBold"/>
                <a:sym typeface="Titillium Web SemiBold"/>
              </a:rPr>
              <a:t>Dati raccolti</a:t>
            </a:r>
            <a:endParaRPr sz="1200">
              <a:solidFill>
                <a:srgbClr val="FFFFFF"/>
              </a:solidFill>
              <a:latin typeface="Titillium Web SemiBold"/>
              <a:ea typeface="Titillium Web SemiBold"/>
              <a:cs typeface="Titillium Web SemiBold"/>
              <a:sym typeface="Titillium Web SemiBold"/>
            </a:endParaRPr>
          </a:p>
        </p:txBody>
      </p:sp>
      <p:sp>
        <p:nvSpPr>
          <p:cNvPr id="151" name="Google Shape;151;p29"/>
          <p:cNvSpPr txBox="1"/>
          <p:nvPr/>
        </p:nvSpPr>
        <p:spPr>
          <a:xfrm>
            <a:off x="238675" y="2708175"/>
            <a:ext cx="1128300" cy="579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it" sz="3600" b="1" dirty="0">
                <a:solidFill>
                  <a:srgbClr val="FFFFFF"/>
                </a:solidFill>
                <a:latin typeface="Titillium Web"/>
                <a:ea typeface="Titillium Web"/>
                <a:cs typeface="Titillium Web"/>
                <a:sym typeface="Titillium Web"/>
              </a:rPr>
              <a:t>4</a:t>
            </a:r>
            <a:endParaRPr sz="3600" b="1" dirty="0">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100" dirty="0">
              <a:solidFill>
                <a:srgbClr val="FFFFFF"/>
              </a:solidFill>
              <a:latin typeface="Titillium Web SemiBold"/>
              <a:ea typeface="Titillium Web SemiBold"/>
              <a:cs typeface="Titillium Web SemiBold"/>
              <a:sym typeface="Titillium Web SemiBold"/>
            </a:endParaRPr>
          </a:p>
        </p:txBody>
      </p:sp>
      <p:sp>
        <p:nvSpPr>
          <p:cNvPr id="152" name="Google Shape;152;p29"/>
          <p:cNvSpPr txBox="1"/>
          <p:nvPr/>
        </p:nvSpPr>
        <p:spPr>
          <a:xfrm>
            <a:off x="2806100" y="2708175"/>
            <a:ext cx="1128300" cy="579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3600" b="1" dirty="0">
                <a:solidFill>
                  <a:srgbClr val="FFFFFF"/>
                </a:solidFill>
                <a:latin typeface="Titillium Web"/>
                <a:ea typeface="Titillium Web"/>
                <a:cs typeface="Titillium Web"/>
                <a:sym typeface="Titillium Web"/>
              </a:rPr>
              <a:t>5</a:t>
            </a:r>
            <a:endParaRPr sz="3600" b="1" dirty="0">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3600" b="1" dirty="0">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100" dirty="0">
              <a:solidFill>
                <a:srgbClr val="FFFFFF"/>
              </a:solidFill>
              <a:latin typeface="Titillium Web SemiBold"/>
              <a:ea typeface="Titillium Web SemiBold"/>
              <a:cs typeface="Titillium Web SemiBold"/>
              <a:sym typeface="Titillium Web SemiBold"/>
            </a:endParaRPr>
          </a:p>
        </p:txBody>
      </p:sp>
      <p:sp>
        <p:nvSpPr>
          <p:cNvPr id="153" name="Google Shape;153;p29"/>
          <p:cNvSpPr txBox="1"/>
          <p:nvPr/>
        </p:nvSpPr>
        <p:spPr>
          <a:xfrm>
            <a:off x="5399499" y="2708175"/>
            <a:ext cx="1742279" cy="579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3600" b="1" dirty="0">
                <a:solidFill>
                  <a:srgbClr val="FFFFFF"/>
                </a:solidFill>
                <a:latin typeface="Titillium Web"/>
                <a:ea typeface="Titillium Web"/>
                <a:cs typeface="Titillium Web"/>
                <a:sym typeface="Titillium Web"/>
              </a:rPr>
              <a:t>16/20</a:t>
            </a:r>
            <a:endParaRPr sz="3600" b="1" dirty="0">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3600" b="1" dirty="0">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100" dirty="0">
              <a:solidFill>
                <a:srgbClr val="FFFFFF"/>
              </a:solidFill>
              <a:latin typeface="Titillium Web SemiBold"/>
              <a:ea typeface="Titillium Web SemiBold"/>
              <a:cs typeface="Titillium Web SemiBold"/>
              <a:sym typeface="Titillium Web SemiBold"/>
            </a:endParaRPr>
          </a:p>
        </p:txBody>
      </p:sp>
      <p:pic>
        <p:nvPicPr>
          <p:cNvPr id="154" name="Google Shape;154;p29"/>
          <p:cNvPicPr preferRelativeResize="0"/>
          <p:nvPr/>
        </p:nvPicPr>
        <p:blipFill rotWithShape="1">
          <a:blip r:embed="rId3">
            <a:alphaModFix/>
          </a:blip>
          <a:srcRect/>
          <a:stretch/>
        </p:blipFill>
        <p:spPr>
          <a:xfrm>
            <a:off x="309600" y="5083200"/>
            <a:ext cx="1447201" cy="306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5</a:t>
            </a:fld>
            <a:endParaRPr/>
          </a:p>
        </p:txBody>
      </p:sp>
      <p:sp>
        <p:nvSpPr>
          <p:cNvPr id="160" name="Google Shape;160;p30"/>
          <p:cNvSpPr txBox="1"/>
          <p:nvPr/>
        </p:nvSpPr>
        <p:spPr>
          <a:xfrm>
            <a:off x="267300" y="1312975"/>
            <a:ext cx="4339500" cy="8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2400" b="1">
                <a:solidFill>
                  <a:srgbClr val="0056CB"/>
                </a:solidFill>
                <a:latin typeface="Titillium Web"/>
                <a:ea typeface="Titillium Web"/>
                <a:cs typeface="Titillium Web"/>
                <a:sym typeface="Titillium Web"/>
              </a:rPr>
              <a:t>Il tasso di successo medio </a:t>
            </a:r>
            <a:r>
              <a:rPr lang="it" sz="2400" b="1">
                <a:solidFill>
                  <a:srgbClr val="00B8CD"/>
                </a:solidFill>
                <a:latin typeface="Titillium Web"/>
                <a:ea typeface="Titillium Web"/>
                <a:cs typeface="Titillium Web"/>
                <a:sym typeface="Titillium Web"/>
              </a:rPr>
              <a:t>per partecipante</a:t>
            </a:r>
            <a:r>
              <a:rPr lang="it" sz="2400" b="1">
                <a:solidFill>
                  <a:srgbClr val="0056CB"/>
                </a:solidFill>
                <a:latin typeface="Titillium Web"/>
                <a:ea typeface="Titillium Web"/>
                <a:cs typeface="Titillium Web"/>
                <a:sym typeface="Titillium Web"/>
              </a:rPr>
              <a:t> di tutti i task è del</a:t>
            </a:r>
            <a:endParaRPr sz="2400" b="1">
              <a:solidFill>
                <a:srgbClr val="0056CB"/>
              </a:solidFill>
              <a:latin typeface="Titillium Web"/>
              <a:ea typeface="Titillium Web"/>
              <a:cs typeface="Titillium Web"/>
              <a:sym typeface="Titillium Web"/>
            </a:endParaRPr>
          </a:p>
        </p:txBody>
      </p:sp>
      <p:sp>
        <p:nvSpPr>
          <p:cNvPr id="161" name="Google Shape;161;p30"/>
          <p:cNvSpPr txBox="1"/>
          <p:nvPr/>
        </p:nvSpPr>
        <p:spPr>
          <a:xfrm>
            <a:off x="284625" y="354450"/>
            <a:ext cx="38811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200">
                <a:solidFill>
                  <a:srgbClr val="0066CC"/>
                </a:solidFill>
                <a:latin typeface="Titillium Web SemiBold"/>
                <a:ea typeface="Titillium Web SemiBold"/>
                <a:cs typeface="Titillium Web SemiBold"/>
                <a:sym typeface="Titillium Web SemiBold"/>
              </a:rPr>
              <a:t>Sintesi delle misurazioni</a:t>
            </a:r>
            <a:endParaRPr sz="1200">
              <a:solidFill>
                <a:srgbClr val="0066CC"/>
              </a:solidFill>
              <a:latin typeface="Titillium Web SemiBold"/>
              <a:ea typeface="Titillium Web SemiBold"/>
              <a:cs typeface="Titillium Web SemiBold"/>
              <a:sym typeface="Titillium Web SemiBold"/>
            </a:endParaRPr>
          </a:p>
        </p:txBody>
      </p:sp>
      <p:sp>
        <p:nvSpPr>
          <p:cNvPr id="163" name="Google Shape;163;p30"/>
          <p:cNvSpPr txBox="1"/>
          <p:nvPr/>
        </p:nvSpPr>
        <p:spPr>
          <a:xfrm>
            <a:off x="267300" y="947350"/>
            <a:ext cx="21966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a:solidFill>
                  <a:srgbClr val="0056CB"/>
                </a:solidFill>
                <a:latin typeface="Titillium Web"/>
                <a:ea typeface="Titillium Web"/>
                <a:cs typeface="Titillium Web"/>
                <a:sym typeface="Titillium Web"/>
              </a:rPr>
              <a:t>01</a:t>
            </a:r>
            <a:endParaRPr sz="1800">
              <a:solidFill>
                <a:srgbClr val="0056CB"/>
              </a:solidFill>
              <a:latin typeface="Titillium Web"/>
              <a:ea typeface="Titillium Web"/>
              <a:cs typeface="Titillium Web"/>
              <a:sym typeface="Titillium Web"/>
            </a:endParaRPr>
          </a:p>
        </p:txBody>
      </p:sp>
      <p:sp>
        <p:nvSpPr>
          <p:cNvPr id="164" name="Google Shape;164;p30"/>
          <p:cNvSpPr txBox="1"/>
          <p:nvPr/>
        </p:nvSpPr>
        <p:spPr>
          <a:xfrm>
            <a:off x="267300" y="2589850"/>
            <a:ext cx="4339500" cy="8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4800" b="1" dirty="0">
                <a:solidFill>
                  <a:srgbClr val="00B8CD"/>
                </a:solidFill>
                <a:latin typeface="Titillium Web"/>
                <a:ea typeface="Titillium Web"/>
                <a:cs typeface="Titillium Web"/>
                <a:sym typeface="Titillium Web"/>
              </a:rPr>
              <a:t>80%</a:t>
            </a:r>
            <a:endParaRPr sz="4800" b="1" dirty="0">
              <a:solidFill>
                <a:srgbClr val="00B8CD"/>
              </a:solidFill>
              <a:latin typeface="Titillium Web"/>
              <a:ea typeface="Titillium Web"/>
              <a:cs typeface="Titillium Web"/>
              <a:sym typeface="Titillium Web"/>
            </a:endParaRPr>
          </a:p>
        </p:txBody>
      </p:sp>
      <p:pic>
        <p:nvPicPr>
          <p:cNvPr id="165" name="Google Shape;165;p30"/>
          <p:cNvPicPr preferRelativeResize="0"/>
          <p:nvPr/>
        </p:nvPicPr>
        <p:blipFill rotWithShape="1">
          <a:blip r:embed="rId3">
            <a:alphaModFix/>
          </a:blip>
          <a:srcRect/>
          <a:stretch/>
        </p:blipFill>
        <p:spPr>
          <a:xfrm>
            <a:off x="308563" y="5083900"/>
            <a:ext cx="1448532" cy="305456"/>
          </a:xfrm>
          <a:prstGeom prst="rect">
            <a:avLst/>
          </a:prstGeom>
          <a:noFill/>
          <a:ln>
            <a:noFill/>
          </a:ln>
        </p:spPr>
      </p:pic>
    </p:spTree>
    <p:extLst>
      <p:ext uri="{BB962C8B-B14F-4D97-AF65-F5344CB8AC3E}">
        <p14:creationId xmlns:p14="http://schemas.microsoft.com/office/powerpoint/2010/main" val="3223652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6</a:t>
            </a:fld>
            <a:endParaRPr/>
          </a:p>
        </p:txBody>
      </p:sp>
      <p:sp>
        <p:nvSpPr>
          <p:cNvPr id="171" name="Google Shape;171;p31"/>
          <p:cNvSpPr txBox="1"/>
          <p:nvPr/>
        </p:nvSpPr>
        <p:spPr>
          <a:xfrm>
            <a:off x="267300" y="1312975"/>
            <a:ext cx="4339500" cy="8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2400" b="1">
                <a:solidFill>
                  <a:srgbClr val="0056CB"/>
                </a:solidFill>
                <a:latin typeface="Titillium Web"/>
                <a:ea typeface="Titillium Web"/>
                <a:cs typeface="Titillium Web"/>
                <a:sym typeface="Titillium Web"/>
              </a:rPr>
              <a:t>Il tasso di successo medio </a:t>
            </a:r>
            <a:r>
              <a:rPr lang="it" sz="2400" b="1">
                <a:solidFill>
                  <a:srgbClr val="00B8CD"/>
                </a:solidFill>
                <a:latin typeface="Titillium Web"/>
                <a:ea typeface="Titillium Web"/>
                <a:cs typeface="Titillium Web"/>
                <a:sym typeface="Titillium Web"/>
              </a:rPr>
              <a:t>per task</a:t>
            </a:r>
            <a:r>
              <a:rPr lang="it" sz="2400" b="1">
                <a:solidFill>
                  <a:srgbClr val="0056CB"/>
                </a:solidFill>
                <a:latin typeface="Titillium Web"/>
                <a:ea typeface="Titillium Web"/>
                <a:cs typeface="Titillium Web"/>
                <a:sym typeface="Titillium Web"/>
              </a:rPr>
              <a:t> di tutti i partecipanti è:</a:t>
            </a:r>
            <a:endParaRPr sz="2400" b="1">
              <a:solidFill>
                <a:srgbClr val="0056CB"/>
              </a:solidFill>
              <a:latin typeface="Titillium Web"/>
              <a:ea typeface="Titillium Web"/>
              <a:cs typeface="Titillium Web"/>
              <a:sym typeface="Titillium Web"/>
            </a:endParaRPr>
          </a:p>
        </p:txBody>
      </p:sp>
      <p:sp>
        <p:nvSpPr>
          <p:cNvPr id="172" name="Google Shape;172;p31"/>
          <p:cNvSpPr txBox="1"/>
          <p:nvPr/>
        </p:nvSpPr>
        <p:spPr>
          <a:xfrm>
            <a:off x="284625" y="354450"/>
            <a:ext cx="38811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200">
                <a:solidFill>
                  <a:srgbClr val="0066CC"/>
                </a:solidFill>
                <a:latin typeface="Titillium Web SemiBold"/>
                <a:ea typeface="Titillium Web SemiBold"/>
                <a:cs typeface="Titillium Web SemiBold"/>
                <a:sym typeface="Titillium Web SemiBold"/>
              </a:rPr>
              <a:t>Sintesi delle misurazioni</a:t>
            </a:r>
            <a:endParaRPr sz="1200">
              <a:solidFill>
                <a:srgbClr val="0066CC"/>
              </a:solidFill>
              <a:latin typeface="Titillium Web SemiBold"/>
              <a:ea typeface="Titillium Web SemiBold"/>
              <a:cs typeface="Titillium Web SemiBold"/>
              <a:sym typeface="Titillium Web SemiBold"/>
            </a:endParaRPr>
          </a:p>
        </p:txBody>
      </p:sp>
      <p:sp>
        <p:nvSpPr>
          <p:cNvPr id="173" name="Google Shape;173;p31"/>
          <p:cNvSpPr txBox="1"/>
          <p:nvPr/>
        </p:nvSpPr>
        <p:spPr>
          <a:xfrm>
            <a:off x="267300" y="947350"/>
            <a:ext cx="21966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a:solidFill>
                  <a:srgbClr val="0056CB"/>
                </a:solidFill>
                <a:latin typeface="Titillium Web"/>
                <a:ea typeface="Titillium Web"/>
                <a:cs typeface="Titillium Web"/>
                <a:sym typeface="Titillium Web"/>
              </a:rPr>
              <a:t>02</a:t>
            </a:r>
            <a:endParaRPr sz="1800">
              <a:solidFill>
                <a:srgbClr val="0056CB"/>
              </a:solidFill>
              <a:latin typeface="Titillium Web"/>
              <a:ea typeface="Titillium Web"/>
              <a:cs typeface="Titillium Web"/>
              <a:sym typeface="Titillium Web"/>
            </a:endParaRPr>
          </a:p>
        </p:txBody>
      </p:sp>
      <p:sp>
        <p:nvSpPr>
          <p:cNvPr id="175" name="Google Shape;175;p31"/>
          <p:cNvSpPr txBox="1"/>
          <p:nvPr/>
        </p:nvSpPr>
        <p:spPr>
          <a:xfrm>
            <a:off x="267300" y="2808617"/>
            <a:ext cx="1556398" cy="8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4800" b="1" dirty="0">
                <a:solidFill>
                  <a:srgbClr val="00B8CD"/>
                </a:solidFill>
                <a:latin typeface="Titillium Web"/>
                <a:ea typeface="Titillium Web"/>
                <a:cs typeface="Titillium Web"/>
                <a:sym typeface="Titillium Web"/>
              </a:rPr>
              <a:t>100%</a:t>
            </a:r>
            <a:endParaRPr sz="4800" b="1" dirty="0">
              <a:solidFill>
                <a:srgbClr val="00B8CD"/>
              </a:solidFill>
              <a:latin typeface="Titillium Web"/>
              <a:ea typeface="Titillium Web"/>
              <a:cs typeface="Titillium Web"/>
              <a:sym typeface="Titillium Web"/>
            </a:endParaRPr>
          </a:p>
        </p:txBody>
      </p:sp>
      <p:sp>
        <p:nvSpPr>
          <p:cNvPr id="176" name="Google Shape;176;p31"/>
          <p:cNvSpPr txBox="1"/>
          <p:nvPr/>
        </p:nvSpPr>
        <p:spPr>
          <a:xfrm>
            <a:off x="275402" y="2606167"/>
            <a:ext cx="11283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b="1">
                <a:solidFill>
                  <a:srgbClr val="00B8CD"/>
                </a:solidFill>
                <a:latin typeface="Titillium Web"/>
                <a:ea typeface="Titillium Web"/>
                <a:cs typeface="Titillium Web"/>
                <a:sym typeface="Titillium Web"/>
              </a:rPr>
              <a:t>TASK 1</a:t>
            </a:r>
            <a:endParaRPr b="1">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a:solidFill>
                <a:srgbClr val="5A6772"/>
              </a:solidFill>
              <a:latin typeface="Titillium Web SemiBold"/>
              <a:ea typeface="Titillium Web SemiBold"/>
              <a:cs typeface="Titillium Web SemiBold"/>
              <a:sym typeface="Titillium Web SemiBold"/>
            </a:endParaRPr>
          </a:p>
        </p:txBody>
      </p:sp>
      <p:sp>
        <p:nvSpPr>
          <p:cNvPr id="177" name="Google Shape;177;p31"/>
          <p:cNvSpPr txBox="1"/>
          <p:nvPr/>
        </p:nvSpPr>
        <p:spPr>
          <a:xfrm>
            <a:off x="2051586" y="2814452"/>
            <a:ext cx="1669953" cy="8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4800" b="1" dirty="0">
                <a:solidFill>
                  <a:srgbClr val="00B8CD"/>
                </a:solidFill>
                <a:latin typeface="Titillium Web"/>
                <a:ea typeface="Titillium Web"/>
                <a:cs typeface="Titillium Web"/>
                <a:sym typeface="Titillium Web"/>
              </a:rPr>
              <a:t>100%</a:t>
            </a:r>
            <a:endParaRPr sz="4800" b="1" dirty="0">
              <a:solidFill>
                <a:srgbClr val="00B8CD"/>
              </a:solidFill>
              <a:latin typeface="Titillium Web"/>
              <a:ea typeface="Titillium Web"/>
              <a:cs typeface="Titillium Web"/>
              <a:sym typeface="Titillium Web"/>
            </a:endParaRPr>
          </a:p>
        </p:txBody>
      </p:sp>
      <p:sp>
        <p:nvSpPr>
          <p:cNvPr id="178" name="Google Shape;178;p31"/>
          <p:cNvSpPr txBox="1"/>
          <p:nvPr/>
        </p:nvSpPr>
        <p:spPr>
          <a:xfrm>
            <a:off x="2059689" y="2612002"/>
            <a:ext cx="11283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b="1" dirty="0">
                <a:solidFill>
                  <a:srgbClr val="00B8CD"/>
                </a:solidFill>
                <a:latin typeface="Titillium Web"/>
                <a:ea typeface="Titillium Web"/>
                <a:cs typeface="Titillium Web"/>
                <a:sym typeface="Titillium Web"/>
              </a:rPr>
              <a:t>TASK 2</a:t>
            </a:r>
            <a:endParaRPr b="1" dirty="0">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dirty="0">
              <a:solidFill>
                <a:srgbClr val="5A6772"/>
              </a:solidFill>
              <a:latin typeface="Titillium Web SemiBold"/>
              <a:ea typeface="Titillium Web SemiBold"/>
              <a:cs typeface="Titillium Web SemiBold"/>
              <a:sym typeface="Titillium Web SemiBold"/>
            </a:endParaRPr>
          </a:p>
        </p:txBody>
      </p:sp>
      <p:sp>
        <p:nvSpPr>
          <p:cNvPr id="179" name="Google Shape;179;p31"/>
          <p:cNvSpPr txBox="1"/>
          <p:nvPr/>
        </p:nvSpPr>
        <p:spPr>
          <a:xfrm>
            <a:off x="3843976" y="2808617"/>
            <a:ext cx="1669953" cy="8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4800" b="1" dirty="0">
                <a:solidFill>
                  <a:srgbClr val="00B8CD"/>
                </a:solidFill>
                <a:latin typeface="Titillium Web"/>
                <a:ea typeface="Titillium Web"/>
                <a:cs typeface="Titillium Web"/>
                <a:sym typeface="Titillium Web"/>
              </a:rPr>
              <a:t>75%</a:t>
            </a:r>
            <a:endParaRPr sz="4800" b="1" dirty="0">
              <a:solidFill>
                <a:srgbClr val="00B8CD"/>
              </a:solidFill>
              <a:latin typeface="Titillium Web"/>
              <a:ea typeface="Titillium Web"/>
              <a:cs typeface="Titillium Web"/>
              <a:sym typeface="Titillium Web"/>
            </a:endParaRPr>
          </a:p>
        </p:txBody>
      </p:sp>
      <p:sp>
        <p:nvSpPr>
          <p:cNvPr id="180" name="Google Shape;180;p31"/>
          <p:cNvSpPr txBox="1"/>
          <p:nvPr/>
        </p:nvSpPr>
        <p:spPr>
          <a:xfrm>
            <a:off x="3852078" y="2606167"/>
            <a:ext cx="11283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b="1" dirty="0">
                <a:solidFill>
                  <a:srgbClr val="00B8CD"/>
                </a:solidFill>
                <a:latin typeface="Titillium Web"/>
                <a:ea typeface="Titillium Web"/>
                <a:cs typeface="Titillium Web"/>
                <a:sym typeface="Titillium Web"/>
              </a:rPr>
              <a:t>TASK 3</a:t>
            </a:r>
            <a:endParaRPr b="1" dirty="0">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dirty="0">
              <a:solidFill>
                <a:srgbClr val="5A6772"/>
              </a:solidFill>
              <a:latin typeface="Titillium Web SemiBold"/>
              <a:ea typeface="Titillium Web SemiBold"/>
              <a:cs typeface="Titillium Web SemiBold"/>
              <a:sym typeface="Titillium Web SemiBold"/>
            </a:endParaRPr>
          </a:p>
        </p:txBody>
      </p:sp>
      <p:pic>
        <p:nvPicPr>
          <p:cNvPr id="181" name="Google Shape;181;p31"/>
          <p:cNvPicPr preferRelativeResize="0"/>
          <p:nvPr/>
        </p:nvPicPr>
        <p:blipFill rotWithShape="1">
          <a:blip r:embed="rId3">
            <a:alphaModFix/>
          </a:blip>
          <a:srcRect/>
          <a:stretch/>
        </p:blipFill>
        <p:spPr>
          <a:xfrm>
            <a:off x="308563" y="5083900"/>
            <a:ext cx="1448532" cy="305456"/>
          </a:xfrm>
          <a:prstGeom prst="rect">
            <a:avLst/>
          </a:prstGeom>
          <a:noFill/>
          <a:ln>
            <a:noFill/>
          </a:ln>
        </p:spPr>
      </p:pic>
      <p:sp>
        <p:nvSpPr>
          <p:cNvPr id="14" name="Google Shape;179;p31">
            <a:extLst>
              <a:ext uri="{FF2B5EF4-FFF2-40B4-BE49-F238E27FC236}">
                <a16:creationId xmlns:a16="http://schemas.microsoft.com/office/drawing/2014/main" id="{C6D38F5A-579A-04DB-D4A0-82B8E45F46BE}"/>
              </a:ext>
            </a:extLst>
          </p:cNvPr>
          <p:cNvSpPr txBox="1"/>
          <p:nvPr/>
        </p:nvSpPr>
        <p:spPr>
          <a:xfrm>
            <a:off x="5636365" y="2808617"/>
            <a:ext cx="1674600" cy="8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4800" b="1" dirty="0">
                <a:solidFill>
                  <a:srgbClr val="00B8CD"/>
                </a:solidFill>
                <a:latin typeface="Titillium Web"/>
                <a:ea typeface="Titillium Web"/>
                <a:cs typeface="Titillium Web"/>
                <a:sym typeface="Titillium Web"/>
              </a:rPr>
              <a:t>25%</a:t>
            </a:r>
            <a:endParaRPr sz="4800" b="1" dirty="0">
              <a:solidFill>
                <a:srgbClr val="00B8CD"/>
              </a:solidFill>
              <a:latin typeface="Titillium Web"/>
              <a:ea typeface="Titillium Web"/>
              <a:cs typeface="Titillium Web"/>
              <a:sym typeface="Titillium Web"/>
            </a:endParaRPr>
          </a:p>
        </p:txBody>
      </p:sp>
      <p:sp>
        <p:nvSpPr>
          <p:cNvPr id="15" name="Google Shape;180;p31">
            <a:extLst>
              <a:ext uri="{FF2B5EF4-FFF2-40B4-BE49-F238E27FC236}">
                <a16:creationId xmlns:a16="http://schemas.microsoft.com/office/drawing/2014/main" id="{F17D39AB-A091-9A91-69F2-8B58B0D5262E}"/>
              </a:ext>
            </a:extLst>
          </p:cNvPr>
          <p:cNvSpPr txBox="1"/>
          <p:nvPr/>
        </p:nvSpPr>
        <p:spPr>
          <a:xfrm>
            <a:off x="5644467" y="2606167"/>
            <a:ext cx="11283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b="1" dirty="0">
                <a:solidFill>
                  <a:srgbClr val="00B8CD"/>
                </a:solidFill>
                <a:latin typeface="Titillium Web"/>
                <a:ea typeface="Titillium Web"/>
                <a:cs typeface="Titillium Web"/>
                <a:sym typeface="Titillium Web"/>
              </a:rPr>
              <a:t>TASK 4</a:t>
            </a:r>
            <a:endParaRPr b="1" dirty="0">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dirty="0">
              <a:solidFill>
                <a:srgbClr val="5A6772"/>
              </a:solidFill>
              <a:latin typeface="Titillium Web SemiBold"/>
              <a:ea typeface="Titillium Web SemiBold"/>
              <a:cs typeface="Titillium Web SemiBold"/>
              <a:sym typeface="Titillium Web SemiBold"/>
            </a:endParaRPr>
          </a:p>
        </p:txBody>
      </p:sp>
      <p:sp>
        <p:nvSpPr>
          <p:cNvPr id="16" name="Google Shape;179;p31">
            <a:extLst>
              <a:ext uri="{FF2B5EF4-FFF2-40B4-BE49-F238E27FC236}">
                <a16:creationId xmlns:a16="http://schemas.microsoft.com/office/drawing/2014/main" id="{30F9FB70-19DB-D59C-4EB2-DA326FAEBEA9}"/>
              </a:ext>
            </a:extLst>
          </p:cNvPr>
          <p:cNvSpPr txBox="1"/>
          <p:nvPr/>
        </p:nvSpPr>
        <p:spPr>
          <a:xfrm>
            <a:off x="7433401" y="2808617"/>
            <a:ext cx="1674600" cy="8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4800" b="1" dirty="0">
                <a:solidFill>
                  <a:srgbClr val="00B8CD"/>
                </a:solidFill>
                <a:latin typeface="Titillium Web"/>
                <a:ea typeface="Titillium Web"/>
                <a:cs typeface="Titillium Web"/>
                <a:sym typeface="Titillium Web"/>
              </a:rPr>
              <a:t>100%</a:t>
            </a:r>
            <a:endParaRPr sz="4800" b="1" dirty="0">
              <a:solidFill>
                <a:srgbClr val="00B8CD"/>
              </a:solidFill>
              <a:latin typeface="Titillium Web"/>
              <a:ea typeface="Titillium Web"/>
              <a:cs typeface="Titillium Web"/>
              <a:sym typeface="Titillium Web"/>
            </a:endParaRPr>
          </a:p>
        </p:txBody>
      </p:sp>
      <p:sp>
        <p:nvSpPr>
          <p:cNvPr id="17" name="Google Shape;180;p31">
            <a:extLst>
              <a:ext uri="{FF2B5EF4-FFF2-40B4-BE49-F238E27FC236}">
                <a16:creationId xmlns:a16="http://schemas.microsoft.com/office/drawing/2014/main" id="{10BA014B-A54F-323D-C945-A9710E010FFF}"/>
              </a:ext>
            </a:extLst>
          </p:cNvPr>
          <p:cNvSpPr txBox="1"/>
          <p:nvPr/>
        </p:nvSpPr>
        <p:spPr>
          <a:xfrm>
            <a:off x="7441503" y="2606167"/>
            <a:ext cx="11283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b="1" dirty="0">
                <a:solidFill>
                  <a:srgbClr val="00B8CD"/>
                </a:solidFill>
                <a:latin typeface="Titillium Web"/>
                <a:ea typeface="Titillium Web"/>
                <a:cs typeface="Titillium Web"/>
                <a:sym typeface="Titillium Web"/>
              </a:rPr>
              <a:t>TASK 5</a:t>
            </a:r>
            <a:endParaRPr b="1" dirty="0">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dirty="0">
              <a:solidFill>
                <a:srgbClr val="5A6772"/>
              </a:solidFill>
              <a:latin typeface="Titillium Web SemiBold"/>
              <a:ea typeface="Titillium Web SemiBold"/>
              <a:cs typeface="Titillium Web SemiBold"/>
              <a:sym typeface="Titillium Web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7</a:t>
            </a:fld>
            <a:endParaRPr/>
          </a:p>
        </p:txBody>
      </p:sp>
      <p:sp>
        <p:nvSpPr>
          <p:cNvPr id="187" name="Google Shape;187;p32"/>
          <p:cNvSpPr txBox="1"/>
          <p:nvPr/>
        </p:nvSpPr>
        <p:spPr>
          <a:xfrm>
            <a:off x="267300" y="1312975"/>
            <a:ext cx="4688400" cy="8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2400" b="1">
                <a:solidFill>
                  <a:srgbClr val="0056CB"/>
                </a:solidFill>
                <a:latin typeface="Titillium Web"/>
                <a:ea typeface="Titillium Web"/>
                <a:cs typeface="Titillium Web"/>
                <a:sym typeface="Titillium Web"/>
              </a:rPr>
              <a:t>Il tasso di successo medio </a:t>
            </a:r>
            <a:r>
              <a:rPr lang="it" sz="2400" b="1">
                <a:solidFill>
                  <a:srgbClr val="00B8CD"/>
                </a:solidFill>
                <a:latin typeface="Titillium Web"/>
                <a:ea typeface="Titillium Web"/>
                <a:cs typeface="Titillium Web"/>
                <a:sym typeface="Titillium Web"/>
              </a:rPr>
              <a:t>di tutti i task di tutti i partecipanti </a:t>
            </a:r>
            <a:r>
              <a:rPr lang="it" sz="2400" b="1">
                <a:solidFill>
                  <a:srgbClr val="0056CB"/>
                </a:solidFill>
                <a:latin typeface="Titillium Web"/>
                <a:ea typeface="Titillium Web"/>
                <a:cs typeface="Titillium Web"/>
                <a:sym typeface="Titillium Web"/>
              </a:rPr>
              <a:t>è:</a:t>
            </a:r>
            <a:endParaRPr sz="2400" b="1">
              <a:solidFill>
                <a:srgbClr val="0056CB"/>
              </a:solidFill>
              <a:latin typeface="Titillium Web"/>
              <a:ea typeface="Titillium Web"/>
              <a:cs typeface="Titillium Web"/>
              <a:sym typeface="Titillium Web"/>
            </a:endParaRPr>
          </a:p>
        </p:txBody>
      </p:sp>
      <p:sp>
        <p:nvSpPr>
          <p:cNvPr id="188" name="Google Shape;188;p32"/>
          <p:cNvSpPr txBox="1"/>
          <p:nvPr/>
        </p:nvSpPr>
        <p:spPr>
          <a:xfrm>
            <a:off x="284625" y="354450"/>
            <a:ext cx="38811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200">
                <a:solidFill>
                  <a:srgbClr val="0066CC"/>
                </a:solidFill>
                <a:latin typeface="Titillium Web SemiBold"/>
                <a:ea typeface="Titillium Web SemiBold"/>
                <a:cs typeface="Titillium Web SemiBold"/>
                <a:sym typeface="Titillium Web SemiBold"/>
              </a:rPr>
              <a:t>Sintesi delle misurazioni</a:t>
            </a:r>
            <a:endParaRPr sz="1200">
              <a:solidFill>
                <a:srgbClr val="0066CC"/>
              </a:solidFill>
              <a:latin typeface="Titillium Web SemiBold"/>
              <a:ea typeface="Titillium Web SemiBold"/>
              <a:cs typeface="Titillium Web SemiBold"/>
              <a:sym typeface="Titillium Web SemiBold"/>
            </a:endParaRPr>
          </a:p>
        </p:txBody>
      </p:sp>
      <p:sp>
        <p:nvSpPr>
          <p:cNvPr id="189" name="Google Shape;189;p32"/>
          <p:cNvSpPr txBox="1"/>
          <p:nvPr/>
        </p:nvSpPr>
        <p:spPr>
          <a:xfrm>
            <a:off x="267300" y="2589850"/>
            <a:ext cx="4339500" cy="8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4800" b="1" dirty="0">
                <a:solidFill>
                  <a:srgbClr val="00B8CD"/>
                </a:solidFill>
                <a:latin typeface="Titillium Web"/>
                <a:ea typeface="Titillium Web"/>
                <a:cs typeface="Titillium Web"/>
                <a:sym typeface="Titillium Web"/>
              </a:rPr>
              <a:t>80%</a:t>
            </a:r>
            <a:endParaRPr sz="4800" b="1" dirty="0">
              <a:solidFill>
                <a:srgbClr val="00B8CD"/>
              </a:solidFill>
              <a:latin typeface="Titillium Web"/>
              <a:ea typeface="Titillium Web"/>
              <a:cs typeface="Titillium Web"/>
              <a:sym typeface="Titillium Web"/>
            </a:endParaRPr>
          </a:p>
        </p:txBody>
      </p:sp>
      <p:sp>
        <p:nvSpPr>
          <p:cNvPr id="190" name="Google Shape;190;p32"/>
          <p:cNvSpPr txBox="1"/>
          <p:nvPr/>
        </p:nvSpPr>
        <p:spPr>
          <a:xfrm>
            <a:off x="267300" y="947350"/>
            <a:ext cx="21966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a:solidFill>
                  <a:srgbClr val="0056CB"/>
                </a:solidFill>
                <a:latin typeface="Titillium Web"/>
                <a:ea typeface="Titillium Web"/>
                <a:cs typeface="Titillium Web"/>
                <a:sym typeface="Titillium Web"/>
              </a:rPr>
              <a:t>03</a:t>
            </a:r>
            <a:endParaRPr sz="1800">
              <a:solidFill>
                <a:srgbClr val="0056CB"/>
              </a:solidFill>
              <a:latin typeface="Titillium Web"/>
              <a:ea typeface="Titillium Web"/>
              <a:cs typeface="Titillium Web"/>
              <a:sym typeface="Titillium Web"/>
            </a:endParaRPr>
          </a:p>
        </p:txBody>
      </p:sp>
      <p:pic>
        <p:nvPicPr>
          <p:cNvPr id="192" name="Google Shape;192;p32"/>
          <p:cNvPicPr preferRelativeResize="0"/>
          <p:nvPr/>
        </p:nvPicPr>
        <p:blipFill rotWithShape="1">
          <a:blip r:embed="rId3">
            <a:alphaModFix/>
          </a:blip>
          <a:srcRect/>
          <a:stretch/>
        </p:blipFill>
        <p:spPr>
          <a:xfrm>
            <a:off x="308563" y="5083900"/>
            <a:ext cx="1448532" cy="30545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8</a:t>
            </a:fld>
            <a:endParaRPr/>
          </a:p>
        </p:txBody>
      </p:sp>
      <p:sp>
        <p:nvSpPr>
          <p:cNvPr id="161" name="Google Shape;161;p30"/>
          <p:cNvSpPr txBox="1"/>
          <p:nvPr/>
        </p:nvSpPr>
        <p:spPr>
          <a:xfrm>
            <a:off x="284625" y="354450"/>
            <a:ext cx="38811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200">
                <a:solidFill>
                  <a:srgbClr val="0066CC"/>
                </a:solidFill>
                <a:latin typeface="Titillium Web SemiBold"/>
                <a:ea typeface="Titillium Web SemiBold"/>
                <a:cs typeface="Titillium Web SemiBold"/>
                <a:sym typeface="Titillium Web SemiBold"/>
              </a:rPr>
              <a:t>Sintesi delle misurazioni</a:t>
            </a:r>
            <a:endParaRPr sz="1200">
              <a:solidFill>
                <a:srgbClr val="0066CC"/>
              </a:solidFill>
              <a:latin typeface="Titillium Web SemiBold"/>
              <a:ea typeface="Titillium Web SemiBold"/>
              <a:cs typeface="Titillium Web SemiBold"/>
              <a:sym typeface="Titillium Web SemiBold"/>
            </a:endParaRPr>
          </a:p>
        </p:txBody>
      </p:sp>
      <p:pic>
        <p:nvPicPr>
          <p:cNvPr id="165" name="Google Shape;165;p30"/>
          <p:cNvPicPr preferRelativeResize="0"/>
          <p:nvPr/>
        </p:nvPicPr>
        <p:blipFill rotWithShape="1">
          <a:blip r:embed="rId3">
            <a:alphaModFix/>
          </a:blip>
          <a:srcRect/>
          <a:stretch/>
        </p:blipFill>
        <p:spPr>
          <a:xfrm>
            <a:off x="308563" y="5083900"/>
            <a:ext cx="1448532" cy="305456"/>
          </a:xfrm>
          <a:prstGeom prst="rect">
            <a:avLst/>
          </a:prstGeom>
          <a:noFill/>
          <a:ln>
            <a:noFill/>
          </a:ln>
        </p:spPr>
      </p:pic>
      <p:pic>
        <p:nvPicPr>
          <p:cNvPr id="3" name="Immagine 2">
            <a:extLst>
              <a:ext uri="{FF2B5EF4-FFF2-40B4-BE49-F238E27FC236}">
                <a16:creationId xmlns:a16="http://schemas.microsoft.com/office/drawing/2014/main" id="{FF9970D4-16F7-BEC5-9155-53D9EA19AE97}"/>
              </a:ext>
            </a:extLst>
          </p:cNvPr>
          <p:cNvPicPr>
            <a:picLocks noChangeAspect="1"/>
          </p:cNvPicPr>
          <p:nvPr/>
        </p:nvPicPr>
        <p:blipFill>
          <a:blip r:embed="rId4"/>
          <a:stretch>
            <a:fillRect/>
          </a:stretch>
        </p:blipFill>
        <p:spPr>
          <a:xfrm>
            <a:off x="918764" y="963373"/>
            <a:ext cx="7306472" cy="403211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9</a:t>
            </a:fld>
            <a:endParaRPr/>
          </a:p>
        </p:txBody>
      </p:sp>
      <p:sp>
        <p:nvSpPr>
          <p:cNvPr id="198" name="Google Shape;198;p33"/>
          <p:cNvSpPr txBox="1"/>
          <p:nvPr/>
        </p:nvSpPr>
        <p:spPr>
          <a:xfrm>
            <a:off x="267300" y="1312975"/>
            <a:ext cx="4688400" cy="8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2400" b="1">
                <a:solidFill>
                  <a:srgbClr val="0056CB"/>
                </a:solidFill>
                <a:latin typeface="Titillium Web"/>
                <a:ea typeface="Titillium Web"/>
                <a:cs typeface="Titillium Web"/>
                <a:sym typeface="Titillium Web"/>
              </a:rPr>
              <a:t>I valori risultanti dall’analisi</a:t>
            </a:r>
            <a:endParaRPr sz="2400" b="1">
              <a:solidFill>
                <a:srgbClr val="0056CB"/>
              </a:solidFill>
              <a:latin typeface="Titillium Web"/>
              <a:ea typeface="Titillium Web"/>
              <a:cs typeface="Titillium Web"/>
              <a:sym typeface="Titillium Web"/>
            </a:endParaRPr>
          </a:p>
          <a:p>
            <a:pPr marL="0" lvl="0" indent="0" algn="l" rtl="0">
              <a:spcBef>
                <a:spcPts val="0"/>
              </a:spcBef>
              <a:spcAft>
                <a:spcPts val="0"/>
              </a:spcAft>
              <a:buNone/>
            </a:pPr>
            <a:r>
              <a:rPr lang="it" sz="2400" b="1">
                <a:solidFill>
                  <a:srgbClr val="0056CB"/>
                </a:solidFill>
                <a:latin typeface="Titillium Web"/>
                <a:ea typeface="Titillium Web"/>
                <a:cs typeface="Titillium Web"/>
                <a:sym typeface="Titillium Web"/>
              </a:rPr>
              <a:t>dei questionari sono:</a:t>
            </a:r>
            <a:endParaRPr sz="2400" b="1">
              <a:solidFill>
                <a:srgbClr val="0056CB"/>
              </a:solidFill>
              <a:latin typeface="Titillium Web"/>
              <a:ea typeface="Titillium Web"/>
              <a:cs typeface="Titillium Web"/>
              <a:sym typeface="Titillium Web"/>
            </a:endParaRPr>
          </a:p>
        </p:txBody>
      </p:sp>
      <p:sp>
        <p:nvSpPr>
          <p:cNvPr id="199" name="Google Shape;199;p33"/>
          <p:cNvSpPr txBox="1"/>
          <p:nvPr/>
        </p:nvSpPr>
        <p:spPr>
          <a:xfrm>
            <a:off x="284625" y="354450"/>
            <a:ext cx="38811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200">
                <a:solidFill>
                  <a:srgbClr val="0066CC"/>
                </a:solidFill>
                <a:latin typeface="Titillium Web SemiBold"/>
                <a:ea typeface="Titillium Web SemiBold"/>
                <a:cs typeface="Titillium Web SemiBold"/>
                <a:sym typeface="Titillium Web SemiBold"/>
              </a:rPr>
              <a:t>Sintesi delle misurazioni</a:t>
            </a:r>
            <a:endParaRPr sz="1200">
              <a:solidFill>
                <a:srgbClr val="0066CC"/>
              </a:solidFill>
              <a:latin typeface="Titillium Web SemiBold"/>
              <a:ea typeface="Titillium Web SemiBold"/>
              <a:cs typeface="Titillium Web SemiBold"/>
              <a:sym typeface="Titillium Web SemiBold"/>
            </a:endParaRPr>
          </a:p>
        </p:txBody>
      </p:sp>
      <p:sp>
        <p:nvSpPr>
          <p:cNvPr id="200" name="Google Shape;200;p33"/>
          <p:cNvSpPr txBox="1"/>
          <p:nvPr/>
        </p:nvSpPr>
        <p:spPr>
          <a:xfrm>
            <a:off x="267300" y="947350"/>
            <a:ext cx="21966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a:solidFill>
                  <a:srgbClr val="0056CB"/>
                </a:solidFill>
                <a:latin typeface="Titillium Web"/>
                <a:ea typeface="Titillium Web"/>
                <a:cs typeface="Titillium Web"/>
                <a:sym typeface="Titillium Web"/>
              </a:rPr>
              <a:t>04</a:t>
            </a:r>
            <a:endParaRPr sz="1800">
              <a:solidFill>
                <a:srgbClr val="0056CB"/>
              </a:solidFill>
              <a:latin typeface="Titillium Web"/>
              <a:ea typeface="Titillium Web"/>
              <a:cs typeface="Titillium Web"/>
              <a:sym typeface="Titillium Web"/>
            </a:endParaRPr>
          </a:p>
        </p:txBody>
      </p:sp>
      <p:sp>
        <p:nvSpPr>
          <p:cNvPr id="201" name="Google Shape;201;p33"/>
          <p:cNvSpPr txBox="1"/>
          <p:nvPr/>
        </p:nvSpPr>
        <p:spPr>
          <a:xfrm>
            <a:off x="267300" y="2824075"/>
            <a:ext cx="1348666" cy="8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4800" b="1" dirty="0">
                <a:solidFill>
                  <a:srgbClr val="00B8CD"/>
                </a:solidFill>
                <a:latin typeface="Titillium Web"/>
                <a:ea typeface="Titillium Web"/>
                <a:cs typeface="Titillium Web"/>
                <a:sym typeface="Titillium Web"/>
              </a:rPr>
              <a:t>-25</a:t>
            </a:r>
            <a:endParaRPr sz="4800" b="1" dirty="0">
              <a:solidFill>
                <a:srgbClr val="00B8CD"/>
              </a:solidFill>
              <a:latin typeface="Titillium Web"/>
              <a:ea typeface="Titillium Web"/>
              <a:cs typeface="Titillium Web"/>
              <a:sym typeface="Titillium Web"/>
            </a:endParaRPr>
          </a:p>
        </p:txBody>
      </p:sp>
      <p:sp>
        <p:nvSpPr>
          <p:cNvPr id="202" name="Google Shape;202;p33"/>
          <p:cNvSpPr txBox="1"/>
          <p:nvPr/>
        </p:nvSpPr>
        <p:spPr>
          <a:xfrm>
            <a:off x="275402" y="2621625"/>
            <a:ext cx="11283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b="1">
                <a:solidFill>
                  <a:srgbClr val="00B8CD"/>
                </a:solidFill>
                <a:latin typeface="Titillium Web"/>
                <a:ea typeface="Titillium Web"/>
                <a:cs typeface="Titillium Web"/>
                <a:sym typeface="Titillium Web"/>
              </a:rPr>
              <a:t>NPS</a:t>
            </a:r>
            <a:endParaRPr b="1">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a:solidFill>
                <a:srgbClr val="5A6772"/>
              </a:solidFill>
              <a:latin typeface="Titillium Web SemiBold"/>
              <a:ea typeface="Titillium Web SemiBold"/>
              <a:cs typeface="Titillium Web SemiBold"/>
              <a:sym typeface="Titillium Web SemiBold"/>
            </a:endParaRPr>
          </a:p>
        </p:txBody>
      </p:sp>
      <p:sp>
        <p:nvSpPr>
          <p:cNvPr id="203" name="Google Shape;203;p33"/>
          <p:cNvSpPr txBox="1"/>
          <p:nvPr/>
        </p:nvSpPr>
        <p:spPr>
          <a:xfrm>
            <a:off x="2209499" y="2824075"/>
            <a:ext cx="2244259" cy="8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4800" b="1" dirty="0">
                <a:solidFill>
                  <a:srgbClr val="00B8CD"/>
                </a:solidFill>
                <a:latin typeface="Titillium Web"/>
                <a:ea typeface="Titillium Web"/>
                <a:cs typeface="Titillium Web"/>
                <a:sym typeface="Titillium Web"/>
              </a:rPr>
              <a:t>44,375</a:t>
            </a:r>
            <a:endParaRPr sz="4800" b="1" dirty="0">
              <a:solidFill>
                <a:srgbClr val="00B8CD"/>
              </a:solidFill>
              <a:latin typeface="Titillium Web"/>
              <a:ea typeface="Titillium Web"/>
              <a:cs typeface="Titillium Web"/>
              <a:sym typeface="Titillium Web"/>
            </a:endParaRPr>
          </a:p>
        </p:txBody>
      </p:sp>
      <p:sp>
        <p:nvSpPr>
          <p:cNvPr id="204" name="Google Shape;204;p33"/>
          <p:cNvSpPr txBox="1"/>
          <p:nvPr/>
        </p:nvSpPr>
        <p:spPr>
          <a:xfrm>
            <a:off x="2217602" y="2621625"/>
            <a:ext cx="11283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b="1">
                <a:solidFill>
                  <a:srgbClr val="00B8CD"/>
                </a:solidFill>
                <a:latin typeface="Titillium Web"/>
                <a:ea typeface="Titillium Web"/>
                <a:cs typeface="Titillium Web"/>
                <a:sym typeface="Titillium Web"/>
              </a:rPr>
              <a:t>SUS</a:t>
            </a:r>
            <a:endParaRPr b="1">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a:solidFill>
                <a:srgbClr val="5A6772"/>
              </a:solidFill>
              <a:latin typeface="Titillium Web SemiBold"/>
              <a:ea typeface="Titillium Web SemiBold"/>
              <a:cs typeface="Titillium Web SemiBold"/>
              <a:sym typeface="Titillium Web SemiBold"/>
            </a:endParaRPr>
          </a:p>
        </p:txBody>
      </p:sp>
      <p:pic>
        <p:nvPicPr>
          <p:cNvPr id="210" name="Google Shape;210;p33"/>
          <p:cNvPicPr preferRelativeResize="0"/>
          <p:nvPr/>
        </p:nvPicPr>
        <p:blipFill rotWithShape="1">
          <a:blip r:embed="rId3">
            <a:alphaModFix/>
          </a:blip>
          <a:srcRect/>
          <a:stretch/>
        </p:blipFill>
        <p:spPr>
          <a:xfrm>
            <a:off x="308563" y="5083900"/>
            <a:ext cx="1448532" cy="30545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1130</Words>
  <Application>Microsoft Office PowerPoint</Application>
  <PresentationFormat>Presentazione su schermo (16:10)</PresentationFormat>
  <Paragraphs>172</Paragraphs>
  <Slides>13</Slides>
  <Notes>13</Notes>
  <HiddenSlides>0</HiddenSlides>
  <MMClips>0</MMClips>
  <ScaleCrop>false</ScaleCrop>
  <HeadingPairs>
    <vt:vector size="6" baseType="variant">
      <vt:variant>
        <vt:lpstr>Caratteri utilizzati</vt:lpstr>
      </vt:variant>
      <vt:variant>
        <vt:i4>5</vt:i4>
      </vt:variant>
      <vt:variant>
        <vt:lpstr>Tema</vt:lpstr>
      </vt:variant>
      <vt:variant>
        <vt:i4>2</vt:i4>
      </vt:variant>
      <vt:variant>
        <vt:lpstr>Titoli diapositive</vt:lpstr>
      </vt:variant>
      <vt:variant>
        <vt:i4>13</vt:i4>
      </vt:variant>
    </vt:vector>
  </HeadingPairs>
  <TitlesOfParts>
    <vt:vector size="20" baseType="lpstr">
      <vt:lpstr>Titillium Web</vt:lpstr>
      <vt:lpstr>Calibri</vt:lpstr>
      <vt:lpstr>Titillium Web Light</vt:lpstr>
      <vt:lpstr>Arial</vt:lpstr>
      <vt:lpstr>Titillium Web SemiBold</vt:lpstr>
      <vt:lpstr>Simple Light</vt:lpstr>
      <vt:lpstr>Simple Light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cp:lastModifiedBy>Massimo Tubito</cp:lastModifiedBy>
  <cp:revision>25</cp:revision>
  <dcterms:modified xsi:type="dcterms:W3CDTF">2022-06-23T15:56:27Z</dcterms:modified>
</cp:coreProperties>
</file>