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1B8E7-1E3D-B111-F111-928970BDB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B8B71-432C-4B21-4591-1F901CCD5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7EF9A-B961-4F74-2E17-E6A2EFA0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E3FA-8FD4-87CF-62D1-6B512EC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C090C-A647-FCB6-2DC8-E4373451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16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A09B5-48E2-9D02-77DC-DEDAAC4E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7F066-5813-F07D-012A-AEC2D304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392F1-6BF7-2455-C939-70FCA3E0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B55EE-DCA4-E219-AC14-134B55F2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87010-8A13-1DFC-CFD3-7E61A688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186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6C00C-15B1-7172-3A00-9984BB39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0B1D5C-4828-1842-8CAE-3A9684EA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9B0E7-1DFA-AC42-8DFD-2AB7CC68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23C6C-7674-AEC0-D34E-3A84CD40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57978-CD38-6FBF-E496-2884D39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28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8EDE2-9A6C-6EC4-271C-DE2FC96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6F7FC-B955-A402-32F4-FD8ECAB9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38E9-E1AF-7E2B-E1E4-A2A4FF67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2D355-ABC0-085D-17B1-D88123BC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520C0-EF6F-648E-E9F3-99D0EE09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60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6230-5E39-A120-D70B-58FF06EA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9390A-A934-5651-4969-7B274B0E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93BBE-4272-C5DF-477E-362C7E05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69D4B-80ED-65CC-573F-3E900E06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44771-2403-C9E7-F674-31E3EBC1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1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0540C-7E6F-02BD-898C-E3C8AF0D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DA385-A6D4-CB83-C489-3A7169D81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B93A05-9F5E-074B-E9DB-251D912B2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0BE5D8-D789-8AF1-A636-70CFC96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11E9E-A2B1-14A9-C442-EB0AFF5C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901A1-FDEF-3185-FDF7-38C4E2EA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936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44FC4-85B9-669C-E066-4978FA71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B251D-EB3C-EC2E-BAAB-36C5C501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62C092-166F-5933-ADF7-BCC33B79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6FA9BC-9F53-F1AF-6875-8BA13AD2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F194D5-C0CC-8C37-482A-38B12247F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40117-0400-5237-A6EA-08E5E2E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968CB4-3494-A822-AC7C-49FF98F4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77C21D-1FC0-20BF-9674-88395EB2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5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B57B-21DE-9A51-5498-958F536A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18804B-6BC1-F1B6-E9F5-16DA3285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C97DB3-174D-7217-CC89-2790D53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E0D213-662D-FA22-6896-CB597218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3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03E01C-FE68-081C-67A3-B620C204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F952E-0763-C12F-8399-95E60524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0E0B1-7862-95FD-857A-69D5720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48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BAC1-E666-C688-7CA3-1748F08C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4145D-961E-5986-1364-E0859FC4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F7CC63-6C5D-A8A7-E152-B994A742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59F7B-E037-CD9A-D167-4F39956B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C4FAF-DFD4-5562-D9E2-512B07E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F6CB-F8F4-3CF7-13A9-99AB6FD9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5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CAA21-019C-C237-72CB-1CCF40AF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53D15C-3E71-ECD8-D193-34438948E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7375FD-78B4-CCAB-3FFE-0EBDFDA7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1AAEBC-22AB-20CE-01E5-8F3CEA5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FBB41-EAF2-EF37-4AC3-F6FCA1F8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CA34A-F932-7970-C0C3-C9F78371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6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A25635-7601-F0A8-FF9B-6B26EF17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4F297-DCCE-196A-11D4-8746D254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E6EC5-71C0-BA34-BC5B-F59B371BE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90CC-DC34-4F4C-897D-EC8EBEAC29D9}" type="datetimeFigureOut">
              <a:rPr lang="es-AR" smtClean="0"/>
              <a:t>13/4/2023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3A83D-EAA6-80E8-2265-6DA06488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82825-0281-7E37-0BF2-2C89F283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63ED-4459-4326-BF27-D4E55A2075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06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A8E10526-D4B3-4703-FC09-EF3828F69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21" y="2384858"/>
            <a:ext cx="3429479" cy="342947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DC1B8EC-4D17-CABF-DA01-6CF1A1254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5" y="1492839"/>
            <a:ext cx="3868616" cy="5029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D11EFE-1763-8ACB-12A2-1F7AA948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811" y="898880"/>
            <a:ext cx="7007291" cy="1187919"/>
          </a:xfrm>
          <a:solidFill>
            <a:schemeClr val="bg1">
              <a:alpha val="21000"/>
            </a:schemeClr>
          </a:solidFill>
        </p:spPr>
        <p:txBody>
          <a:bodyPr>
            <a:normAutofit/>
          </a:bodyPr>
          <a:lstStyle/>
          <a:p>
            <a:r>
              <a:rPr lang="es-AR" sz="7200" b="1" dirty="0">
                <a:latin typeface="Arial Black" panose="020B0A04020102020204" pitchFamily="34" charset="0"/>
              </a:rPr>
              <a:t>EPP Manager</a:t>
            </a:r>
            <a:endParaRPr lang="es-AR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3D152-94DE-0E52-FF19-FAF12432D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456" y="2769546"/>
            <a:ext cx="9144000" cy="512608"/>
          </a:xfrm>
          <a:solidFill>
            <a:schemeClr val="bg1">
              <a:alpha val="68000"/>
            </a:schemeClr>
          </a:solidFill>
        </p:spPr>
        <p:txBody>
          <a:bodyPr>
            <a:normAutofit fontScale="92500"/>
          </a:bodyPr>
          <a:lstStyle/>
          <a:p>
            <a:r>
              <a:rPr lang="es-AR" sz="2800" b="1" i="1" dirty="0">
                <a:solidFill>
                  <a:srgbClr val="FF0000"/>
                </a:solidFill>
              </a:rPr>
              <a:t>Sistema de administración de elementos de protección personal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3118A0-AD87-2549-7B8D-208C0DC1D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05" y="2909930"/>
            <a:ext cx="6409964" cy="41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E4C7EAF-A132-BC11-24B1-8914373840B4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7B19A40-A826-6693-7AF6-953071EBAE64}"/>
              </a:ext>
            </a:extLst>
          </p:cNvPr>
          <p:cNvSpPr txBox="1">
            <a:spLocks/>
          </p:cNvSpPr>
          <p:nvPr/>
        </p:nvSpPr>
        <p:spPr>
          <a:xfrm>
            <a:off x="4587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latin typeface="Arial Black" panose="020B0A04020102020204" pitchFamily="34" charset="0"/>
              </a:rPr>
              <a:t>EPP MANAGER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3A8A83D-7FAB-45A9-AE19-AF6E5662150F}"/>
              </a:ext>
            </a:extLst>
          </p:cNvPr>
          <p:cNvSpPr txBox="1">
            <a:spLocks/>
          </p:cNvSpPr>
          <p:nvPr/>
        </p:nvSpPr>
        <p:spPr>
          <a:xfrm>
            <a:off x="617375" y="1623462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Sistema de administración de elementos de protección personal orientado a personal de seguridad e higiene.</a:t>
            </a:r>
          </a:p>
          <a:p>
            <a:r>
              <a:rPr lang="es-AR" dirty="0"/>
              <a:t>La plataforma permite llevar el control del estado, las fechas de inspección y vencimiento de los EPP, llevando el control de equipos en stock como asignados a empleados.</a:t>
            </a:r>
          </a:p>
          <a:p>
            <a:r>
              <a:rPr lang="es-AR" dirty="0"/>
              <a:t>Reemplaza el uso de planillas en papel u hojas de datos de Excel.</a:t>
            </a:r>
          </a:p>
          <a:p>
            <a:r>
              <a:rPr lang="es-AR" dirty="0"/>
              <a:t>Permite un control preciso de los EPP evitando posibles incidentes de seguridad por el uso de equipos vencidos o en mal estado.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56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65BF-88DA-17AE-B204-50875946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0" y="176879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Administración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0177F-5FBC-D448-495D-6E0370E3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197348"/>
            <a:ext cx="10515600" cy="1853763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Los usuarios se deberán identificar utilizando nombre y </a:t>
            </a:r>
            <a:r>
              <a:rPr lang="es-AR" dirty="0" err="1"/>
              <a:t>password</a:t>
            </a:r>
            <a:r>
              <a:rPr lang="es-AR" dirty="0"/>
              <a:t>, permitiendo administrar los datos de las personas de manera segura, evitando la manipulación de los datos de la base de datos.</a:t>
            </a:r>
          </a:p>
          <a:p>
            <a:pPr marL="0" indent="0">
              <a:buNone/>
            </a:pPr>
            <a:r>
              <a:rPr lang="es-AR" dirty="0"/>
              <a:t>Existen dos niveles de usuario: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B97F0D-3DDC-13A4-D2DD-7D0398090BAA}"/>
              </a:ext>
            </a:extLst>
          </p:cNvPr>
          <p:cNvSpPr txBox="1"/>
          <p:nvPr/>
        </p:nvSpPr>
        <p:spPr>
          <a:xfrm>
            <a:off x="1586204" y="3223726"/>
            <a:ext cx="9330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Administrador: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Dar de alta y baja a </a:t>
            </a:r>
            <a:r>
              <a:rPr lang="es-AR" dirty="0" err="1"/>
              <a:t>EPPs</a:t>
            </a:r>
            <a:r>
              <a:rPr lang="es-AR" dirty="0"/>
              <a:t> 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Dar de alta y baja empleados 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Asignar y desasignar </a:t>
            </a:r>
            <a:r>
              <a:rPr lang="es-AR" dirty="0" err="1"/>
              <a:t>EPPs</a:t>
            </a:r>
            <a:r>
              <a:rPr lang="es-AR" dirty="0"/>
              <a:t> a empleados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Actualizar base de datos con resultado de las inspecciones de cada EPP.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Acceso a resumen de EPPS asignados y no asignados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Acceso a resumen de empleados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E34349-B41C-3252-8022-608705B7B3FE}"/>
              </a:ext>
            </a:extLst>
          </p:cNvPr>
          <p:cNvSpPr txBox="1"/>
          <p:nvPr/>
        </p:nvSpPr>
        <p:spPr>
          <a:xfrm>
            <a:off x="1586204" y="5310761"/>
            <a:ext cx="933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Empleado: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Visualizar EPP asignados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Solicitar nuevo EPP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Solicitar reemplazo de EPP</a:t>
            </a:r>
          </a:p>
        </p:txBody>
      </p:sp>
    </p:spTree>
    <p:extLst>
      <p:ext uri="{BB962C8B-B14F-4D97-AF65-F5344CB8AC3E}">
        <p14:creationId xmlns:p14="http://schemas.microsoft.com/office/powerpoint/2010/main" val="15846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87E550-A599-44F5-C91B-A44D70E7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0"/>
            <a:ext cx="11887200" cy="60388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A55349-FDEE-F802-80AE-FF9D32AD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2904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Diagrama de flujo </a:t>
            </a:r>
            <a:r>
              <a:rPr lang="es-AR" b="1" dirty="0" err="1">
                <a:latin typeface="Arial Black" panose="020B0A04020102020204" pitchFamily="34" charset="0"/>
              </a:rPr>
              <a:t>ppal</a:t>
            </a:r>
            <a:endParaRPr lang="es-AR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965328-B38E-FEED-EB64-52E13F98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6830"/>
            <a:ext cx="11007012" cy="596117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2D0914A-A0D8-5DE2-3B24-942F802E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2904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Diagramas de funciones</a:t>
            </a:r>
          </a:p>
        </p:txBody>
      </p:sp>
    </p:spTree>
    <p:extLst>
      <p:ext uri="{BB962C8B-B14F-4D97-AF65-F5344CB8AC3E}">
        <p14:creationId xmlns:p14="http://schemas.microsoft.com/office/powerpoint/2010/main" val="19510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D0914A-A0D8-5DE2-3B24-942F802E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2904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Diagramas de funciones (cont..)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871966-D2C3-67A4-95F4-75145321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13"/>
            <a:ext cx="12192000" cy="45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D0914A-A0D8-5DE2-3B24-942F802E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2904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Diagramas de funciones (cont..)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5CFDB9-5B2C-A076-7E78-F02B8CF9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019"/>
            <a:ext cx="12192000" cy="3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D0914A-A0D8-5DE2-3B24-942F802E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2904"/>
            <a:ext cx="10515600" cy="911534"/>
          </a:xfrm>
        </p:spPr>
        <p:txBody>
          <a:bodyPr/>
          <a:lstStyle/>
          <a:p>
            <a:r>
              <a:rPr lang="es-AR" b="1" dirty="0">
                <a:latin typeface="Arial Black" panose="020B0A04020102020204" pitchFamily="34" charset="0"/>
              </a:rPr>
              <a:t>Diagramas de funciones (cont..)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BC9014-6C70-0E6A-A3CE-FA8E9EDC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445"/>
            <a:ext cx="12192000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1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233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EPP Manager</vt:lpstr>
      <vt:lpstr>Presentación de PowerPoint</vt:lpstr>
      <vt:lpstr>Administración de usuarios</vt:lpstr>
      <vt:lpstr>Diagrama de flujo ppal</vt:lpstr>
      <vt:lpstr>Diagramas de funciones</vt:lpstr>
      <vt:lpstr>Diagramas de funciones (cont..)</vt:lpstr>
      <vt:lpstr>Diagramas de funciones (cont..)</vt:lpstr>
      <vt:lpstr>Diagramas de funciones (cont..)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Manager</dc:title>
  <dc:creator>Alejandro Giudici</dc:creator>
  <cp:lastModifiedBy>Alejandro Giudici</cp:lastModifiedBy>
  <cp:revision>1</cp:revision>
  <dcterms:created xsi:type="dcterms:W3CDTF">2023-04-13T22:40:20Z</dcterms:created>
  <dcterms:modified xsi:type="dcterms:W3CDTF">2023-04-13T22:58:52Z</dcterms:modified>
</cp:coreProperties>
</file>