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95C46-C35A-44F0-BE8E-5F41AB483C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4B32E1-9313-4B54-BF1D-EC0A01669D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7828CA-3363-49C2-AFBB-EAD1514A0E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A5B31B-975D-4B65-A69F-25FDEFE7894D}" type="slidenum">
              <a:rPr b="0" lang="en-US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A8EDAD-BCCD-4B2E-A69E-0BB5D76884D8}" type="slidenum">
              <a:rPr b="0" lang="en-US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B42403-B39C-4A1B-812B-29705E2D5542}" type="slidenum">
              <a:rPr b="0" lang="en-US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MiniHomework 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dbf5f9"/>
                </a:solidFill>
                <a:latin typeface="Noto Sans"/>
              </a:rPr>
              <a:t>URL sito web da replicare: https://www.reddit.com/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2024-03-20T09:51:31Z</dcterms:created>
  <dc:creator/>
  <dc:description/>
  <dc:language>en-US</dc:language>
  <cp:lastModifiedBy/>
  <dcterms:modified xsi:type="dcterms:W3CDTF">2024-03-20T09:55:42Z</dcterms:modified>
  <cp:revision>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