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600cb27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600cb27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00cb27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00cb27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600cb27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600cb27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600cb27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600cb2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6116303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6116303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116303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116303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116303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116303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6116303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6116303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116303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116303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UniBookMi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Corso programmazione web e mobile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2023 - 2024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UniBookMi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Paolo Faltaous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Giulia Floris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526350"/>
            <a:ext cx="8435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UniBookMi è </a:t>
            </a:r>
            <a:r>
              <a:rPr lang="it" sz="3000"/>
              <a:t>un'applicazione</a:t>
            </a:r>
            <a:r>
              <a:rPr lang="it" sz="3000"/>
              <a:t> web che consente la prenotazione di aule o stanze.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Questo avviene l’utilizzo di un account con mail Unimi e la scelta tramite piattaforma dell’aula e la data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8435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1.1.0 Analisi Requisiti - Descrizione generale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L’applicazione web dovrà consentire la prenotazione di stanze da parte di studenti o docenti tramite un apposito form.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Le sezioni principali dell’app web sono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	-Login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	-Home page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	-Pagina utente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	-Pagina prenotazione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	-News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90250" y="526350"/>
            <a:ext cx="8435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1.1.0 Analisi Requisiti - Requisiti funzionali</a:t>
            </a:r>
            <a:endParaRPr b="1" sz="1650">
              <a:solidFill>
                <a:schemeClr val="dk1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L’applicazione web una volta fatto il login tramite credenziali Unimi farà accedere alla schermata principale, dove vi è possibile navigare tra le due pagine principali, utente e prenotazione e la terza sezione extra, le notizie.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Quando il fruitore dell’app prenota una stanza, nella pagina utente è possibile visualizzare quest’ultima, comprese le prenotazioni passate.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90250" y="526350"/>
            <a:ext cx="8435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1.1.0 Analisi Requisiti</a:t>
            </a:r>
            <a:r>
              <a:rPr lang="it" sz="3000"/>
              <a:t> - Requisiti non funzionali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l’applicazione è usabile da tutti gli utenti, presenta un'interfaccia semplice con poche diramazioni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8435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1.1.0 Analisi Requisiti - Requisiti di sistema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Non ci sono requisiti espliciti per l’utilizzo dell’applicazione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90250" y="526350"/>
            <a:ext cx="84351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1.1.1 Destinatari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L’applicazione web è designata per studenti e docenti dell’università Statale di Milano che vorranno prenotare le aule per attività didattiche.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L’interfaccia è chiara ed intuibile e non sarà necessario avere conoscenze tecniche per poter effettuare le operazioni.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Il device ottimizzato per l’utilizzo dell’applicazione è un computer, sia fisso che portatile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