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68" r:id="rId5"/>
  </p:sldMasterIdLst>
  <p:notesMasterIdLst>
    <p:notesMasterId r:id="rId19"/>
  </p:notesMasterIdLst>
  <p:sldIdLst>
    <p:sldId id="288" r:id="rId6"/>
    <p:sldId id="298" r:id="rId7"/>
    <p:sldId id="311" r:id="rId8"/>
    <p:sldId id="344" r:id="rId9"/>
    <p:sldId id="302" r:id="rId10"/>
    <p:sldId id="315" r:id="rId11"/>
    <p:sldId id="345" r:id="rId12"/>
    <p:sldId id="347" r:id="rId13"/>
    <p:sldId id="348" r:id="rId14"/>
    <p:sldId id="349" r:id="rId15"/>
    <p:sldId id="303" r:id="rId16"/>
    <p:sldId id="325" r:id="rId17"/>
    <p:sldId id="343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756FAD-B075-979F-8521-9929A905EB33}" name="Giulia Bertazzini" initials="GB" userId="Giulia Bertazzin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9E1"/>
    <a:srgbClr val="9201DB"/>
    <a:srgbClr val="ED8801"/>
    <a:srgbClr val="C71585"/>
    <a:srgbClr val="004C7F"/>
    <a:srgbClr val="228B22"/>
    <a:srgbClr val="E6E3EA"/>
    <a:srgbClr val="C5D8FF"/>
    <a:srgbClr val="E4C1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00:33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24575,'0'0'0,"14"12"0,14 19 0,14 26 0,11 32 0,9 38 0,7 41 0,5 38 0,2 28 0,0 17-716,0 2 716,-1-14 0,1-29 0,0-41 0,-13-49-7475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00:34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00:34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1788 24575,'1'3'0,"0"-1"0,1 0 0,-1 1 0,1-1 0,-1 0 0,1 0 0,0 0 0,3 4 0,2 1 0,3 7 0,0 0 0,21 22 0,-31-36 0,0 0 0,0 0 0,0 0 0,0 0 0,0 1 0,0-1 0,0 0 0,0 0 0,0 0 0,0 0 0,0 1 0,1-1 0,-1 0 0,0 0 0,0 0 0,0 0 0,0 0 0,0 0 0,1 1 0,-1-1 0,0 0 0,0 0 0,0 0 0,0 0 0,1 0 0,-1 0 0,0 0 0,0 0 0,0 0 0,0 0 0,1 0 0,-1 0 0,0 0 0,0 0 0,0 0 0,1 0 0,-1 0 0,0 0 0,0 0 0,0 0 0,0 0 0,1 0 0,-1 0 0,0 0 0,0 0 0,0-1 0,0 1 0,0 0 0,1 0 0,-1 0 0,0 0 0,-1-14 0,-11-24 0,12 37 0,-201-605 0,145 406 0,-32-222 0,82 389 0,1 0 0,2 0 0,2 0 0,5-63 0,-4 91 0,1-1 0,0 1 0,0 0 0,1 0 0,0 0 0,0 0 0,0 0 0,0 0 0,1 0 0,0 0 0,0 1 0,0-1 0,0 1 0,1 0 0,6-6 0,-7 8 0,1 0 0,-1 0 0,1 0 0,0 1 0,0 0 0,0-1 0,0 1 0,0 0 0,0 1 0,0-1 0,0 1 0,0 0 0,0 0 0,0 0 0,0 0 0,0 1 0,0-1 0,0 1 0,0 0 0,0 1 0,3 1 0,12 5 0,0 1 0,-1 1 0,-1 1 0,0 0 0,0 2 0,-1 0 0,-1 0 0,18 21 0,23 27 0,-3 3 0,-2 3 0,-4 1 0,49 94 0,126 308 0,-200-421 0,-15-42 0,-4-14 0,-1-11 0,-1 0 0,-1 0 0,-5-36 0,1 8 0,2 18 0,-21-377 0,28-2 0,-2 363 0,2 0 0,1 1 0,22-73 0,-26 108 0,1 0 0,0 0 0,1 0 0,0 0 0,0 1 0,1-1 0,0 1 0,0 0 0,10-9 0,-12 13 0,0 1 0,0 0 0,0 0 0,0 0 0,1 0 0,-1 0 0,1 1 0,-1 0 0,1-1 0,-1 1 0,1 1 0,0-1 0,0 0 0,-1 1 0,1 0 0,0 0 0,0 0 0,-1 0 0,1 1 0,0-1 0,0 1 0,-1 0 0,7 2 0,3 3 0,0-1 0,-1 2 0,1 0 0,-1 0 0,-1 1 0,1 1 0,-1 0 0,12 13 0,7 10 0,37 51 0,-25-24 0,-3 1 0,-3 3 0,-2 0 0,-3 3 0,34 101 0,-61-153 0,1 1 0,-2-1 0,3 28 0,-7-30-1365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00:37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2736 24575,'2'4'0,"45"91"0,203 412 0,-32 11 0,-208-490 0,-5-17 0,-1 0 0,0-1 0,-1 1 0,0 1 0,2 20 0,-5-32 0,0 0 0,0 0 0,0 0 0,0 0 0,-1 0 0,1 0 0,0 0 0,0-1 0,0 1 0,0 0 0,0 0 0,0 0 0,0 0 0,0 0 0,0 0 0,0 0 0,0 0 0,0 0 0,0 0 0,0 0 0,0 0 0,-1 0 0,1 0 0,0 0 0,0 0 0,0 0 0,0 0 0,0 1 0,0-1 0,0 0 0,0 0 0,0 0 0,0 0 0,0 0 0,0 0 0,0 0 0,0 0 0,0 0 0,0 0 0,0 0 0,0 0 0,0 0 0,0 0 0,-1 0 0,1 0 0,0 0 0,0 0 0,0 0 0,0 0 0,0 1 0,0-1 0,0 0 0,0 0 0,0 0 0,0 0 0,0 0 0,0 0 0,0 0 0,0 0 0,0 0 0,0 0 0,0 0 0,0 0 0,1 0 0,-1 1 0,-7-11 0,-17-44 0,2 0 0,-17-65 0,23 68 0,-188-705 0,193 704 0,-7-84 0,17 130 0,1 0 0,0 0 0,0 0 0,1 0 0,0 0 0,0 1 0,0-1 0,4-9 0,-5 14 0,1 0 0,0-1 0,-1 1 0,1 0 0,0 0 0,0 0 0,0 0 0,0 0 0,0 0 0,0 0 0,0 1 0,0-1 0,0 0 0,0 1 0,0-1 0,3 0 0,-2 0 0,0 1 0,0-1 0,1 1 0,-1 0 0,0 0 0,0 0 0,1 0 0,-1 1 0,0-1 0,0 1 0,0-1 0,0 1 0,3 1 0,10 4 0,0 1 0,-1 0 0,0 2 0,0-1 0,-1 2 0,13 11 0,71 74 0,-85-84 0,74 86 0,-4 3 0,-4 4 0,-5 3 0,59 117 0,-107-181 0,-18-36 0,-5-15 0,-5-21 0,-4-23 0,-35-306 0,37 277 0,3 1 0,13-120 0,-6 164 0,1 0 0,15-51 0,-17 74 0,1 1 0,0 0 0,0 0 0,1 0 0,1 1 0,0 0 0,0 0 0,1 1 0,1 0 0,9-10 0,-14 16 0,1 1 0,-1-1 0,1 1 0,-1 0 0,1 0 0,0 1 0,0-1 0,0 1 0,1 0 0,-1 0 0,0 1 0,1 0 0,-1 0 0,1 0 0,10 0 0,-9 2 0,0 0 0,0 0 0,1 0 0,-1 1 0,0 0 0,-1 1 0,1 0 0,0 0 0,-1 0 0,12 8 0,-1 3 0,0 0 0,0 2 0,-1 0 0,-1 0 0,-1 1 0,22 35 0,-5 1 0,31 76 0,-5-10 0,-57-117 0,1 0 0,0 0 0,0-1 0,0 1 0,-1 0 0,1-1 0,1 1 0,-1-1 0,0 1 0,0-1 0,1 0 0,-1 1 0,0-1 0,1 0 0,-1 0 0,1 0 0,0 0 0,-1 0 0,1 0 0,0 0 0,3 0 0,-3-1 0,-1-1 0,1 0 0,0 0 0,0 0 0,-1 0 0,1 0 0,-1 0 0,1 0 0,-1-1 0,1 1 0,-1 0 0,0-1 0,0 1 0,1-1 0,-1 0 0,0 1 0,-1-1 0,1 0 0,0 1 0,0-1 0,0-2 0,34-88 0,4-11 0,-34 92 0,1 1 0,0-1 0,0 1 0,1 0 0,1 1 0,14-16 0,-19 23 0,0-1 0,1 1 0,-1-1 0,0 1 0,1 0 0,-1 0 0,1 1 0,0-1 0,0 1 0,0 0 0,-1 0 0,1 0 0,0 0 0,0 1 0,0 0 0,0-1 0,1 2 0,-1-1 0,0 0 0,0 1 0,0-1 0,-1 1 0,1 1 0,0-1 0,0 0 0,5 4 0,9 4 0,-1 1 0,0 1 0,-1 0 0,19 18 0,-4-5 0,-3-3 0,0-2 0,2 0 0,41 18 0,-57-31 0,1 0 0,0-1 0,0-1 0,0 0 0,1-1 0,-1-1 0,1-1 0,0 0 0,27-2 0,-22-2 0,0-1 0,-1-1 0,0-1 0,0-1 0,0-1 0,-1 0 0,0-2 0,0 0 0,-1-1 0,-1-1 0,0 0 0,25-24 0,-17 12 0,-2-1 0,0-1 0,-2-1 0,-1-1 0,-1-1 0,-1 0 0,14-33 0,-23 41 0,-1 0 0,0 0 0,-2-1 0,0 0 0,-2-1 0,0 1 0,1-41 0,-5 52 0,0 0 0,-1 0 0,0 0 0,-1 1 0,0-1 0,-1 0 0,0 1 0,-1 0 0,0-1 0,0 2 0,-1-1 0,-1 0 0,1 1 0,-2 0 0,1 0 0,-1 1 0,0 0 0,-11-9 0,7 8 0,-1 1 0,-1 0 0,1 1 0,-1 1 0,-1 0 0,1 0 0,-1 2 0,0 0 0,0 0 0,0 1 0,-1 1 0,1 0 0,0 1 0,-20 1 0,1 1 0,0 2 0,0 2 0,0 0 0,0 3 0,-37 13 0,36-9 0,1 1 0,0 2 0,2 1 0,-1 2 0,2 1 0,-37 30 0,51-35 0,1 0 0,1 0 0,1 1 0,0 1 0,-15 23 0,22-28 0,-1 1 0,1 0 0,1 1 0,0-1 0,1 1 0,0 0 0,1 0 0,-2 25 0,4-26 0,1 1 0,1-1 0,0 0 0,0 1 0,1-1 0,1 0 0,0 0 0,1 0 0,0 0 0,1-1 0,0 0 0,1 0 0,0 0 0,1-1 0,0 1 0,1-2 0,0 1 0,0-1 0,1 0 0,0-1 0,19 14 0,-15-14 0,-1 1 0,2-2 0,-1 0 0,1 0 0,0-1 0,1-1 0,-1 0 0,1-2 0,0 1 0,0-2 0,0 0 0,0 0 0,0-2 0,1 0 0,-1 0 0,0-2 0,22-4 0,-18 1 0,0-1 0,0-1 0,-1 0 0,0-2 0,0 0 0,-1-1 0,26-20 0,-20 11 0,0-1 0,-2-1 0,-1-1 0,27-36 0,-11 2 0,-1-1 0,-4-2 0,44-112 0,-68 153 0,-6 13 0,0 0 0,1 0 0,0 1 0,0-1 0,1 0 0,-1 1 0,1-1 0,0 1 0,0 0 0,7-7 0,-9 10 0,-1 1 0,1-1 0,0 1 0,-1 0 0,1-1 0,0 1 0,0 0 0,-1 0 0,1 0 0,0 0 0,0 0 0,-1 0 0,1 0 0,0 0 0,0 0 0,0 0 0,-1 0 0,1 0 0,0 0 0,0 1 0,-1-1 0,1 0 0,0 1 0,-1-1 0,1 0 0,1 1 0,17 16 0,-15-12 0,16 15 0,0-1 0,1 0 0,1-2 0,39 23 0,-48-32 0,0-2 0,1 0 0,0 0 0,0-1 0,0-1 0,1-1 0,-1 0 0,1 0 0,0-2 0,23 1 0,-19-4 0,0 0 0,1-2 0,-1 0 0,-1-1 0,1 0 0,-1-2 0,0 0 0,0-2 0,-1 1 0,0-2 0,-1 0 0,27-22 0,-14 7 0,-2-1 0,0 0 0,-2-2 0,-1-1 0,33-53 0,-38 50 0,-1 0 0,-2-1 0,24-66 0,-36 85 0,0-1 0,0 0 0,-1 0 0,-1 0 0,0-1 0,-2 1 0,1 0 0,-2-1 0,0 1 0,-1 0 0,-7-29 0,7 39 0,0-1 0,0 0 0,0 0 0,-1 1 0,0 0 0,-1-1 0,1 1 0,-1 0 0,0 1 0,0-1 0,0 1 0,-1-1 0,1 1 0,-1 1 0,0-1 0,0 1 0,-1-1 0,1 2 0,-1-1 0,-6-2 0,4 3 0,0 0 0,0 1 0,0 0 0,0 0 0,0 0 0,0 1 0,0 1 0,0-1 0,-1 1 0,1 1 0,0-1 0,1 1 0,-1 1 0,-14 5 0,7 0 0,1 0 0,-1 0 0,1 2 0,1 0 0,0 0 0,0 1 0,1 1 0,0 0 0,1 0 0,1 1 0,0 1 0,1 0 0,0 0 0,1 1 0,1 0 0,0 0 0,-6 22 0,6-16 0,2 1 0,0 0 0,2 0 0,0 0 0,1 0 0,2 1 0,0-1 0,1 0 0,1 1 0,1-1 0,2 0 0,10 35 0,-4-28 0,2 1 0,0-2 0,2 0 0,28 39 0,-14-28 0,2-2 0,47 45 0,21 5 0,132 89 0,-183-141 0,-9-7 0,54 38 0,148 139 0,-213-175 0,-1 1 0,-1 0 0,26 44 0,-39-52 0,0 1 0,-1 0 0,-1 1 0,-2 1 0,12 46 0,-17-51 0,-1 0 0,-1 0 0,-1 1 0,-1-1 0,-1 0 0,-1 0 0,-1 1 0,0-1 0,-2-1 0,0 1 0,-2-1 0,0 1 0,-1-2 0,-1 1 0,-1-1 0,-1-1 0,-24 34 0,23-38 0,0 1 0,-1-2 0,0 0 0,-1 0 0,-1-1 0,0-1 0,0 0 0,-1-1 0,0-1 0,-1-1 0,0 0 0,-1-1 0,1-1 0,-1 0 0,0-2 0,-1 0 0,1-1 0,-1 0 0,0-2 0,-29-1 0,32-2 0,-1 0 0,1-1 0,0-1 0,0 0 0,0-1 0,0-1 0,1 0 0,0-1 0,0-1 0,1 0 0,0-2 0,0 1 0,1-1 0,0-1 0,1 0 0,-18-21 0,14 10 0,0 1 0,1-2 0,2 0 0,0-1 0,1 0 0,2-1 0,0 0 0,2-1 0,-9-43 0,8 11-37,3 0 1,3 0-1,2 0 0,2 0 0,4-1 0,1 2 0,19-74 1,5 12-63,5 3 1,73-165 0,97-125 98,-21 44 0,-153 289 0,-28 73 49,-1 6 74,1 11 196,3 37-307,4 0 1,1-1-1,3 0 0,2 0 0,3-2 1,1 0-1,51 87 0,-65-127-12,2 0 0,-1-1 0,1 0 0,1 0 0,11 10 0,-17-17 0,0-1 0,0 1 0,0-1 0,0 0 0,1 0 0,-1-1 0,0 1 0,1-1 0,0 1 0,-1-1 0,1 0 0,-1 0 0,1-1 0,0 1 0,0-1 0,0 0 0,-1 0 0,1 0 0,0 0 0,0-1 0,6-1 0,-4 0 0,-1-1 0,0 1 0,0-1 0,0 0 0,0 0 0,-1 0 0,1 0 0,-1-1 0,0 0 0,6-8 0,0 1 0,-1-2 0,-1 1 0,7-16 0,5-13 0,-3-1 0,-1 0 0,-2-1 0,8-46 0,20-181 0,-33 185 0,-3 0 0,-12-169 0,23 304 0,-11-32 0,12 26 0,2 0 0,2-2 0,36 54 0,-39-69 0,1-1 0,1 0 0,1-2 0,1 0 0,46 35 0,-61-53 0,0 0 0,1-1 0,0 0 0,1 0 0,-1-1 0,20 6 0,-25-9 0,0 0 0,1-1 0,-1 1 0,0-1 0,1 0 0,-1 0 0,1 0 0,-1-1 0,0 1 0,1-1 0,-1 0 0,0 0 0,0-1 0,1 1 0,-1-1 0,0 0 0,-1 0 0,6-4 0,-2 0 0,0 0 0,0 0 0,-1-1 0,0 0 0,-1 0 0,0 0 0,0-1 0,0 1 0,-1-1 0,0-1 0,3-8 0,3-13 0,12-55 0,-10 23 0,-3 0 0,-2 0 0,-4-1 0,-7-119 0,8 205 0,0 0 0,2 0 0,0-1 0,2 0 0,0 0 0,1-1 0,2 0 0,0 0 0,1-1 0,25 31 0,-30-43 0,0 0 0,0-1 0,1-1 0,-1 1 0,2-1 0,-1 0 0,1-1 0,0 0 0,0 0 0,11 3 0,-15-6 0,1-1 0,-1 1 0,1-1 0,-1 0 0,1-1 0,0 1 0,-1-1 0,1 0 0,0-1 0,-1 1 0,1-1 0,-1 0 0,1-1 0,-1 1 0,1-1 0,-1 0 0,0-1 0,0 1 0,8-6 0,-4 1 0,-1 0 0,1-1 0,-2 0 0,1 0 0,-1-1 0,0 0 0,-1 0 0,0 0 0,-1-1 0,0 0 0,0 0 0,-1 0 0,0-1 0,-1 0 0,3-14 0,-2 5 0,-1-1 0,-1 1 0,-1 0 0,0-1 0,-2 0 0,0 1 0,-7-31 0,8 49 0,-1 0 0,0 1 0,1-1 0,0 0 0,-1 1 0,1-1 0,0 0 0,0 0 0,0 0 0,0 1 0,0-1 0,1 0 0,-1-2 0,2 3 0,-1 0 0,1 1 0,-1-1 0,1 0 0,0 1 0,-1-1 0,1 1 0,0-1 0,-1 1 0,1 0 0,0 0 0,-1 0 0,4 0 0,-4 0 0,20-3 0,-1-1 0,0-1 0,0-1 0,-1-1 0,0 0 0,0-2 0,0 0 0,-1-1 0,29-21 0,-17 8 0,-1 0 0,-1-3 0,-1 0 0,35-44 0,-39 39 0,-1 0 0,-1-1 0,-2-1 0,-1-1 0,-2 0 0,-1-1 0,-2-1 0,-1-1 0,-2 1 0,6-46 0,-14 69 0,-1 1 0,0-1 0,-1 0 0,-1 0 0,0 0 0,0 0 0,-2 1 0,-6-23 0,8 31 0,-1 0 0,0-1 0,0 1 0,0 0 0,-1 0 0,0 0 0,1 1 0,-1-1 0,-1 0 0,1 1 0,0 0 0,-1 0 0,0 0 0,0 0 0,1 1 0,-2-1 0,1 1 0,0 0 0,0 0 0,-1 1 0,1-1 0,-1 1 0,1 0 0,-1 0 0,1 1 0,-9-1 0,0 1 0,0 1 0,-1 1 0,1 0 0,0 0 0,0 1 0,1 1 0,-1 0 0,1 1 0,0 1 0,0-1 0,0 2 0,-13 9 0,4-1 0,1 0 0,1 2 0,0 0 0,1 1 0,-24 31 0,30-32 0,0 1 0,0 1 0,2 0 0,0 0 0,2 1 0,0 0 0,1 0 0,1 1 0,0 0 0,2 0 0,1 0 0,0 1 0,2-1 0,0 1 0,2 0 0,0-1 0,1 1 0,2-1 0,0 0 0,1 0 0,1 0 0,1-1 0,0 0 0,2 0 0,20 33 0,-17-34 0,1 0 0,1-2 0,1 0 0,0 0 0,2-1 0,-1-1 0,2-1 0,0 0 0,1-2 0,29 16 0,-22-15 0,2-2 0,-1 0 0,1-2 0,0-1 0,1-2 0,0 0 0,47 2 0,-26-7-682,52-4-1,35-13-6143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00:39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2298 24575,'0'0'0,"-1"2"0,-1 8 0,0 0 0,1 0 0,0 0 0,0 0 0,1 0 0,0 0 0,1 0 0,3 17 0,3 4 0,16 45 0,-7-30 0,3 0 0,2-1 0,2-1 0,2-1 0,1-2 0,3 0 0,36 41 0,-56-73 0,0 0 0,0 0 0,0-1 0,13 8 0,-20-14 0,0-1 0,0 0 0,0 1 0,0-1 0,1 0 0,-1 0 0,0 0 0,1-1 0,-1 1 0,1 0 0,-1-1 0,1 0 0,-1 1 0,1-1 0,-1 0 0,1 0 0,-1-1 0,1 1 0,-1 0 0,1-1 0,-1 0 0,0 1 0,1-1 0,-1 0 0,0 0 0,1 0 0,2-3 0,-1 1 0,-1-1 0,1 1 0,-1-1 0,0 0 0,0 0 0,0 0 0,-1 0 0,1-1 0,-1 1 0,2-6 0,14-52 0,-1-29 0,9-159 0,-14 97 0,-10 139 0,-2 5 0,0 1 0,1-1 0,1 1 0,-1 0 0,1 0 0,1-1 0,0 1 0,4-10 0,-6 18 0,-1-1 0,0 1 0,1-1 0,-1 1 0,0-1 0,1 1 0,-1-1 0,0 1 0,1 0 0,-1-1 0,1 1 0,-1 0 0,1-1 0,-1 1 0,1 0 0,0-1 0,-1 1 0,1 0 0,-1 0 0,1 0 0,-1 0 0,1-1 0,0 1 0,-1 0 0,1 0 0,-1 0 0,1 0 0,0 0 0,-1 0 0,1 1 0,-1-1 0,1 0 0,0 0 0,-1 0 0,1 1 0,-1-1 0,1 0 0,-1 0 0,2 1 0,17 20 0,48 79 0,-1-2 0,-45-68 0,2-2 0,1 0 0,1-2 0,2 0 0,0-2 0,46 31 0,-64-50 0,-1 0 0,1-1 0,0 0 0,0 0 0,0-1 0,1 0 0,-1-1 0,1 0 0,13 1 0,-17-3 0,-1 0 0,1 0 0,0-1 0,0 0 0,0 0 0,0 0 0,0-1 0,-1 0 0,1 0 0,-1 0 0,1-1 0,-1 1 0,0-2 0,0 1 0,0 0 0,5-6 0,1-3 0,0 1 0,-2-2 0,1 1 0,-1-1 0,-1-1 0,-1 1 0,0-1 0,0-1 0,-2 1 0,8-31 0,-4 8 0,-2-1 0,-1 0 0,0-51 0,-10-31 0,4 120 0,0-1 0,0 1 0,0 0 0,1-1 0,-1 1 0,0 0 0,0-1 0,0 1 0,1 0 0,-1-1 0,0 1 0,1 0 0,-1 0 0,0-1 0,1 1 0,-1 0 0,0 0 0,1-1 0,-1 1 0,0 0 0,1 0 0,-1 0 0,1 0 0,-1 0 0,0 0 0,1 0 0,-1-1 0,1 1 0,-1 0 0,0 0 0,1 1 0,-1-1 0,1 0 0,-1 0 0,0 0 0,1 0 0,-1 0 0,0 0 0,1 0 0,-1 1 0,1-1 0,-1 0 0,0 0 0,1 1 0,24 10 0,-17-7 0,6 3 0,1-2 0,0 0 0,0 0 0,0-2 0,1 0 0,0 0 0,-1-2 0,31 0 0,-37-2 0,-1 0 0,1 0 0,-1-1 0,1 0 0,-1 0 0,0-1 0,0 0 0,0 0 0,-1-1 0,1 0 0,-1-1 0,0 0 0,0 0 0,-1 0 0,1-1 0,-1 0 0,0 0 0,6-9 0,-3 1 0,0 0 0,-2-1 0,0 1 0,0-2 0,-1 1 0,-1-1 0,-1 0 0,0 0 0,-1 0 0,0-1 0,-2 1 0,0-1 0,-1 1 0,-2-19 0,1 22 0,-1 1 0,0 0 0,-1-1 0,-1 1 0,0 1 0,0-1 0,-1 0 0,-10-16 0,10 20 0,0 1 0,0 0 0,-1 1 0,0-1 0,0 1 0,-1 0 0,0 1 0,0-1 0,0 1 0,0 1 0,-1-1 0,0 1 0,-8-3 0,1 3 0,0 0 0,0 0 0,0 2 0,0 0 0,-1 0 0,1 2 0,-1 0 0,1 0 0,-1 2 0,1 0 0,0 0 0,0 2 0,0 0 0,0 0 0,0 2 0,-17 8 0,9-3 0,1 2 0,0 0 0,1 1 0,0 1 0,1 1 0,1 1 0,0 1 0,1 0 0,-17 24 0,23-24 0,0 1 0,1 0 0,0 0 0,2 1 0,0 1 0,1-1 0,2 1 0,-7 34 0,11-44 0,1 0 0,0 0 0,1 0 0,0 0 0,1 0 0,0 0 0,0 0 0,5 14 0,-4-18 0,1 0 0,0 0 0,0 0 0,1-1 0,-1 1 0,1-1 0,1 0 0,-1 0 0,1 0 0,0-1 0,1 1 0,-1-1 0,9 5 0,-6-5 0,0 0 0,0 0 0,1-1 0,-1 0 0,1 0 0,0-1 0,0 0 0,0-1 0,16 2 0,-10-3 0,-1 0 0,0-1 0,1-1 0,-1 0 0,27-6 0,-16 0 0,-1 0 0,0-2 0,0-1 0,0-1 0,-2-1 0,40-27 0,-23 9 0,-2-2 0,-1-1 0,-1-2 0,-3-2 0,52-73 0,-27 22 0,76-160 0,-7-60 0,-105 245 0,-4-1 0,-2-1 0,6-67 0,-20 123 0,0 0 0,0 1 0,0 0 0,-1-1 0,0 1 0,0 0 0,-4-15 0,3 22 0,-1 7 0,1 10 0,3-1 0,0 1 0,2-1 0,0 0 0,0 0 0,2 0 0,-1 0 0,2-1 0,0 0 0,1-1 0,10 15 0,16 18 0,58 59 0,-63-74 0,137 167 0,-134-156 0,-3 2 0,44 88 0,-65-116 0,-1 0 0,-1 0 0,-1 0 0,4 19 0,-8-31 0,-1 0 0,1-1 0,-1 1 0,1 0 0,-1-1 0,0 1 0,-1 0 0,1 0 0,-1-1 0,1 1 0,-1 0 0,0-1 0,-1 1 0,1-1 0,0 1 0,-1-1 0,0 0 0,0 0 0,0 0 0,0 0 0,0 0 0,-1 0 0,1 0 0,-7 4 0,2-3 0,-1 1 0,0-2 0,-1 1 0,1-1 0,0 0 0,-1-1 0,0 0 0,0 0 0,0-1 0,1 0 0,-11-1 0,-12 0 0,-57-9 0,72 7 0,0-1 0,0 0 0,0-2 0,0 1 0,-24-13 0,34 15 0,1-1 0,0 0 0,0-1 0,1 1 0,-1-1 0,1 0 0,-1 0 0,1 0 0,0-1 0,1 1 0,-1-1 0,1 0 0,0 0 0,0 0 0,1-1 0,-1 1 0,1 0 0,0-1 0,-1-8 0,1 1 0,0 1 0,2-1 0,-1 0 0,2 0 0,2-19 0,18-69 0,97-260 0,-62 203 0,86-293 0,-40-8 0,-97 428 0,-1 0 0,-1-52 0,-5 71 0,-2 15 0,-2 22 0,0 22 0,1 0 0,3 1 0,2 0 0,8 53 0,3-17 0,32 123 0,-21-128 0,3-2 0,4 0 0,3-2 0,3-1 0,3-1 0,51 71 0,-67-114 0,0-1 0,40 39 0,-53-59 0,0-1 0,0-1 0,1 0 0,0 0 0,0-1 0,0 0 0,1 0 0,0-1 0,0-1 0,0 0 0,17 4 0,-22-7 14,0-1 0,1 1-1,-1-1 1,0 0 0,0-1-1,0 0 1,0 0-1,0 0 1,0 0 0,0-1-1,-1 0 1,1 0 0,-1-1-1,1 0 1,-1 0 0,0 0-1,0 0 1,0-1 0,0 0-1,0 0 1,-1 0 0,0 0-1,0-1 1,5-7 0,1-3-258,0-1 0,-2 1 0,0-2 0,0 1 1,-2-1-1,9-33 0,3-36-6582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00:40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1563 24575,'-15'-7'0,"11"5"0,0 0 0,0 0 0,0-1 0,1 0 0,-1 0 0,1 0 0,0 0 0,-1 0 0,2-1 0,-1 0 0,0 1 0,1-1 0,-1 0 0,1 0 0,-3-8 0,4 6 0,-1-1 0,1 0 0,0 0 0,0 0 0,1 1 0,-1-1 0,2 0 0,-1 0 0,3-11 0,1 1 0,1-1 0,1 1 0,0 0 0,1 0 0,1 1 0,1 0 0,12-18 0,3 3 0,1 1 0,1 1 0,1 2 0,2 0 0,1 2 0,1 1 0,35-21 0,18-4 0,146-64 0,8 20 0,-239 93 0,-46 10 0,42-9 0,0-1 0,-1 1 0,1-1 0,0 0 0,-1 0 0,1 0 0,0-1 0,0 0 0,-1 0 0,-5-2 0,10 2 0,-1 1 0,1-1 0,0 0 0,0 0 0,0 0 0,0 0 0,0 0 0,0 0 0,0 0 0,0 0 0,0 0 0,1 0 0,-1 0 0,0 0 0,1 0 0,-1-1 0,1 1 0,-1 0 0,1-1 0,0 1 0,-1 0 0,1-1 0,0 1 0,0 0 0,0-1 0,0 1 0,0 0 0,0-1 0,1 1 0,-1 0 0,0-1 0,1 1 0,-1 0 0,1-1 0,0-1 0,2-2 0,-1-1 0,1 1 0,0 0 0,1 0 0,-1 0 0,9-8 0,-5 6 0,0 1 0,1-1 0,0 2 0,0-1 0,0 1 0,1 0 0,0 0 0,0 1 0,18-5 0,-24 8 0,0 0 0,0 0 0,1 1 0,-1-1 0,0 1 0,0 0 0,1 0 0,-1 0 0,0 1 0,0-1 0,1 1 0,-1-1 0,0 1 0,0 0 0,0 0 0,0 1 0,0-1 0,0 1 0,0-1 0,-1 1 0,1 0 0,0 0 0,-1 0 0,0 0 0,1 1 0,-1-1 0,0 1 0,0-1 0,0 1 0,-1 0 0,1 0 0,0-1 0,1 7 0,4 12 0,-1 1 0,-1 0 0,0 0 0,-2 0 0,-1 1 0,0 27 0,0-14 0,1 25 0,8 94 0,-8-131 0,1 0 0,1 0 0,2 0 0,10 27 0,-14-45 0,-1 0 0,1-1 0,0 1 0,1-1 0,-1 1 0,1-1 0,0 0 0,0-1 0,1 1 0,8 7 0,-10-10 0,1 0 0,-1-1 0,0 1 0,1 0 0,-1-1 0,0 0 0,1 0 0,0 0 0,-1-1 0,1 1 0,-1-1 0,1 0 0,0 1 0,-1-2 0,1 1 0,0 0 0,-1-1 0,1 0 0,6-2 0,2-1 0,-1-1 0,0-1 0,0 0 0,0 0 0,-1-1 0,0 0 0,17-17 0,58-68 0,-84 90 0,88-115 0,29-34 0,-114 147 0,0-1 0,1 1 0,-1 0 0,1 1 0,-1-1 0,1 1 0,0 0 0,11-5 0,-12 7 0,0 0 0,0 0 0,0 0 0,1 1 0,-1 0 0,0 0 0,0 0 0,1 0 0,-1 0 0,0 1 0,0 0 0,6 1 0,-3 0 0,1-1 0,-1-1 0,0 1 0,1-1 0,-1 0 0,1-1 0,-1 0 0,0 0 0,1-1 0,-1 0 0,0 0 0,0 0 0,0-1 0,0 0 0,-1 0 0,1-1 0,-1 0 0,0 0 0,9-8 0,7-8 0,0 0 0,-2-1 0,28-37 0,-18 20 0,-2-1 0,-2-2 0,-1-1 0,-3 0 0,-1-2 0,29-91 0,-46 120 0,0 0 0,-1 0 0,-1 0 0,-1 0 0,0 0 0,-1 0 0,0-1 0,-5-26 0,3 34 0,0 1 0,0-1 0,-1 0 0,0 1 0,0 0 0,-1 0 0,0 0 0,0 0 0,-1 1 0,0-1 0,0 1 0,0 0 0,-1 1 0,0-1 0,0 1 0,0 0 0,0 0 0,-11-4 0,2 2 0,0 0 0,0 2 0,-1 0 0,0 0 0,0 2 0,0 0 0,0 1 0,-1 0 0,1 2 0,0 0 0,-23 2 0,1 3 0,0 1 0,1 2 0,-65 23 0,65-17 0,1 1 0,0 2 0,1 1 0,1 2 0,-58 46 0,74-52 0,1 1 0,1 1 0,0 1 0,1 0 0,1 1 0,1 0 0,1 1 0,0 1 0,1 0 0,1 0 0,-11 35 0,18-44 0,0 1 0,1 0 0,0 1 0,0-1 0,2 0 0,-1 0 0,2 1 0,0-1 0,0 0 0,1 1 0,0-1 0,6 13 0,-5-16 0,0-1 0,1 0 0,0 0 0,0 0 0,1 0 0,0-1 0,1 0 0,-1 0 0,1-1 0,1 1 0,-1-1 0,1 0 0,0-1 0,0 0 0,1 0 0,0 0 0,11 4 0,-9-5 0,0-1 0,0 1 0,1-2 0,-1 1 0,1-2 0,-1 1 0,1-2 0,0 1 0,0-1 0,14-2 0,-9-1 0,0 0 0,1-2 0,-1 1 0,-1-2 0,1 0 0,14-9 0,8-7 0,0-2 0,-2-2 0,-1-1 0,35-35 0,15-23 0,26-23 0,-91 90 0,1 1 0,0 2 0,39-22 0,-55 34 0,0 0 0,1 1 0,-1-1 0,1 1 0,-1 0 0,1 1 0,0-1 0,0 1 0,0 0 0,0 1 0,0 0 0,0-1 0,-1 2 0,1-1 0,0 1 0,0 0 0,0 0 0,0 0 0,0 1 0,-1 0 0,1 0 0,-1 1 0,0 0 0,1-1 0,-1 2 0,7 5 0,56 51 0,-50-42 0,0-2 0,42 29 0,-52-40 0,0 0 0,0-1 0,1-1 0,0 1 0,-1-1 0,1-1 0,1 0 0,-1 0 0,0-1 0,0 0 0,18 0 0,-10-3-455,0 0 0,29-8 0,30-13-6371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69159-4415-4104-A338-ADB1F10021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40A40-B69D-48EA-8835-9FA8B907E2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E101C8-01C8-4B28-9200-8F5F59BBE1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894E78-83DE-4496-95B1-85764941A119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100CA79-4304-4734-ADF8-EF215B6FFA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107C69-D254-45AD-A825-3BEEE566F5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662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13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834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678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E101C8-01C8-4B28-9200-8F5F59BBE1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894E78-83DE-4496-95B1-85764941A119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100CA79-4304-4734-ADF8-EF215B6FFA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107C69-D254-45AD-A825-3BEEE566F5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791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05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53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42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424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6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82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50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473D0-9E22-44C4-8304-BE5937C6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360" y="1121879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DBBCC1-7DED-407E-B0D0-DC52EC463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5725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7229-3A3A-4F7D-AD4D-15084170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46154F-BA52-4600-AE16-7889CDD8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528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547236-8C63-44B3-8D56-0BA3666B1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69120" y="914496"/>
            <a:ext cx="2056320" cy="521910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7CD6F8-D5F7-44E2-9940-44E5512C7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841" y="914496"/>
            <a:ext cx="6035040" cy="521910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0145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7B3E5-9C71-413A-91F6-A4E978BA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360" y="1121879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FC50C7-0925-401D-A8BE-14DC58CC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92177C-C015-400E-8B8B-60EA4CC4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AFAF9D-6BBA-4DD1-A54B-F974BB4E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E3E2C9-061E-4FFE-B612-6AF80ABF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E783F0-8C4E-4120-B2FB-3431EFFC134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56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5927B-5D18-4B19-9AAE-FD9E89AF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825465-7495-42E7-9722-832DD78B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59993-8DEC-4622-ABE3-FFD54395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4C0BC7-6068-44C7-8B40-869B7430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D9768-C7CF-41F5-B34F-BD8726A0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D6B4DB-B96E-4EE7-8EBB-5FD324C2752C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67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4C058C-5DB2-43C3-9472-BAC09BAC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21" y="1709460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7DA235-B9F9-4214-87A4-4A73D7BA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21" y="4589763"/>
            <a:ext cx="7886880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E52CBE-E225-4503-82C3-EA41BFB1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1F5A77-E7FE-4236-908A-2E61F2B9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3028B2-6B1B-4E35-A98A-06BD0409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B30DDF-A593-4408-B8B3-26A7D0D077F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101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73DCE-D238-4420-B163-8242D1F3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D0CF5F-F504-409A-9606-B774859D7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4044960" cy="39776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DABEF5-7D83-4022-A18C-6AC39A5F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680" y="1604329"/>
            <a:ext cx="4046400" cy="39776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1A7F1A-F9AC-4BB0-B097-A1B30C2A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9149C6-FEA2-4564-B326-DD34A9FD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8DE732-7A3E-4496-9A21-C9C42C1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025532-D673-4D68-9DC7-450D5580F48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746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6840-F519-48DC-91B7-86830CEC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1" y="365798"/>
            <a:ext cx="7886880" cy="132493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CA5BA3-8EEF-4F95-B5EC-A849CE38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91DE3E-BFB1-4236-BB27-61B2FEFDF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0F2EC9-5C34-4D2B-8305-130CA63C6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88E12F-9D5F-4570-A22D-696E0FB14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B28D4B-EB33-4BC4-99EB-D1AE8528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6D3A77-4123-4813-B63D-61380900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9386C7-0E12-4C00-A838-2039DE1B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94AB95-66B5-4C31-B0AA-F158EF14FF8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180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0D96C-804D-451C-AB86-DA1AD1A3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43DC3D5-5163-49B5-9EDA-FBD2D20A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7FA2B7-5D0C-403A-B379-17BD15C4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1E9D09-4130-49C7-8DCC-2254A8F9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D67AF-1700-44D4-B0F9-64981D226186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50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57D3A38-EC13-4DE1-BBEE-EE7318CF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7A02AA-7A59-45C7-981C-265A8A4F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09D9C-B8D9-4DBF-B02A-FC1BCBA9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988366-8699-4182-B0DB-5E7D7D6268A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83510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06C2B-0B17-4F3C-8A29-1BDD5140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7486F-A015-4FB2-8715-6A9B6A4E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FAE8B5-2EAD-4822-AB1B-599DAC5AC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360AF3-E2E7-4A7F-ACA3-4DAACEF3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9CB377-DB9E-41D2-9195-E0863047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1DDAA8-ECE2-48AD-B8F1-260A3888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D789B7-50C7-4F5B-8951-33B1DD60E17E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8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59E51-460B-4330-AB2D-161EF078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B7D019-03D2-45B8-9659-DD543690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16131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803C9-4CB5-48C0-853D-FD7F89CA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FF25C9F-EDF1-4855-9222-F4C22A73B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7A47D8-4ED4-4B23-A67F-3FAED0462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7744C5-9179-4E40-A49B-2135B749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E0DFF2-537F-4C38-B492-53229C83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C651EF-706D-4B20-80C1-7958B9D7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7559A8-1848-4825-AB84-C47D875A4DD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262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C0832-FA67-4E2D-81FE-A0CC2FE7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3F9095-368F-482D-89E2-7D0F56B1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87B032-61B3-4BFE-94F6-082ECD7F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20E88-E319-455E-92F6-97C9C84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CF9D06-AF02-4447-B0F2-70EA566A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A17A27-2FEC-4D4B-93C5-C3056CFE9C6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359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4BE262A-595B-4725-AA48-B11D43F9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760" y="273629"/>
            <a:ext cx="2056320" cy="530839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5CBD6D-0E1E-4803-8003-BDEF1D8C0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6480" y="273629"/>
            <a:ext cx="6035040" cy="530839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AB0783-1ABD-46BB-A116-222D3B39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4C760F-4A78-454E-915C-2B176BE9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1C4C62-6400-4A69-90CA-E2019A3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59E1A4-47E7-4D1E-B597-751FFBB7802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62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A91D0-A7E2-44C1-873D-A5C1130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21" y="1709460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2C05D-324B-4183-A549-F9CE3E73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21" y="4589763"/>
            <a:ext cx="7886880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315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B324D-8E14-4829-AB6E-4CB97CC0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47AB6-51D6-48DE-99FC-53DC804CA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840" y="2155907"/>
            <a:ext cx="2934720" cy="39776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41461B-E6CA-4281-8282-DB37DFD9F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8801" y="2155907"/>
            <a:ext cx="2936160" cy="39776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829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FC9F3-D7D1-4C8E-BA3E-92115EE5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1" y="365798"/>
            <a:ext cx="7886880" cy="132493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195907-7E50-4423-BD72-E5AB91A49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AB33A7-1367-49D8-9B73-DB6A1775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26AA70-AB09-4FAC-8197-012CB617B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4C4058-4EB1-4C6E-A4B2-CC893E868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4515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A51E3-F081-48FD-BD7D-7563BDCD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3851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7423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94EAA-AED1-4A47-AEB5-F34B60DA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E55595-E911-43FF-B425-DBDFF85E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6D2567-35BD-4DFD-B8C3-6E2DF314F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2515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2CE04-042D-448E-ADE4-81642489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26F145-3657-4DEB-AF39-121CDC988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C30BF8-90CF-40CD-82B4-00BFEC9E8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658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32F403C-A604-4B3C-B990-A80E3E077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4179855" y="784131"/>
            <a:ext cx="7626276" cy="83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titolo 2">
            <a:extLst>
              <a:ext uri="{FF2B5EF4-FFF2-40B4-BE49-F238E27FC236}">
                <a16:creationId xmlns:a16="http://schemas.microsoft.com/office/drawing/2014/main" id="{BEE3ECEF-16DF-404B-AFD2-A762CE2D63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257" y="914438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E4A4B-ABE1-4860-AB04-0551DF694B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5931" y="2155464"/>
            <a:ext cx="6008541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CB8B53CF-E601-41B3-8BCC-C948216E01C0}"/>
              </a:ext>
            </a:extLst>
          </p:cNvPr>
          <p:cNvSpPr/>
          <p:nvPr/>
        </p:nvSpPr>
        <p:spPr>
          <a:xfrm>
            <a:off x="0" y="0"/>
            <a:ext cx="9143433" cy="718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C7F"/>
          </a:solidFill>
          <a:ln w="25400">
            <a:solidFill>
              <a:srgbClr val="004C7F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it-IT" sz="2177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915BFD-F071-47B5-8BB9-72679847BDE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30621" y="25800"/>
            <a:ext cx="1436825" cy="6531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332ED964-62BA-4BBF-9BB7-E33C4332D771}"/>
              </a:ext>
            </a:extLst>
          </p:cNvPr>
          <p:cNvSpPr/>
          <p:nvPr/>
        </p:nvSpPr>
        <p:spPr>
          <a:xfrm>
            <a:off x="5681990" y="6335757"/>
            <a:ext cx="2612409" cy="5225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C7F"/>
          </a:solidFill>
          <a:ln w="25400">
            <a:solidFill>
              <a:srgbClr val="004C7F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it-IT" sz="2177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6DF591-1BD5-4F81-9BC3-9EA155C02BA8}"/>
              </a:ext>
            </a:extLst>
          </p:cNvPr>
          <p:cNvSpPr txBox="1"/>
          <p:nvPr/>
        </p:nvSpPr>
        <p:spPr>
          <a:xfrm>
            <a:off x="1763377" y="32659"/>
            <a:ext cx="1616165" cy="645153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633" b="1" i="0" u="none" strike="noStrike" kern="1200">
                <a:ln>
                  <a:noFill/>
                </a:ln>
                <a:solidFill>
                  <a:srgbClr val="FFFFFF"/>
                </a:solidFill>
                <a:latin typeface="Arial Black" pitchFamily="18"/>
                <a:ea typeface="Droid Sans" pitchFamily="2"/>
                <a:cs typeface="FreeSans" pitchFamily="2"/>
              </a:rPr>
              <a:t>DINFO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907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34"/>
                <a:ea typeface="Droid Sans" pitchFamily="2"/>
                <a:cs typeface="FreeSans" pitchFamily="2"/>
              </a:rPr>
              <a:t>Dipartimento di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907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34"/>
                <a:ea typeface="Droid Sans" pitchFamily="2"/>
                <a:cs typeface="FreeSans" pitchFamily="2"/>
              </a:rPr>
              <a:t>Ingegneria dell'informazione</a:t>
            </a:r>
          </a:p>
        </p:txBody>
      </p:sp>
      <p:sp>
        <p:nvSpPr>
          <p:cNvPr id="9" name="Connettore diritto 8">
            <a:extLst>
              <a:ext uri="{FF2B5EF4-FFF2-40B4-BE49-F238E27FC236}">
                <a16:creationId xmlns:a16="http://schemas.microsoft.com/office/drawing/2014/main" id="{51709A2D-3E2A-4163-A75C-CA28B7B52282}"/>
              </a:ext>
            </a:extLst>
          </p:cNvPr>
          <p:cNvSpPr/>
          <p:nvPr/>
        </p:nvSpPr>
        <p:spPr>
          <a:xfrm>
            <a:off x="1698066" y="32659"/>
            <a:ext cx="0" cy="653171"/>
          </a:xfrm>
          <a:prstGeom prst="line">
            <a:avLst/>
          </a:prstGeom>
          <a:noFill/>
          <a:ln w="18000">
            <a:solidFill>
              <a:srgbClr val="FFFFFF"/>
            </a:solidFill>
            <a:prstDash val="solid"/>
          </a:ln>
        </p:spPr>
        <p:txBody>
          <a:bodyPr vert="horz" wrap="none" lIns="89802" tIns="48983" rIns="89802" bIns="48983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633" b="0" i="0" u="none" strike="noStrike" kern="1200">
              <a:ln>
                <a:noFill/>
              </a:ln>
              <a:latin typeface="Arial" pitchFamily="18"/>
              <a:ea typeface="Droid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6429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rtl="0" hangingPunct="0">
        <a:tabLst/>
        <a:defRPr lang="it-IT" sz="2903" b="1" i="0" u="none" strike="noStrike" kern="1200">
          <a:ln>
            <a:noFill/>
          </a:ln>
          <a:latin typeface="Arial" pitchFamily="34"/>
        </a:defRPr>
      </a:lvl1pPr>
    </p:titleStyle>
    <p:bodyStyle>
      <a:lvl1pPr rtl="0" hangingPunct="0">
        <a:spcBef>
          <a:spcPts val="0"/>
        </a:spcBef>
        <a:spcAft>
          <a:spcPts val="1285"/>
        </a:spcAft>
        <a:tabLst/>
        <a:defRPr lang="it-IT" sz="2903" b="0" i="0" u="none" strike="noStrike" kern="1200">
          <a:ln>
            <a:noFill/>
          </a:ln>
          <a:latin typeface="Arial" pitchFamily="18"/>
        </a:defRPr>
      </a:lvl1pPr>
      <a:lvl2pPr marL="622089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815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541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8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AD467B-1060-4C5E-93E9-D68EA19CCD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71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6779D4-76E9-4C2A-9B24-FE6B441C0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71" y="1604841"/>
            <a:ext cx="8228763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2BDF3C-A7B9-4932-B195-1D0F07285FE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171" y="6247906"/>
            <a:ext cx="2130093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27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0A8A5-82BB-4C39-B69F-8F6A15A4BB6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7054" y="6247906"/>
            <a:ext cx="2898142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it-IT" sz="127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8C8330B8-CF9F-4963-A0BE-FAE7DBDA9DAE}"/>
              </a:ext>
            </a:extLst>
          </p:cNvPr>
          <p:cNvSpPr/>
          <p:nvPr/>
        </p:nvSpPr>
        <p:spPr>
          <a:xfrm>
            <a:off x="0" y="0"/>
            <a:ext cx="9143433" cy="718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C7F"/>
          </a:solidFill>
          <a:ln w="25400">
            <a:solidFill>
              <a:srgbClr val="004C7F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it-IT" sz="2177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D4A7096-4E52-4679-A0CB-69BDFD67DD1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30621" y="25800"/>
            <a:ext cx="1436825" cy="6531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C7874789-820D-46C6-858E-6BAF19BFC2EE}"/>
              </a:ext>
            </a:extLst>
          </p:cNvPr>
          <p:cNvSpPr/>
          <p:nvPr/>
        </p:nvSpPr>
        <p:spPr>
          <a:xfrm>
            <a:off x="7967849" y="6335757"/>
            <a:ext cx="326551" cy="5225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C7F"/>
          </a:solidFill>
          <a:ln w="25400">
            <a:solidFill>
              <a:srgbClr val="004C7F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it-IT" sz="2177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33609A9-BD7D-4C1A-9EFB-825D190C31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465714" y="6466393"/>
            <a:ext cx="1738558" cy="3265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it-IT" sz="1270" kern="1200">
                <a:solidFill>
                  <a:srgbClr val="FFFFFF"/>
                </a:solidFill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B7B4DF0-B0D8-41FA-B855-596F64B9EC3E}" type="slidenum">
              <a:t>‹N›</a:t>
            </a:fld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508AA3E-37D6-4BED-8DF8-F136535B6A0A}"/>
              </a:ext>
            </a:extLst>
          </p:cNvPr>
          <p:cNvSpPr txBox="1"/>
          <p:nvPr/>
        </p:nvSpPr>
        <p:spPr>
          <a:xfrm>
            <a:off x="6070515" y="130634"/>
            <a:ext cx="2125920" cy="18951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726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roid Sans" pitchFamily="2"/>
                <a:cs typeface="FreeSans" pitchFamily="2"/>
              </a:rPr>
              <a:t>Cooperazione applicativa [e interoperabilità]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330315A-7819-490E-9BFF-F143BE4D7199}"/>
              </a:ext>
            </a:extLst>
          </p:cNvPr>
          <p:cNvSpPr txBox="1"/>
          <p:nvPr/>
        </p:nvSpPr>
        <p:spPr>
          <a:xfrm>
            <a:off x="6945090" y="392228"/>
            <a:ext cx="1225802" cy="18951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726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roid Sans" pitchFamily="2"/>
                <a:cs typeface="FreeSans" pitchFamily="2"/>
              </a:rPr>
              <a:t>Firenze, 23 ottobre 2013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847619-6C6F-46A6-914D-DC3195D2CCE4}"/>
              </a:ext>
            </a:extLst>
          </p:cNvPr>
          <p:cNvSpPr txBox="1"/>
          <p:nvPr/>
        </p:nvSpPr>
        <p:spPr>
          <a:xfrm>
            <a:off x="1763377" y="32659"/>
            <a:ext cx="1616165" cy="645153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633" b="1" i="0" u="none" strike="noStrike" kern="1200">
                <a:ln>
                  <a:noFill/>
                </a:ln>
                <a:solidFill>
                  <a:srgbClr val="FFFFFF"/>
                </a:solidFill>
                <a:latin typeface="Arial Black" pitchFamily="18"/>
                <a:ea typeface="Droid Sans" pitchFamily="2"/>
                <a:cs typeface="FreeSans" pitchFamily="2"/>
              </a:rPr>
              <a:t>DINFO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907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34"/>
                <a:ea typeface="Droid Sans" pitchFamily="2"/>
                <a:cs typeface="FreeSans" pitchFamily="2"/>
              </a:rPr>
              <a:t>Dipartimento di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907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34"/>
                <a:ea typeface="Droid Sans" pitchFamily="2"/>
                <a:cs typeface="FreeSans" pitchFamily="2"/>
              </a:rPr>
              <a:t>Ingegneria dell'informazione</a:t>
            </a:r>
          </a:p>
        </p:txBody>
      </p:sp>
      <p:sp>
        <p:nvSpPr>
          <p:cNvPr id="13" name="Connettore diritto 12">
            <a:extLst>
              <a:ext uri="{FF2B5EF4-FFF2-40B4-BE49-F238E27FC236}">
                <a16:creationId xmlns:a16="http://schemas.microsoft.com/office/drawing/2014/main" id="{39030501-C7E7-4DD1-A0BE-98D3FA955AD5}"/>
              </a:ext>
            </a:extLst>
          </p:cNvPr>
          <p:cNvSpPr/>
          <p:nvPr/>
        </p:nvSpPr>
        <p:spPr>
          <a:xfrm>
            <a:off x="1698066" y="32659"/>
            <a:ext cx="0" cy="653171"/>
          </a:xfrm>
          <a:prstGeom prst="line">
            <a:avLst/>
          </a:prstGeom>
          <a:noFill/>
          <a:ln w="18000">
            <a:solidFill>
              <a:srgbClr val="FFFFFF"/>
            </a:solidFill>
            <a:prstDash val="solid"/>
          </a:ln>
        </p:spPr>
        <p:txBody>
          <a:bodyPr vert="horz" wrap="none" lIns="89802" tIns="48983" rIns="89802" bIns="48983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633" b="0" i="0" u="none" strike="noStrike" kern="1200">
              <a:ln>
                <a:noFill/>
              </a:ln>
              <a:latin typeface="Arial" pitchFamily="18"/>
              <a:ea typeface="Droid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5664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rtl="0" hangingPunct="0">
        <a:tabLst/>
        <a:defRPr lang="it-IT" sz="3991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285"/>
        </a:spcAft>
        <a:tabLst/>
        <a:defRPr lang="it-IT" sz="2903" b="0" i="0" u="none" strike="noStrike" kern="1200">
          <a:ln>
            <a:noFill/>
          </a:ln>
          <a:latin typeface="Arial" pitchFamily="18"/>
        </a:defRPr>
      </a:lvl1pPr>
      <a:lvl2pPr marL="622089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815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541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8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3648D9-6E4E-4032-AAAC-3F7705FCC01A}"/>
              </a:ext>
            </a:extLst>
          </p:cNvPr>
          <p:cNvSpPr txBox="1"/>
          <p:nvPr/>
        </p:nvSpPr>
        <p:spPr>
          <a:xfrm>
            <a:off x="436351" y="1371129"/>
            <a:ext cx="7563918" cy="170781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="t" anchorCtr="0" compatLnSpc="0">
            <a:spAutoFit/>
          </a:bodyPr>
          <a:lstStyle/>
          <a:p>
            <a:pPr defTabSz="829452" hangingPunct="0"/>
            <a:r>
              <a:rPr lang="it-IT" sz="3600" b="1" dirty="0">
                <a:solidFill>
                  <a:srgbClr val="004C7F"/>
                </a:solidFill>
                <a:latin typeface="Arial"/>
                <a:cs typeface="Calibri"/>
              </a:rPr>
              <a:t>Valence and </a:t>
            </a:r>
            <a:r>
              <a:rPr lang="it-IT" sz="3600" b="1" dirty="0" err="1">
                <a:solidFill>
                  <a:srgbClr val="004C7F"/>
                </a:solidFill>
                <a:latin typeface="Arial"/>
                <a:cs typeface="Calibri"/>
              </a:rPr>
              <a:t>Arousal</a:t>
            </a:r>
            <a:endParaRPr lang="it-IT" sz="3600" b="1" dirty="0">
              <a:solidFill>
                <a:srgbClr val="004C7F"/>
              </a:solidFill>
              <a:latin typeface="Arial"/>
              <a:cs typeface="Calibri"/>
            </a:endParaRPr>
          </a:p>
          <a:p>
            <a:pPr defTabSz="829452" hangingPunct="0"/>
            <a:r>
              <a:rPr lang="it-IT" sz="3600" b="1" dirty="0" err="1">
                <a:solidFill>
                  <a:srgbClr val="004C7F"/>
                </a:solidFill>
                <a:latin typeface="Arial"/>
                <a:cs typeface="Calibri"/>
              </a:rPr>
              <a:t>Estimation</a:t>
            </a:r>
            <a:r>
              <a:rPr lang="it-IT" sz="3600" b="1" dirty="0">
                <a:solidFill>
                  <a:srgbClr val="004C7F"/>
                </a:solidFill>
                <a:latin typeface="Arial"/>
                <a:cs typeface="Calibri"/>
              </a:rPr>
              <a:t> for </a:t>
            </a:r>
          </a:p>
          <a:p>
            <a:pPr defTabSz="829452" hangingPunct="0"/>
            <a:r>
              <a:rPr lang="it-IT" sz="3600" b="1" dirty="0">
                <a:solidFill>
                  <a:srgbClr val="004C7F"/>
                </a:solidFill>
                <a:latin typeface="Arial"/>
                <a:cs typeface="Calibri"/>
              </a:rPr>
              <a:t>Video Events</a:t>
            </a:r>
            <a:endParaRPr lang="it-IT" dirty="0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4FAE31-B8CA-47D3-A74E-DC4C3EBFFC7B}"/>
              </a:ext>
            </a:extLst>
          </p:cNvPr>
          <p:cNvSpPr txBox="1"/>
          <p:nvPr/>
        </p:nvSpPr>
        <p:spPr>
          <a:xfrm>
            <a:off x="5674324" y="6425274"/>
            <a:ext cx="2298468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1633" b="1" dirty="0">
                <a:solidFill>
                  <a:srgbClr val="FFFFFF"/>
                </a:solidFill>
                <a:latin typeface="Arial" pitchFamily="18"/>
                <a:ea typeface="Droid Sans" pitchFamily="2"/>
                <a:cs typeface="FreeSans" pitchFamily="2"/>
              </a:rPr>
              <a:t>Firenze, 7 Aprile 2023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AD2D168F-9FD8-4422-8ED3-C7D508B95660}"/>
              </a:ext>
            </a:extLst>
          </p:cNvPr>
          <p:cNvSpPr txBox="1">
            <a:spLocks/>
          </p:cNvSpPr>
          <p:nvPr/>
        </p:nvSpPr>
        <p:spPr>
          <a:xfrm>
            <a:off x="436351" y="5569417"/>
            <a:ext cx="2311331" cy="111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it-IT" sz="2000" b="1" kern="1200" dirty="0">
                <a:solidFill>
                  <a:srgbClr val="00325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i="1" dirty="0">
                <a:solidFill>
                  <a:schemeClr val="tx1"/>
                </a:solidFill>
                <a:latin typeface="Arial"/>
                <a:cs typeface="Arial"/>
              </a:rPr>
              <a:t>Giulia Bertazzini</a:t>
            </a:r>
          </a:p>
          <a:p>
            <a:pPr algn="l"/>
            <a:r>
              <a:rPr lang="it-IT" sz="1600" i="1" dirty="0">
                <a:solidFill>
                  <a:schemeClr val="tx1"/>
                </a:solidFill>
                <a:latin typeface="Arial"/>
                <a:cs typeface="Arial"/>
              </a:rPr>
              <a:t>Niccolò Guiducci</a:t>
            </a:r>
          </a:p>
        </p:txBody>
      </p:sp>
    </p:spTree>
    <p:extLst>
      <p:ext uri="{BB962C8B-B14F-4D97-AF65-F5344CB8AC3E}">
        <p14:creationId xmlns:p14="http://schemas.microsoft.com/office/powerpoint/2010/main" val="95712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10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1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232248" cy="504056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91862" y="88368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Implementation</a:t>
            </a:r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– Video Preprocessing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FFBBC3-E3DC-3102-B87E-CBF1B084C5E0}"/>
              </a:ext>
            </a:extLst>
          </p:cNvPr>
          <p:cNvSpPr txBox="1"/>
          <p:nvPr/>
        </p:nvSpPr>
        <p:spPr>
          <a:xfrm>
            <a:off x="391862" y="1472164"/>
            <a:ext cx="7976634" cy="67234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Model Architecture –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Branch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Event Net</a:t>
            </a:r>
          </a:p>
          <a:p>
            <a:pPr defTabSz="829452" hangingPunct="0"/>
            <a:endParaRPr lang="it-IT" sz="20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7376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11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1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232248" cy="504056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91862" y="88368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Experiments</a:t>
            </a:r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and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Results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752D96-DB22-9D24-29C5-D2485C91EDE1}"/>
              </a:ext>
            </a:extLst>
          </p:cNvPr>
          <p:cNvSpPr txBox="1"/>
          <p:nvPr/>
        </p:nvSpPr>
        <p:spPr>
          <a:xfrm>
            <a:off x="457171" y="1433905"/>
            <a:ext cx="846109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87986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12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1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232248" cy="504056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91862" y="88368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Conclusions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3857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3648D9-6E4E-4032-AAAC-3F7705FCC01A}"/>
              </a:ext>
            </a:extLst>
          </p:cNvPr>
          <p:cNvSpPr txBox="1"/>
          <p:nvPr/>
        </p:nvSpPr>
        <p:spPr>
          <a:xfrm>
            <a:off x="436351" y="1371129"/>
            <a:ext cx="7563918" cy="64598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="t" anchorCtr="0" compatLnSpc="0">
            <a:spAutoFit/>
          </a:bodyPr>
          <a:lstStyle/>
          <a:p>
            <a:pPr defTabSz="829452" hangingPunct="0"/>
            <a:r>
              <a:rPr lang="it-IT" sz="3600" b="1" dirty="0">
                <a:solidFill>
                  <a:srgbClr val="004C7F"/>
                </a:solidFill>
                <a:latin typeface="Arial"/>
                <a:ea typeface="Droid Sans" pitchFamily="2"/>
                <a:cs typeface="FreeSans" pitchFamily="2"/>
              </a:rPr>
              <a:t>Title</a:t>
            </a:r>
            <a:endParaRPr lang="it-IT" dirty="0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4FAE31-B8CA-47D3-A74E-DC4C3EBFFC7B}"/>
              </a:ext>
            </a:extLst>
          </p:cNvPr>
          <p:cNvSpPr txBox="1"/>
          <p:nvPr/>
        </p:nvSpPr>
        <p:spPr>
          <a:xfrm>
            <a:off x="5674324" y="6425274"/>
            <a:ext cx="2298468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1633" b="1" dirty="0">
                <a:solidFill>
                  <a:srgbClr val="FFFFFF"/>
                </a:solidFill>
                <a:latin typeface="Arial" pitchFamily="18"/>
                <a:ea typeface="Droid Sans" pitchFamily="2"/>
                <a:cs typeface="FreeSans" pitchFamily="2"/>
              </a:rPr>
              <a:t>Firenze, 7 Aprile 2023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AD2D168F-9FD8-4422-8ED3-C7D508B95660}"/>
              </a:ext>
            </a:extLst>
          </p:cNvPr>
          <p:cNvSpPr txBox="1">
            <a:spLocks/>
          </p:cNvSpPr>
          <p:nvPr/>
        </p:nvSpPr>
        <p:spPr>
          <a:xfrm>
            <a:off x="436351" y="5569417"/>
            <a:ext cx="2311331" cy="111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it-IT" sz="2000" b="1" kern="1200" dirty="0">
                <a:solidFill>
                  <a:srgbClr val="00325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i="1" dirty="0">
                <a:solidFill>
                  <a:schemeClr val="tx1"/>
                </a:solidFill>
                <a:latin typeface="Arial"/>
                <a:cs typeface="Arial"/>
              </a:rPr>
              <a:t>Giulia Bertazzini</a:t>
            </a:r>
          </a:p>
          <a:p>
            <a:pPr algn="l"/>
            <a:r>
              <a:rPr lang="it-IT" sz="1600" i="1" dirty="0">
                <a:solidFill>
                  <a:schemeClr val="tx1"/>
                </a:solidFill>
                <a:latin typeface="Arial"/>
                <a:cs typeface="Arial"/>
              </a:rPr>
              <a:t>Niccolò Guiducci</a:t>
            </a:r>
          </a:p>
        </p:txBody>
      </p:sp>
    </p:spTree>
    <p:extLst>
      <p:ext uri="{BB962C8B-B14F-4D97-AF65-F5344CB8AC3E}">
        <p14:creationId xmlns:p14="http://schemas.microsoft.com/office/powerpoint/2010/main" val="185901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2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1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232248" cy="504056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91862" y="88368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Goals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D6570B8-08B1-8A14-F9E6-817934871932}"/>
              </a:ext>
            </a:extLst>
          </p:cNvPr>
          <p:cNvSpPr txBox="1"/>
          <p:nvPr/>
        </p:nvSpPr>
        <p:spPr>
          <a:xfrm>
            <a:off x="520860" y="1707266"/>
            <a:ext cx="7407797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Estimate </a:t>
            </a:r>
            <a:r>
              <a:rPr lang="it-IT" sz="1600" b="1" dirty="0" err="1"/>
              <a:t>valence</a:t>
            </a:r>
            <a:r>
              <a:rPr lang="it-IT" sz="1600" b="1" dirty="0"/>
              <a:t> and </a:t>
            </a:r>
            <a:r>
              <a:rPr lang="it-IT" sz="1600" b="1" dirty="0" err="1"/>
              <a:t>arousal</a:t>
            </a:r>
            <a:r>
              <a:rPr lang="it-IT" sz="1600" b="1" dirty="0"/>
              <a:t> </a:t>
            </a:r>
            <a:r>
              <a:rPr lang="it-IT" sz="1600" dirty="0" err="1"/>
              <a:t>values</a:t>
            </a:r>
            <a:r>
              <a:rPr lang="it-IT" sz="1600" dirty="0"/>
              <a:t> on </a:t>
            </a:r>
            <a:r>
              <a:rPr lang="it-IT" sz="1600" b="1" dirty="0"/>
              <a:t>video events</a:t>
            </a:r>
            <a:r>
              <a:rPr lang="it-IT" sz="1600" dirty="0"/>
              <a:t>, </a:t>
            </a:r>
            <a:r>
              <a:rPr lang="it-IT" sz="1600" dirty="0" err="1">
                <a:highlight>
                  <a:srgbClr val="FFFF00"/>
                </a:highlight>
              </a:rPr>
              <a:t>obtained</a:t>
            </a:r>
            <a:r>
              <a:rPr lang="it-IT" sz="1600" dirty="0">
                <a:highlight>
                  <a:srgbClr val="FFFF00"/>
                </a:highlight>
              </a:rPr>
              <a:t> with ESIM simulator</a:t>
            </a:r>
            <a:endParaRPr lang="it-IT" sz="1600" b="1" dirty="0">
              <a:highlight>
                <a:srgbClr val="FFFF00"/>
              </a:highlight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7EBE9E9B-D4C8-4C82-D43A-77A339E2928D}"/>
              </a:ext>
            </a:extLst>
          </p:cNvPr>
          <p:cNvGrpSpPr/>
          <p:nvPr/>
        </p:nvGrpSpPr>
        <p:grpSpPr>
          <a:xfrm>
            <a:off x="2655779" y="3110833"/>
            <a:ext cx="3448800" cy="2561040"/>
            <a:chOff x="2266141" y="2833041"/>
            <a:chExt cx="3448800" cy="256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6CB612AC-7EF3-5622-4DBE-7E4ABB3EE49D}"/>
                    </a:ext>
                  </a:extLst>
                </p14:cNvPr>
                <p14:cNvContentPartPr/>
                <p14:nvPr/>
              </p14:nvContentPartPr>
              <p14:xfrm>
                <a:off x="2266141" y="3899001"/>
                <a:ext cx="310320" cy="779760"/>
              </p14:xfrm>
            </p:contentPart>
          </mc:Choice>
          <mc:Fallback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6CB612AC-7EF3-5622-4DBE-7E4ABB3EE4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7501" y="3890001"/>
                  <a:ext cx="32796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02ADF54F-C2F4-9223-9BC2-4B8E96B353C6}"/>
                    </a:ext>
                  </a:extLst>
                </p14:cNvPr>
                <p14:cNvContentPartPr/>
                <p14:nvPr/>
              </p14:nvContentPartPr>
              <p14:xfrm>
                <a:off x="2682661" y="4268721"/>
                <a:ext cx="360" cy="36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02ADF54F-C2F4-9223-9BC2-4B8E96B353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74021" y="42597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ABDBA88D-270C-4BA6-3F78-F6B4BABC8325}"/>
                    </a:ext>
                  </a:extLst>
                </p14:cNvPr>
                <p14:cNvContentPartPr/>
                <p14:nvPr/>
              </p14:nvContentPartPr>
              <p14:xfrm>
                <a:off x="2684821" y="3936801"/>
                <a:ext cx="541440" cy="67896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ABDBA88D-270C-4BA6-3F78-F6B4BABC83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76181" y="3928161"/>
                  <a:ext cx="55908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93AB45DC-201C-67A5-EB4E-8DF03061B1AE}"/>
                    </a:ext>
                  </a:extLst>
                </p14:cNvPr>
                <p14:cNvContentPartPr/>
                <p14:nvPr/>
              </p14:nvContentPartPr>
              <p14:xfrm>
                <a:off x="3269461" y="2833041"/>
                <a:ext cx="2413800" cy="143208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93AB45DC-201C-67A5-EB4E-8DF03061B1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0821" y="2824041"/>
                  <a:ext cx="2431440" cy="14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F801CC0-EB90-4EC0-9351-DE97460EAD12}"/>
                    </a:ext>
                  </a:extLst>
                </p14:cNvPr>
                <p14:cNvContentPartPr/>
                <p14:nvPr/>
              </p14:nvContentPartPr>
              <p14:xfrm>
                <a:off x="3718021" y="4326321"/>
                <a:ext cx="1224360" cy="106776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F801CC0-EB90-4EC0-9351-DE97460EAD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09021" y="4317681"/>
                  <a:ext cx="1242000" cy="10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56ECE820-BBCF-37E7-3744-7603A94BC930}"/>
                    </a:ext>
                  </a:extLst>
                </p14:cNvPr>
                <p14:cNvContentPartPr/>
                <p14:nvPr/>
              </p14:nvContentPartPr>
              <p14:xfrm>
                <a:off x="4740061" y="4154601"/>
                <a:ext cx="974880" cy="56304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56ECE820-BBCF-37E7-3744-7603A94BC93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31061" y="4145961"/>
                  <a:ext cx="992520" cy="58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276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3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1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232248" cy="504056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91862" y="88368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Introduction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1862" y="1472164"/>
            <a:ext cx="7976634" cy="37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Video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694432E-A6B2-0EF5-BEE9-DF0DA7A391B3}"/>
                  </a:ext>
                </a:extLst>
              </p:cNvPr>
              <p:cNvSpPr txBox="1"/>
              <p:nvPr/>
            </p:nvSpPr>
            <p:spPr>
              <a:xfrm>
                <a:off x="457171" y="1979271"/>
                <a:ext cx="8221162" cy="3008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600" dirty="0">
                    <a:sym typeface="Wingdings" panose="05000000000000000000" pitchFamily="2" charset="2"/>
                  </a:rPr>
                  <a:t>Unlike </a:t>
                </a:r>
                <a:r>
                  <a:rPr lang="it-IT" sz="1600" dirty="0" err="1">
                    <a:sym typeface="Wingdings" panose="05000000000000000000" pitchFamily="2" charset="2"/>
                  </a:rPr>
                  <a:t>traditional</a:t>
                </a:r>
                <a:r>
                  <a:rPr lang="it-IT" sz="1600" dirty="0"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sym typeface="Wingdings" panose="05000000000000000000" pitchFamily="2" charset="2"/>
                  </a:rPr>
                  <a:t>cameras</a:t>
                </a:r>
                <a:r>
                  <a:rPr lang="it-IT" sz="1600" dirty="0">
                    <a:sym typeface="Wingdings" panose="05000000000000000000" pitchFamily="2" charset="2"/>
                  </a:rPr>
                  <a:t>, video events work </a:t>
                </a:r>
                <a:r>
                  <a:rPr lang="it-IT" sz="1600" b="1" dirty="0" err="1">
                    <a:sym typeface="Wingdings" panose="05000000000000000000" pitchFamily="2" charset="2"/>
                  </a:rPr>
                  <a:t>asynchronously</a:t>
                </a:r>
                <a:r>
                  <a:rPr lang="it-IT" sz="1600" dirty="0">
                    <a:sym typeface="Wingdings" panose="05000000000000000000" pitchFamily="2" charset="2"/>
                  </a:rPr>
                  <a:t> and </a:t>
                </a:r>
                <a:r>
                  <a:rPr lang="it-IT" sz="1600" dirty="0" err="1">
                    <a:sym typeface="Wingdings" panose="05000000000000000000" pitchFamily="2" charset="2"/>
                  </a:rPr>
                  <a:t>capture</a:t>
                </a:r>
                <a:r>
                  <a:rPr lang="it-IT" sz="1600" dirty="0">
                    <a:sym typeface="Wingdings" panose="05000000000000000000" pitchFamily="2" charset="2"/>
                  </a:rPr>
                  <a:t> the </a:t>
                </a:r>
                <a:r>
                  <a:rPr lang="it-IT" sz="1600" b="1" dirty="0">
                    <a:sym typeface="Wingdings" panose="05000000000000000000" pitchFamily="2" charset="2"/>
                  </a:rPr>
                  <a:t>per-pixel optical </a:t>
                </a:r>
                <a:r>
                  <a:rPr lang="it-IT" sz="1600" b="1" dirty="0" err="1">
                    <a:sym typeface="Wingdings" panose="05000000000000000000" pitchFamily="2" charset="2"/>
                  </a:rPr>
                  <a:t>changes</a:t>
                </a:r>
                <a:r>
                  <a:rPr lang="it-IT" sz="1600" dirty="0"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sym typeface="Wingdings" panose="05000000000000000000" pitchFamily="2" charset="2"/>
                  </a:rPr>
                  <a:t>instead</a:t>
                </a:r>
                <a:r>
                  <a:rPr lang="it-IT" sz="1600" dirty="0">
                    <a:sym typeface="Wingdings" panose="05000000000000000000" pitchFamily="2" charset="2"/>
                  </a:rPr>
                  <a:t> of the </a:t>
                </a:r>
                <a:r>
                  <a:rPr lang="it-IT" sz="1600" dirty="0" err="1">
                    <a:sym typeface="Wingdings" panose="05000000000000000000" pitchFamily="2" charset="2"/>
                  </a:rPr>
                  <a:t>absolute</a:t>
                </a:r>
                <a:r>
                  <a:rPr lang="it-IT" sz="1600" dirty="0"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sym typeface="Wingdings" panose="05000000000000000000" pitchFamily="2" charset="2"/>
                  </a:rPr>
                  <a:t>brightness</a:t>
                </a:r>
                <a:r>
                  <a:rPr lang="it-IT" sz="1600" dirty="0">
                    <a:sym typeface="Wingdings" panose="05000000000000000000" pitchFamily="2" charset="2"/>
                  </a:rPr>
                  <a:t>.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600" b="1" dirty="0" err="1">
                    <a:sym typeface="Wingdings" panose="05000000000000000000" pitchFamily="2" charset="2"/>
                  </a:rPr>
                  <a:t>Microseconds</a:t>
                </a:r>
                <a:r>
                  <a:rPr lang="it-IT" sz="1600" dirty="0"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sym typeface="Wingdings" panose="05000000000000000000" pitchFamily="2" charset="2"/>
                  </a:rPr>
                  <a:t>resolution</a:t>
                </a:r>
                <a:r>
                  <a:rPr lang="it-IT" sz="1600" dirty="0"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600" dirty="0">
                    <a:sym typeface="Wingdings" panose="05000000000000000000" pitchFamily="2" charset="2"/>
                  </a:rPr>
                  <a:t>An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𝒆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𝒌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𝒌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𝒚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𝒌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𝒌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𝒑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𝒌</m:t>
                        </m:r>
                      </m:sub>
                    </m:sSub>
                    <m:r>
                      <a:rPr lang="it-IT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600" b="1" dirty="0"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sym typeface="Wingdings" panose="05000000000000000000" pitchFamily="2" charset="2"/>
                  </a:rPr>
                  <a:t>is</a:t>
                </a:r>
                <a:r>
                  <a:rPr lang="it-IT" sz="1600" dirty="0"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sym typeface="Wingdings" panose="05000000000000000000" pitchFamily="2" charset="2"/>
                  </a:rPr>
                  <a:t>triggered</a:t>
                </a:r>
                <a:r>
                  <a:rPr lang="it-IT" sz="1600" dirty="0"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sym typeface="Wingdings" panose="05000000000000000000" pitchFamily="2" charset="2"/>
                  </a:rPr>
                  <a:t>when</a:t>
                </a:r>
                <a:r>
                  <a:rPr lang="it-IT" sz="1600" dirty="0">
                    <a:sym typeface="Wingdings" panose="05000000000000000000" pitchFamily="2" charset="2"/>
                  </a:rPr>
                  <a:t> the </a:t>
                </a:r>
                <a:r>
                  <a:rPr lang="it-IT" sz="1600" dirty="0" err="1">
                    <a:sym typeface="Wingdings" panose="05000000000000000000" pitchFamily="2" charset="2"/>
                  </a:rPr>
                  <a:t>magnitude</a:t>
                </a:r>
                <a:r>
                  <a:rPr lang="it-IT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b="0" i="0" u="none" strike="noStrike" baseline="0" dirty="0"/>
                  <a:t>of the log brightness at pixel</a:t>
                </a:r>
                <a:r>
                  <a:rPr lang="en-US" sz="1600" b="0" i="0" u="none" strike="noStrike" dirty="0"/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b="0" i="0" u="none" strike="noStrike" baseline="0" dirty="0"/>
                  <a:t> and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b="0" i="0" u="none" strike="noStrike" baseline="0" dirty="0"/>
                  <a:t> has changed by more than a threshold </a:t>
                </a:r>
                <a14:m>
                  <m:oMath xmlns:m="http://schemas.openxmlformats.org/officeDocument/2006/math">
                    <m:r>
                      <a:rPr lang="it-IT" sz="1600" b="0" i="1" u="none" strike="noStrike" baseline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16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/>
                  <a:t>since the last event at the same pixel</a:t>
                </a:r>
                <a:r>
                  <a:rPr lang="en-US" sz="1600" b="0" i="0" u="none" strike="noStrike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b="1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pl-PL" sz="16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pl-PL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pl-PL" sz="16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pl-PL" sz="1600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sz="16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pl-PL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pl-PL" sz="16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pl-PL" sz="1600" b="1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l-PL" sz="16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pl-PL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pl-PL" sz="16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pl-PL" sz="1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pl-PL" sz="1600" b="1" i="1">
                              <a:latin typeface="Cambria Math" panose="02040503050406030204" pitchFamily="18" charset="0"/>
                            </a:rPr>
                            <m:t> −∆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pl-PL" sz="1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pl-PL" sz="1600" b="1" i="1"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pl-PL" sz="1600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b="0" i="0" u="none" strike="noStrike" baseline="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694432E-A6B2-0EF5-BEE9-DF0DA7A39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1" y="1979271"/>
                <a:ext cx="8221162" cy="3008772"/>
              </a:xfrm>
              <a:prstGeom prst="rect">
                <a:avLst/>
              </a:prstGeom>
              <a:blipFill>
                <a:blip r:embed="rId3"/>
                <a:stretch>
                  <a:fillRect l="-297" r="-2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95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4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1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232248" cy="504056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91862" y="88368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Introduction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1862" y="1472164"/>
            <a:ext cx="7976634" cy="37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Valence and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Arousal</a:t>
            </a:r>
            <a:endParaRPr lang="it-IT" sz="20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pic>
        <p:nvPicPr>
          <p:cNvPr id="3" name="Picture 2" descr="Sensors | Free Full-Text | Predicting Emotion with Biosignals: A Comparison  of Classification and Regression Models for Estimating Valence and Arousal  Level Using Wearable Sensors">
            <a:extLst>
              <a:ext uri="{FF2B5EF4-FFF2-40B4-BE49-F238E27FC236}">
                <a16:creationId xmlns:a16="http://schemas.microsoft.com/office/drawing/2014/main" id="{DA5123E7-9E3B-A094-F138-F5685FC3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54" y="3752833"/>
            <a:ext cx="3405140" cy="271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649220-47B6-32C1-A4C7-F03F216916DF}"/>
              </a:ext>
            </a:extLst>
          </p:cNvPr>
          <p:cNvSpPr txBox="1"/>
          <p:nvPr/>
        </p:nvSpPr>
        <p:spPr>
          <a:xfrm>
            <a:off x="457171" y="1979271"/>
            <a:ext cx="8221162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>
                <a:latin typeface="var(--cxl-lumo-font-secondary)"/>
              </a:rPr>
              <a:t>E</a:t>
            </a:r>
            <a:r>
              <a:rPr lang="en-US" sz="1600" b="0" i="0" dirty="0">
                <a:effectLst/>
                <a:latin typeface="var(--cxl-lumo-font-secondary)"/>
              </a:rPr>
              <a:t>motional experiences can be described by two terms: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var(--cxl-lumo-font-secondary)"/>
              </a:rPr>
              <a:t>Valence: </a:t>
            </a:r>
            <a:r>
              <a:rPr lang="en-US" sz="1600" b="0" i="0" dirty="0">
                <a:effectLst/>
                <a:latin typeface="var(--cxl-lumo-font-secondary)"/>
              </a:rPr>
              <a:t>a scale that measures the positive or negative affectivity</a:t>
            </a:r>
            <a:r>
              <a:rPr lang="en-US" sz="1600" dirty="0">
                <a:latin typeface="var(--cxl-lumo-font-secondary)"/>
              </a:rPr>
              <a:t> (so</a:t>
            </a:r>
            <a:r>
              <a:rPr lang="en-US" sz="1600" b="0" i="0" dirty="0">
                <a:effectLst/>
                <a:latin typeface="var(--cxl-lumo-font-secondary)"/>
              </a:rPr>
              <a:t> the pleasantness or unpleasantness of something)</a:t>
            </a:r>
            <a:endParaRPr lang="en-US" sz="1600" b="1" i="0" dirty="0">
              <a:effectLst/>
              <a:latin typeface="var(--cxl-lumo-font-secondary)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var(--cxl-lumo-font-secondary)"/>
              </a:rPr>
              <a:t>Arousal: </a:t>
            </a:r>
            <a:r>
              <a:rPr lang="en-US" sz="1600" b="0" i="0" dirty="0">
                <a:effectLst/>
                <a:latin typeface="var(--cxl-lumo-font-secondary)"/>
              </a:rPr>
              <a:t>is a measure of how calming or exciting the information is</a:t>
            </a:r>
            <a:endParaRPr lang="en-US" sz="1600" dirty="0">
              <a:latin typeface="var(--cxl-lumo-font-secondary)"/>
            </a:endParaRPr>
          </a:p>
        </p:txBody>
      </p:sp>
    </p:spTree>
    <p:extLst>
      <p:ext uri="{BB962C8B-B14F-4D97-AF65-F5344CB8AC3E}">
        <p14:creationId xmlns:p14="http://schemas.microsoft.com/office/powerpoint/2010/main" val="107708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5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1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232248" cy="504056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91862" y="88368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Implementation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0E8036-1E4E-045F-7E78-0D7BEDB70BFD}"/>
              </a:ext>
            </a:extLst>
          </p:cNvPr>
          <p:cNvSpPr txBox="1"/>
          <p:nvPr/>
        </p:nvSpPr>
        <p:spPr>
          <a:xfrm>
            <a:off x="520860" y="1707266"/>
            <a:ext cx="8316411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In </a:t>
            </a:r>
            <a:r>
              <a:rPr lang="it-IT" sz="1600" dirty="0" err="1"/>
              <a:t>order</a:t>
            </a:r>
            <a:r>
              <a:rPr lang="it-IT" sz="1600" dirty="0"/>
              <a:t> to estimate </a:t>
            </a:r>
            <a:r>
              <a:rPr lang="it-IT" sz="1600" dirty="0" err="1"/>
              <a:t>valence</a:t>
            </a:r>
            <a:r>
              <a:rPr lang="it-IT" sz="1600" dirty="0"/>
              <a:t> and </a:t>
            </a:r>
            <a:r>
              <a:rPr lang="it-IT" sz="1600" dirty="0" err="1"/>
              <a:t>arousal</a:t>
            </a:r>
            <a:r>
              <a:rPr lang="it-IT" sz="1600" dirty="0"/>
              <a:t> on video events,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implemented</a:t>
            </a:r>
            <a:r>
              <a:rPr lang="it-IT" sz="1600" dirty="0"/>
              <a:t> a model </a:t>
            </a:r>
            <a:r>
              <a:rPr lang="it-IT" sz="1600" dirty="0" err="1"/>
              <a:t>which</a:t>
            </a:r>
            <a:r>
              <a:rPr lang="it-IT" sz="1600" dirty="0"/>
              <a:t> </a:t>
            </a:r>
            <a:r>
              <a:rPr lang="it-IT" sz="1600" dirty="0" err="1"/>
              <a:t>given</a:t>
            </a:r>
            <a:r>
              <a:rPr lang="it-IT" sz="1600" dirty="0"/>
              <a:t> an input video event,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returns</a:t>
            </a:r>
            <a:r>
              <a:rPr lang="it-IT" sz="1600" dirty="0"/>
              <a:t> an estimate of </a:t>
            </a:r>
            <a:r>
              <a:rPr lang="it-IT" sz="1600" dirty="0" err="1"/>
              <a:t>these</a:t>
            </a:r>
            <a:r>
              <a:rPr lang="it-IT" sz="1600" dirty="0"/>
              <a:t> </a:t>
            </a:r>
            <a:r>
              <a:rPr lang="it-IT" sz="1600" dirty="0" err="1"/>
              <a:t>values</a:t>
            </a:r>
            <a:r>
              <a:rPr lang="it-IT" sz="1600" dirty="0"/>
              <a:t> on </a:t>
            </a:r>
            <a:r>
              <a:rPr lang="it-IT" sz="1600" dirty="0" err="1"/>
              <a:t>this</a:t>
            </a:r>
            <a:r>
              <a:rPr lang="it-IT" sz="1600" dirty="0"/>
              <a:t> one  </a:t>
            </a:r>
            <a:r>
              <a:rPr lang="it-IT" sz="1600" b="1" dirty="0"/>
              <a:t> </a:t>
            </a:r>
          </a:p>
          <a:p>
            <a:pPr>
              <a:lnSpc>
                <a:spcPct val="150000"/>
              </a:lnSpc>
            </a:pPr>
            <a:endParaRPr lang="it-IT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it-IT" sz="1600" dirty="0">
              <a:sym typeface="Wingdings" panose="05000000000000000000" pitchFamily="2" charset="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204954-CC17-C0AE-D7CC-61E316AA8D6E}"/>
              </a:ext>
            </a:extLst>
          </p:cNvPr>
          <p:cNvSpPr txBox="1"/>
          <p:nvPr/>
        </p:nvSpPr>
        <p:spPr>
          <a:xfrm>
            <a:off x="539638" y="3241902"/>
            <a:ext cx="7976634" cy="37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Main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Implementation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Tools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BF7328-9F09-0135-01A0-B028716B99AE}"/>
              </a:ext>
            </a:extLst>
          </p:cNvPr>
          <p:cNvSpPr txBox="1"/>
          <p:nvPr/>
        </p:nvSpPr>
        <p:spPr>
          <a:xfrm>
            <a:off x="539638" y="3833150"/>
            <a:ext cx="8316411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b="1" dirty="0">
                <a:highlight>
                  <a:srgbClr val="FFFF00"/>
                </a:highlight>
              </a:rPr>
              <a:t>ESIM Simulator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b="1" dirty="0"/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b="1" dirty="0" err="1"/>
              <a:t>PyTorch</a:t>
            </a:r>
            <a:r>
              <a:rPr lang="it-IT" sz="1600" b="1" dirty="0"/>
              <a:t> </a:t>
            </a:r>
            <a:r>
              <a:rPr lang="it-IT" sz="1600" dirty="0"/>
              <a:t>framework</a:t>
            </a:r>
            <a:endParaRPr lang="it-IT" sz="1600" b="1" dirty="0"/>
          </a:p>
          <a:p>
            <a:pPr>
              <a:lnSpc>
                <a:spcPct val="150000"/>
              </a:lnSpc>
            </a:pPr>
            <a:endParaRPr lang="it-IT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it-IT" sz="1600" dirty="0">
              <a:sym typeface="Wingdings" panose="05000000000000000000" pitchFamily="2" charset="2"/>
            </a:endParaRPr>
          </a:p>
        </p:txBody>
      </p:sp>
      <p:pic>
        <p:nvPicPr>
          <p:cNvPr id="7" name="Picture 2" descr="Python (programming language) - Wikipedia">
            <a:extLst>
              <a:ext uri="{FF2B5EF4-FFF2-40B4-BE49-F238E27FC236}">
                <a16:creationId xmlns:a16="http://schemas.microsoft.com/office/drawing/2014/main" id="{6293309C-93A8-136E-C7CB-339D8E73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68" y="3388148"/>
            <a:ext cx="812128" cy="89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acebook and Microsoft launch PyTorch Enterprise Support Program |  VentureBeat">
            <a:extLst>
              <a:ext uri="{FF2B5EF4-FFF2-40B4-BE49-F238E27FC236}">
                <a16:creationId xmlns:a16="http://schemas.microsoft.com/office/drawing/2014/main" id="{F914AA57-AAEF-C00B-2EB1-115A484A7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241" y="4618888"/>
            <a:ext cx="2127381" cy="10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84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6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1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232248" cy="504056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91862" y="88368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Implementation</a:t>
            </a:r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– Dataset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FFBBC3-E3DC-3102-B87E-CBF1B084C5E0}"/>
              </a:ext>
            </a:extLst>
          </p:cNvPr>
          <p:cNvSpPr txBox="1"/>
          <p:nvPr/>
        </p:nvSpPr>
        <p:spPr>
          <a:xfrm>
            <a:off x="391862" y="1472164"/>
            <a:ext cx="7976634" cy="67234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AFEW-VA Dataset</a:t>
            </a:r>
          </a:p>
          <a:p>
            <a:pPr defTabSz="829452" hangingPunct="0"/>
            <a:endParaRPr lang="it-IT" sz="20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33F710D-DDDF-FC42-6671-64F41F0B4D36}"/>
              </a:ext>
            </a:extLst>
          </p:cNvPr>
          <p:cNvSpPr txBox="1"/>
          <p:nvPr/>
        </p:nvSpPr>
        <p:spPr>
          <a:xfrm>
            <a:off x="457171" y="1979271"/>
            <a:ext cx="8221162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Collection of </a:t>
            </a:r>
            <a:r>
              <a:rPr lang="en-US" sz="1600" b="1" dirty="0"/>
              <a:t>600 RGB videos </a:t>
            </a:r>
            <a:r>
              <a:rPr lang="en-US" sz="1600" dirty="0"/>
              <a:t>extracted from features films</a:t>
            </a:r>
            <a:endParaRPr lang="en-US" sz="1600" dirty="0">
              <a:solidFill>
                <a:srgbClr val="222222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</a:rPr>
              <a:t>Each video contains 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per-frame annotations levels of valence and arousal </a:t>
            </a:r>
            <a:r>
              <a:rPr lang="en-US" sz="1600" dirty="0">
                <a:solidFill>
                  <a:srgbClr val="222222"/>
                </a:solidFill>
              </a:rPr>
              <a:t>(which are discrete values in the range of -10 to 10)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,</a:t>
            </a:r>
            <a:r>
              <a:rPr lang="en-US" sz="1600" b="0" i="0" u="none" strike="noStrike" dirty="0">
                <a:solidFill>
                  <a:srgbClr val="222222"/>
                </a:solidFill>
                <a:effectLst/>
              </a:rPr>
              <a:t> along with per-frame annotations of 68 facial landmarks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Videos range from around 10 frames to longer clips (more than 120 frames); in total, there are 30,000 frames in the entire dataset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802CC6E-945B-6CF4-51BE-AC65312C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6" y="4140677"/>
            <a:ext cx="4910593" cy="232571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76C3B4B-F527-852F-25E2-397C0BB92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684" y="3668698"/>
            <a:ext cx="2720259" cy="25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3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7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1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232248" cy="504056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91862" y="88368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Implementation</a:t>
            </a:r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– Video Preprocessing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FFBBC3-E3DC-3102-B87E-CBF1B084C5E0}"/>
              </a:ext>
            </a:extLst>
          </p:cNvPr>
          <p:cNvSpPr txBox="1"/>
          <p:nvPr/>
        </p:nvSpPr>
        <p:spPr>
          <a:xfrm>
            <a:off x="391862" y="1472164"/>
            <a:ext cx="7976634" cy="67234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From RGB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Videos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to Video Events with ESIM Simulator</a:t>
            </a:r>
          </a:p>
          <a:p>
            <a:pPr defTabSz="829452" hangingPunct="0"/>
            <a:endParaRPr lang="it-IT" sz="20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53509F-4194-AB4B-B5D5-78D5E22740E3}"/>
              </a:ext>
            </a:extLst>
          </p:cNvPr>
          <p:cNvSpPr txBox="1"/>
          <p:nvPr/>
        </p:nvSpPr>
        <p:spPr>
          <a:xfrm>
            <a:off x="457171" y="1979271"/>
            <a:ext cx="8221162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Since the goal was to estimate VA on video events and AFEW-VA dataset contains RGB video, thanks to </a:t>
            </a:r>
            <a:r>
              <a:rPr lang="en-US" sz="1600" b="1" dirty="0"/>
              <a:t>ESIM Simulator</a:t>
            </a:r>
            <a:r>
              <a:rPr lang="en-US" sz="1600" dirty="0"/>
              <a:t>, we generate the events for each video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Clearly, this requires to properly labelled each frame of the video events 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disegno</a:t>
            </a:r>
            <a:r>
              <a:rPr lang="en-US" sz="1600" dirty="0">
                <a:highlight>
                  <a:srgbClr val="FFFF00"/>
                </a:highlight>
              </a:rPr>
              <a:t> di come </a:t>
            </a:r>
            <a:r>
              <a:rPr lang="en-US" sz="1600" dirty="0" err="1">
                <a:highlight>
                  <a:srgbClr val="FFFF00"/>
                </a:highlight>
              </a:rPr>
              <a:t>abbiamo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 err="1">
                <a:highlight>
                  <a:srgbClr val="FFFF00"/>
                </a:highlight>
              </a:rPr>
              <a:t>assegnato</a:t>
            </a:r>
            <a:r>
              <a:rPr lang="en-US" sz="1600" dirty="0">
                <a:highlight>
                  <a:srgbClr val="FFFF00"/>
                </a:highlight>
              </a:rPr>
              <a:t> le </a:t>
            </a:r>
            <a:r>
              <a:rPr lang="en-US" sz="1600" dirty="0" err="1">
                <a:highlight>
                  <a:srgbClr val="FFFF00"/>
                </a:highlight>
              </a:rPr>
              <a:t>etichette</a:t>
            </a:r>
            <a:r>
              <a:rPr lang="en-US" sz="1600" dirty="0">
                <a:highlight>
                  <a:srgbClr val="FFFF00"/>
                </a:highlight>
              </a:rPr>
              <a:t> a </a:t>
            </a:r>
            <a:r>
              <a:rPr lang="en-US" sz="1600" dirty="0" err="1">
                <a:highlight>
                  <a:srgbClr val="FFFF00"/>
                </a:highlight>
              </a:rPr>
              <a:t>ogni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 err="1">
                <a:highlight>
                  <a:srgbClr val="FFFF00"/>
                </a:highlight>
              </a:rPr>
              <a:t>evento</a:t>
            </a:r>
            <a:r>
              <a:rPr lang="en-US" sz="1600" dirty="0">
                <a:highlight>
                  <a:srgbClr val="FFFF00"/>
                </a:highlight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After that we cropped each frame of the video events to 200x200, centered on the face (thanks to the landmarks) and we aligned it</a:t>
            </a:r>
          </a:p>
        </p:txBody>
      </p:sp>
    </p:spTree>
    <p:extLst>
      <p:ext uri="{BB962C8B-B14F-4D97-AF65-F5344CB8AC3E}">
        <p14:creationId xmlns:p14="http://schemas.microsoft.com/office/powerpoint/2010/main" val="348856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8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1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232248" cy="504056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91862" y="88368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Implementation</a:t>
            </a:r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– Video Preprocessing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FFBBC3-E3DC-3102-B87E-CBF1B084C5E0}"/>
              </a:ext>
            </a:extLst>
          </p:cNvPr>
          <p:cNvSpPr txBox="1"/>
          <p:nvPr/>
        </p:nvSpPr>
        <p:spPr>
          <a:xfrm>
            <a:off x="391862" y="1472164"/>
            <a:ext cx="7976634" cy="67234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Model Architecture</a:t>
            </a:r>
          </a:p>
          <a:p>
            <a:pPr defTabSz="829452" hangingPunct="0"/>
            <a:endParaRPr lang="it-IT" sz="20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6633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9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1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232248" cy="504056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91862" y="88368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Implementation</a:t>
            </a:r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– Video Preprocessing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FFBBC3-E3DC-3102-B87E-CBF1B084C5E0}"/>
              </a:ext>
            </a:extLst>
          </p:cNvPr>
          <p:cNvSpPr txBox="1"/>
          <p:nvPr/>
        </p:nvSpPr>
        <p:spPr>
          <a:xfrm>
            <a:off x="391862" y="1472164"/>
            <a:ext cx="7976634" cy="67234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Model Architecture –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Aligned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Compressed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Event</a:t>
            </a:r>
          </a:p>
          <a:p>
            <a:pPr defTabSz="829452" hangingPunct="0"/>
            <a:endParaRPr lang="it-IT" sz="20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76912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unif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_unifi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6976E7BF1AE9438D0BDA87591835B5" ma:contentTypeVersion="2" ma:contentTypeDescription="Create a new document." ma:contentTypeScope="" ma:versionID="cec02cb4319bf745ad8529b6ba0ad744">
  <xsd:schema xmlns:xsd="http://www.w3.org/2001/XMLSchema" xmlns:xs="http://www.w3.org/2001/XMLSchema" xmlns:p="http://schemas.microsoft.com/office/2006/metadata/properties" xmlns:ns3="df7c9fda-53f4-4e50-822d-81e8c90f68aa" targetNamespace="http://schemas.microsoft.com/office/2006/metadata/properties" ma:root="true" ma:fieldsID="9f7f6146777f9446872a7cd375f594a4" ns3:_="">
    <xsd:import namespace="df7c9fda-53f4-4e50-822d-81e8c90f68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c9fda-53f4-4e50-822d-81e8c90f68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EAF64A-B721-41BB-8543-E2FFC5F6CE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F04770-D73E-42AC-8E7D-D7326738FD4A}">
  <ds:schemaRefs>
    <ds:schemaRef ds:uri="df7c9fda-53f4-4e50-822d-81e8c90f68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5CE847D-6061-46A4-BB68-4B08FBD43FD1}">
  <ds:schemaRefs>
    <ds:schemaRef ds:uri="df7c9fda-53f4-4e50-822d-81e8c90f68a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Unifi</Template>
  <TotalTime>3171</TotalTime>
  <Words>434</Words>
  <Application>Microsoft Office PowerPoint</Application>
  <PresentationFormat>Presentazione su schermo (4:3)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Cambria Math</vt:lpstr>
      <vt:lpstr>Times New Roman</vt:lpstr>
      <vt:lpstr>var(--cxl-lumo-font-secondary)</vt:lpstr>
      <vt:lpstr>template_unifi</vt:lpstr>
      <vt:lpstr>template_unifi1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GC</dc:creator>
  <cp:lastModifiedBy>Giulia Bertazzini</cp:lastModifiedBy>
  <cp:revision>52</cp:revision>
  <dcterms:created xsi:type="dcterms:W3CDTF">2014-01-08T11:46:39Z</dcterms:created>
  <dcterms:modified xsi:type="dcterms:W3CDTF">2023-03-27T15:04:52Z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0x0101002E6976E7BF1AE9438D0BDA87591835B5</vt:lpwstr>
  </property>
</Properties>
</file>