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d61f7587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d61f7587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d5fea4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d5fea4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d61f758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d61f758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d61f758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d61f758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d61f758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d61f758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d7e3b5f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d7e3b5f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d61f7587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d61f7587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d61f758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d61f758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d61f758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d61f758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ore.steampowered.com/app/893180/Catherine_Classi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Sa5EhhreLs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Sa5EhhreLsk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O PESADELO DE FLUFFY</a:t>
            </a:r>
            <a:endParaRPr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D</a:t>
            </a:r>
            <a:r>
              <a:rPr lang="pt-BR" sz="2700"/>
              <a:t>esenvolvimento de jogo puzzle 3D</a:t>
            </a:r>
            <a:endParaRPr sz="27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53484" t="0"/>
          <a:stretch/>
        </p:blipFill>
        <p:spPr>
          <a:xfrm>
            <a:off x="381325" y="4546488"/>
            <a:ext cx="1183740" cy="4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00" y="40875"/>
            <a:ext cx="10191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34455" l="41978" r="41891" t="34848"/>
          <a:stretch/>
        </p:blipFill>
        <p:spPr>
          <a:xfrm>
            <a:off x="8168626" y="140675"/>
            <a:ext cx="663675" cy="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1565075" y="374250"/>
            <a:ext cx="6353700" cy="57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4491300" y="4591100"/>
            <a:ext cx="408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73763"/>
                </a:solidFill>
              </a:rPr>
              <a:t>Aluna: Giulia C de Nardi	/ Orientador: Paulo Miranda</a:t>
            </a:r>
            <a:endParaRPr sz="1300">
              <a:solidFill>
                <a:srgbClr val="073763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56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1"/>
          </a:p>
        </p:txBody>
      </p:sp>
      <p:cxnSp>
        <p:nvCxnSpPr>
          <p:cNvPr id="62" name="Google Shape;62;p13"/>
          <p:cNvCxnSpPr/>
          <p:nvPr/>
        </p:nvCxnSpPr>
        <p:spPr>
          <a:xfrm>
            <a:off x="1966200" y="4765838"/>
            <a:ext cx="2366400" cy="111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  <a:endParaRPr sz="3000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[1] </a:t>
            </a:r>
            <a:r>
              <a:rPr lang="pt-BR" sz="1600"/>
              <a:t>https://en.wikipedia.org/wiki/Catherine_(video_game)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[2] </a:t>
            </a:r>
            <a:r>
              <a:rPr lang="pt-BR" sz="1600">
                <a:uFill>
                  <a:noFill/>
                </a:uFill>
                <a:hlinkClick r:id="rId3"/>
              </a:rPr>
              <a:t>https://store.steampowered.com/app/893180/Catherine_Classic/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[3] https://www.libsdl.org/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[4] https://www.khronos.org/opengl/wiki/Getting_Started#Writing_an_OpenGL_Application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Jogo: Catherine</a:t>
            </a:r>
            <a:endParaRPr sz="30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7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Desenvolvido pela Atlus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Foi l</a:t>
            </a:r>
            <a:r>
              <a:rPr lang="pt-BR"/>
              <a:t>ançado em fevereiro de 2011 para Xbox e Playstation 3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fim de 2011 já tinham sido vendidas 500 mil cópias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jogo ainda tem uma base fiel de fãs o que contribuiu para que fosse lançado novamente em 2020 numa versão para PC distribuída pela Steam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Nota 9/10 na Steam com mais de 7 mil avaliações [2] 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7227"/>
          <a:stretch/>
        </p:blipFill>
        <p:spPr>
          <a:xfrm>
            <a:off x="5431550" y="1429250"/>
            <a:ext cx="3285422" cy="17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431613" y="3152750"/>
            <a:ext cx="328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Figura 1: Captura de tela do jogo Catherine. Mostra o acesso ao mini-jogo Rapunzel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Mini-Jogo Inspiração: Rapunzel - (Catherine)</a:t>
            </a:r>
            <a:endParaRPr sz="3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47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Sem pressão de tempo para resolver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Cenário mais complexo e menor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Número de movimentos limitados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431613" y="3152750"/>
            <a:ext cx="328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Figura 2: Captura de tela do jogo mini-jogo Rapunzel desenvolvido pela Atlus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763" y="1144437"/>
            <a:ext cx="3365025" cy="18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Ferramentas e bibliotecas no desenvolvimento</a:t>
            </a:r>
            <a:endParaRPr sz="30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Engines no desenvolvimento de jogos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facilidades de implementação (física, bibliotecas </a:t>
            </a:r>
            <a:r>
              <a:rPr lang="pt-BR"/>
              <a:t>embutidas)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custo no desempenho e limitações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baixo nível - </a:t>
            </a:r>
            <a:r>
              <a:rPr lang="pt-BR"/>
              <a:t>rapidez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compatibilidade nativa com SDL e OpenGL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SDL </a:t>
            </a:r>
            <a:r>
              <a:rPr lang="pt-BR" sz="1500"/>
              <a:t>[3]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biblioteca de desenvolvimento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acesso de baixo nível ao áudio, mouse, teclado e gráficos do computador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OpenGL </a:t>
            </a:r>
            <a:r>
              <a:rPr lang="pt-BR" sz="1500"/>
              <a:t>[4]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biblioteca de renderização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não mantém nenhuma informação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tudo que ele vê é um conjunto de triângulos e estados para renderizá-los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criação a partir desses triângulos (primitivas)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Código e Estrutura de Dados</a:t>
            </a:r>
            <a:endParaRPr sz="3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519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Duas partes do jogo: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processamento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renderização da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Processamento: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manter os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modificar os dados corretamente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Dois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maior - jogo aberto, telas, fases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menor - </a:t>
            </a:r>
            <a:r>
              <a:rPr lang="pt-BR"/>
              <a:t>input -&gt; processamento -&gt; output (tela)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no “loop menor” que a jogabilidade está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Player interagem com blocos e causa atualizações em cadeia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625" y="679475"/>
            <a:ext cx="2767825" cy="33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704624" y="4053850"/>
            <a:ext cx="292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Figura 3: Captura de tela de “O Pesadelo de Fluffy”. Na imagem se vê o -Player-, -Torre- e diferentes tipos de blocos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150125"/>
            <a:ext cx="5688876" cy="47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772974" y="345725"/>
            <a:ext cx="29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Figura 4: Diagrama de Classes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Gráficos e Animações</a:t>
            </a:r>
            <a:endParaRPr sz="30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47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Renderização das imagens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OpenGL - pontos, triângulos e estados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Primitivas - funções simples que criam figuras (cubos, esferas, cones, triângulos)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Código chama essas funções para desenhar essas figuras e manipulam onde no espaço elas estão (translação e rotação)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24076" l="37688" r="37685" t="23627"/>
          <a:stretch/>
        </p:blipFill>
        <p:spPr>
          <a:xfrm>
            <a:off x="5518825" y="488563"/>
            <a:ext cx="321945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516600" y="4283400"/>
            <a:ext cx="32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Figura 5: Ilustração das diferentes etapas de formação do -Player-.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30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https://youtu.be/Sa5EhhreLsk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Jogo desenvolvido como trabalho de conclusão de curso.&#10;Ciência da Computação. IME-USP 2022&#10;Site do trabalho: https://www.linux.ime.usp.br/~giuliacdn/&#10;&#10;Aluna: Giulia C De Nardi&#10;Orientador: Prof. Paulo Miranda" id="125" name="Google Shape;125;p21" title="O Pesadelo de Fluff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788" y="43338"/>
            <a:ext cx="6742433" cy="50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