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bhaya Libre Regular" panose="020B0604020202020204" charset="0"/>
      <p:regular r:id="rId10"/>
    </p:embeddedFont>
    <p:embeddedFont>
      <p:font typeface="Abhaya Libre Regular Bold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ow" panose="020B0604020202020204" charset="0"/>
      <p:regular r:id="rId16"/>
    </p:embeddedFont>
    <p:embeddedFont>
      <p:font typeface="Now Bold Bold" panose="020B0604020202020204" charset="0"/>
      <p:regular r:id="rId17"/>
    </p:embeddedFont>
    <p:embeddedFont>
      <p:font typeface="Open Sans" panose="020B0606030504020204" pitchFamily="34" charset="0"/>
      <p:regular r:id="rId18"/>
    </p:embeddedFont>
    <p:embeddedFont>
      <p:font typeface="Open Sans Bold" panose="020B0604020202020204" charset="0"/>
      <p:regular r:id="rId19"/>
    </p:embeddedFont>
    <p:embeddedFont>
      <p:font typeface="Open Sans Extra Bold" panose="020B0604020202020204" charset="0"/>
      <p:regular r:id="rId20"/>
    </p:embeddedFont>
    <p:embeddedFont>
      <p:font typeface="Open Sans Light" panose="020B0306030504020204" pitchFamily="34" charset="0"/>
      <p:regular r:id="rId21"/>
      <p:italic r:id="rId22"/>
    </p:embeddedFont>
    <p:embeddedFont>
      <p:font typeface="Open Sans Light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624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2.svg"/><Relationship Id="rId7" Type="http://schemas.openxmlformats.org/officeDocument/2006/relationships/image" Target="../media/image2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9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 flipH="1">
            <a:off x="-548865" y="-513176"/>
            <a:ext cx="3155129" cy="351992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5514872" y="-857634"/>
            <a:ext cx="3155129" cy="351992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436" r="7311"/>
          <a:stretch>
            <a:fillRect/>
          </a:stretch>
        </p:blipFill>
        <p:spPr>
          <a:xfrm rot="74020">
            <a:off x="5564328" y="6783937"/>
            <a:ext cx="7159344" cy="22378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553594" y="8820958"/>
            <a:ext cx="2667154" cy="242468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>
            <a:off x="-935819" y="8820958"/>
            <a:ext cx="2667154" cy="242468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297702" y="2221097"/>
            <a:ext cx="4685213" cy="7037203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4387511" y="3197076"/>
            <a:ext cx="11896623" cy="166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35"/>
              </a:lnSpc>
            </a:pPr>
            <a:r>
              <a:rPr lang="en-US" sz="9596">
                <a:solidFill>
                  <a:srgbClr val="32768A"/>
                </a:solidFill>
                <a:latin typeface="Abhaya Libre Regular Bold"/>
              </a:rPr>
              <a:t>Storie di storie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904089" y="7468235"/>
            <a:ext cx="10428387" cy="1790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2768A"/>
                </a:solidFill>
                <a:latin typeface="Abhaya Libre Regular"/>
              </a:rPr>
              <a:t>Progetto  per il corso di Digital Humanities - A.A. 2020- 2021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2768A"/>
                </a:solidFill>
                <a:latin typeface="Abhaya Libre Regular"/>
              </a:rPr>
              <a:t>Giulia Cassandra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32768A"/>
              </a:solidFill>
              <a:latin typeface="Abhaya Libre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4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0939">
            <a:off x="8619103" y="-2389276"/>
            <a:ext cx="10023185" cy="1566122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315595" y="-1644648"/>
            <a:ext cx="3901024" cy="222713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7142738">
            <a:off x="14913386" y="8785258"/>
            <a:ext cx="1372837" cy="4171605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530354" y="3346028"/>
            <a:ext cx="6188783" cy="2128234"/>
            <a:chOff x="0" y="0"/>
            <a:chExt cx="8251710" cy="2837646"/>
          </a:xfrm>
        </p:grpSpPr>
        <p:sp>
          <p:nvSpPr>
            <p:cNvPr id="6" name="TextBox 6"/>
            <p:cNvSpPr txBox="1"/>
            <p:nvPr/>
          </p:nvSpPr>
          <p:spPr>
            <a:xfrm>
              <a:off x="0" y="-85725"/>
              <a:ext cx="8251710" cy="1597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823"/>
                </a:lnSpc>
              </a:pPr>
              <a:r>
                <a:rPr lang="en-US" sz="7498">
                  <a:solidFill>
                    <a:srgbClr val="EFE9CE"/>
                  </a:solidFill>
                  <a:latin typeface="Now Bold Bold"/>
                </a:rPr>
                <a:t>L'idea 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343827"/>
              <a:ext cx="7503979" cy="4811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>
                  <a:solidFill>
                    <a:srgbClr val="EFE9CE"/>
                  </a:solidFill>
                  <a:latin typeface="Now"/>
                </a:rPr>
                <a:t>Di cosa tratteremo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4502165">
            <a:off x="2613985" y="5773188"/>
            <a:ext cx="874108" cy="302364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9315595" y="933450"/>
            <a:ext cx="8708788" cy="7741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3"/>
              </a:lnSpc>
            </a:pPr>
            <a:r>
              <a:rPr lang="en-US" sz="4395">
                <a:solidFill>
                  <a:srgbClr val="000000"/>
                </a:solidFill>
                <a:latin typeface="Open Sans Light"/>
              </a:rPr>
              <a:t>Il progetto Storie di Storie è patrocinato dalla biblioteca di Rovereto in collaborazione con l'Università degli studi di Trento. </a:t>
            </a:r>
          </a:p>
          <a:p>
            <a:pPr algn="ctr">
              <a:lnSpc>
                <a:spcPts val="6153"/>
              </a:lnSpc>
            </a:pPr>
            <a:endParaRPr lang="en-US" sz="4395">
              <a:solidFill>
                <a:srgbClr val="000000"/>
              </a:solidFill>
              <a:latin typeface="Open Sans Light"/>
            </a:endParaRPr>
          </a:p>
          <a:p>
            <a:pPr algn="ctr">
              <a:lnSpc>
                <a:spcPts val="6153"/>
              </a:lnSpc>
            </a:pPr>
            <a:r>
              <a:rPr lang="en-US" sz="4395">
                <a:solidFill>
                  <a:srgbClr val="000000"/>
                </a:solidFill>
                <a:latin typeface="Open Sans Light"/>
              </a:rPr>
              <a:t>Ha come obiettivo la valorizzazione del patrimonio librario donato dalle parrocchie del Terz'ordine Francescani, di S. Marco, Cles e Arco.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9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5043">
            <a:off x="26651" y="2380896"/>
            <a:ext cx="5950811" cy="1692680"/>
            <a:chOff x="0" y="0"/>
            <a:chExt cx="7934415" cy="2256907"/>
          </a:xfrm>
        </p:grpSpPr>
        <p:sp>
          <p:nvSpPr>
            <p:cNvPr id="3" name="TextBox 3"/>
            <p:cNvSpPr txBox="1"/>
            <p:nvPr/>
          </p:nvSpPr>
          <p:spPr>
            <a:xfrm rot="-169828">
              <a:off x="25918" y="60385"/>
              <a:ext cx="7877925" cy="14719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239"/>
                </a:lnSpc>
              </a:pPr>
              <a:r>
                <a:rPr lang="en-US" sz="6599">
                  <a:solidFill>
                    <a:srgbClr val="000000"/>
                  </a:solidFill>
                  <a:latin typeface="Abhaya Libre Regular Bold"/>
                </a:rPr>
                <a:t>Il sito 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4162" r="13841"/>
            <a:stretch>
              <a:fillRect/>
            </a:stretch>
          </p:blipFill>
          <p:spPr>
            <a:xfrm rot="-119518">
              <a:off x="949550" y="1914023"/>
              <a:ext cx="6206121" cy="235094"/>
            </a:xfrm>
            <a:prstGeom prst="rect">
              <a:avLst/>
            </a:prstGeom>
          </p:spPr>
        </p:pic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017176">
            <a:off x="660522" y="-432821"/>
            <a:ext cx="4428494" cy="262488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2850700">
            <a:off x="14296744" y="7702209"/>
            <a:ext cx="5626286" cy="598541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458124" y="1053485"/>
            <a:ext cx="11048925" cy="3971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43"/>
              </a:lnSpc>
            </a:pPr>
            <a:r>
              <a:rPr lang="en-US" sz="4530">
                <a:solidFill>
                  <a:srgbClr val="000000"/>
                </a:solidFill>
                <a:latin typeface="Open Sans Light Bold"/>
              </a:rPr>
              <a:t>Obiettivi:  </a:t>
            </a:r>
            <a:r>
              <a:rPr lang="en-US" sz="4530">
                <a:solidFill>
                  <a:srgbClr val="000000"/>
                </a:solidFill>
                <a:latin typeface="Open Sans Light"/>
              </a:rPr>
              <a:t>rendere disponibile online il materiale prodotto in sede di ricerca e offrire un supporto digitale alla mostra fisica</a:t>
            </a:r>
          </a:p>
          <a:p>
            <a:pPr algn="ctr">
              <a:lnSpc>
                <a:spcPts val="6343"/>
              </a:lnSpc>
            </a:pPr>
            <a:endParaRPr lang="en-US" sz="453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74052" y="4938901"/>
            <a:ext cx="17598369" cy="4771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43"/>
              </a:lnSpc>
            </a:pPr>
            <a:r>
              <a:rPr lang="en-US" sz="4530">
                <a:solidFill>
                  <a:srgbClr val="000000"/>
                </a:solidFill>
                <a:latin typeface="Open Sans Light Bold"/>
              </a:rPr>
              <a:t>Come: </a:t>
            </a:r>
            <a:r>
              <a:rPr lang="en-US" sz="4530">
                <a:solidFill>
                  <a:srgbClr val="000000"/>
                </a:solidFill>
                <a:latin typeface="Open Sans Light"/>
              </a:rPr>
              <a:t>Il sito è diviso in 4 sezioni</a:t>
            </a:r>
          </a:p>
          <a:p>
            <a:pPr algn="ctr">
              <a:lnSpc>
                <a:spcPts val="6343"/>
              </a:lnSpc>
            </a:pPr>
            <a:endParaRPr lang="en-US" sz="4530">
              <a:solidFill>
                <a:srgbClr val="000000"/>
              </a:solidFill>
              <a:latin typeface="Open Sans Light"/>
            </a:endParaRPr>
          </a:p>
          <a:p>
            <a:pPr marL="978213" lvl="1" indent="-489107">
              <a:lnSpc>
                <a:spcPts val="6343"/>
              </a:lnSpc>
              <a:buFont typeface="Arial"/>
              <a:buChar char="•"/>
            </a:pPr>
            <a:r>
              <a:rPr lang="en-US" sz="4530">
                <a:solidFill>
                  <a:srgbClr val="000000"/>
                </a:solidFill>
                <a:latin typeface="Open Sans Light"/>
              </a:rPr>
              <a:t>Home </a:t>
            </a:r>
          </a:p>
          <a:p>
            <a:pPr marL="978213" lvl="1" indent="-489107">
              <a:lnSpc>
                <a:spcPts val="6343"/>
              </a:lnSpc>
              <a:buFont typeface="Arial"/>
              <a:buChar char="•"/>
            </a:pPr>
            <a:r>
              <a:rPr lang="en-US" sz="4530">
                <a:solidFill>
                  <a:srgbClr val="000000"/>
                </a:solidFill>
                <a:latin typeface="Open Sans Light"/>
              </a:rPr>
              <a:t>Introduzione (con la spiegazione completa del progetto)</a:t>
            </a:r>
          </a:p>
          <a:p>
            <a:pPr marL="978213" lvl="1" indent="-489107">
              <a:lnSpc>
                <a:spcPts val="6343"/>
              </a:lnSpc>
              <a:buFont typeface="Arial"/>
              <a:buChar char="•"/>
            </a:pPr>
            <a:r>
              <a:rPr lang="en-US" sz="4530">
                <a:solidFill>
                  <a:srgbClr val="000000"/>
                </a:solidFill>
                <a:latin typeface="Open Sans Light"/>
              </a:rPr>
              <a:t>Sezione autori</a:t>
            </a:r>
          </a:p>
          <a:p>
            <a:pPr marL="978213" lvl="1" indent="-489107">
              <a:lnSpc>
                <a:spcPts val="6343"/>
              </a:lnSpc>
              <a:buFont typeface="Arial"/>
              <a:buChar char="•"/>
            </a:pPr>
            <a:r>
              <a:rPr lang="en-US" sz="4530">
                <a:solidFill>
                  <a:srgbClr val="000000"/>
                </a:solidFill>
                <a:latin typeface="Open Sans Light"/>
              </a:rPr>
              <a:t>Sezione opere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9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409925"/>
            <a:ext cx="12271018" cy="1237549"/>
            <a:chOff x="0" y="0"/>
            <a:chExt cx="8770703" cy="884538"/>
          </a:xfrm>
        </p:grpSpPr>
        <p:sp>
          <p:nvSpPr>
            <p:cNvPr id="3" name="Freeform 3"/>
            <p:cNvSpPr/>
            <p:nvPr/>
          </p:nvSpPr>
          <p:spPr>
            <a:xfrm>
              <a:off x="13970" y="17780"/>
              <a:ext cx="8740224" cy="845168"/>
            </a:xfrm>
            <a:custGeom>
              <a:avLst/>
              <a:gdLst/>
              <a:ahLst/>
              <a:cxnLst/>
              <a:rect l="l" t="t" r="r" b="b"/>
              <a:pathLst>
                <a:path w="8740224" h="845168">
                  <a:moveTo>
                    <a:pt x="8723713" y="845168"/>
                  </a:moveTo>
                  <a:lnTo>
                    <a:pt x="15240" y="837548"/>
                  </a:lnTo>
                  <a:lnTo>
                    <a:pt x="0" y="11430"/>
                  </a:lnTo>
                  <a:lnTo>
                    <a:pt x="8740224" y="0"/>
                  </a:lnTo>
                  <a:close/>
                </a:path>
              </a:pathLst>
            </a:custGeom>
            <a:solidFill>
              <a:srgbClr val="9D432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-2540"/>
              <a:ext cx="8775783" cy="889618"/>
            </a:xfrm>
            <a:custGeom>
              <a:avLst/>
              <a:gdLst/>
              <a:ahLst/>
              <a:cxnLst/>
              <a:rect l="l" t="t" r="r" b="b"/>
              <a:pathLst>
                <a:path w="8775783" h="889618">
                  <a:moveTo>
                    <a:pt x="0" y="15240"/>
                  </a:moveTo>
                  <a:cubicBezTo>
                    <a:pt x="41910" y="19050"/>
                    <a:pt x="225666" y="20320"/>
                    <a:pt x="459458" y="22860"/>
                  </a:cubicBezTo>
                  <a:cubicBezTo>
                    <a:pt x="693249" y="24130"/>
                    <a:pt x="934125" y="30480"/>
                    <a:pt x="1175001" y="27940"/>
                  </a:cubicBezTo>
                  <a:cubicBezTo>
                    <a:pt x="1288355" y="26670"/>
                    <a:pt x="1401708" y="22860"/>
                    <a:pt x="1515062" y="20320"/>
                  </a:cubicBezTo>
                  <a:cubicBezTo>
                    <a:pt x="1635500" y="17780"/>
                    <a:pt x="1755938" y="17780"/>
                    <a:pt x="1876376" y="19050"/>
                  </a:cubicBezTo>
                  <a:cubicBezTo>
                    <a:pt x="2081829" y="20320"/>
                    <a:pt x="2287282" y="20320"/>
                    <a:pt x="2485650" y="19050"/>
                  </a:cubicBezTo>
                  <a:cubicBezTo>
                    <a:pt x="2995741" y="16510"/>
                    <a:pt x="3505831" y="20320"/>
                    <a:pt x="4023006" y="17780"/>
                  </a:cubicBezTo>
                  <a:cubicBezTo>
                    <a:pt x="4873157" y="11430"/>
                    <a:pt x="5723308" y="6350"/>
                    <a:pt x="6580543" y="10160"/>
                  </a:cubicBezTo>
                  <a:cubicBezTo>
                    <a:pt x="7062295" y="12700"/>
                    <a:pt x="7551131" y="16510"/>
                    <a:pt x="8032883" y="11430"/>
                  </a:cubicBezTo>
                  <a:cubicBezTo>
                    <a:pt x="8259590" y="8890"/>
                    <a:pt x="8486298" y="1270"/>
                    <a:pt x="8712283" y="3810"/>
                  </a:cubicBezTo>
                  <a:cubicBezTo>
                    <a:pt x="8724983" y="3810"/>
                    <a:pt x="8750383" y="0"/>
                    <a:pt x="8759273" y="10160"/>
                  </a:cubicBezTo>
                  <a:cubicBezTo>
                    <a:pt x="8764353" y="15240"/>
                    <a:pt x="8763083" y="22860"/>
                    <a:pt x="8764353" y="29210"/>
                  </a:cubicBezTo>
                  <a:cubicBezTo>
                    <a:pt x="8765623" y="36830"/>
                    <a:pt x="8766894" y="45720"/>
                    <a:pt x="8769433" y="53340"/>
                  </a:cubicBezTo>
                  <a:cubicBezTo>
                    <a:pt x="8775783" y="80612"/>
                    <a:pt x="8774513" y="97935"/>
                    <a:pt x="8774513" y="115258"/>
                  </a:cubicBezTo>
                  <a:cubicBezTo>
                    <a:pt x="8774513" y="134436"/>
                    <a:pt x="8774513" y="153615"/>
                    <a:pt x="8774513" y="172794"/>
                  </a:cubicBezTo>
                  <a:cubicBezTo>
                    <a:pt x="8774513" y="214863"/>
                    <a:pt x="8773244" y="256314"/>
                    <a:pt x="8770703" y="298383"/>
                  </a:cubicBezTo>
                  <a:cubicBezTo>
                    <a:pt x="8768163" y="334265"/>
                    <a:pt x="8765623" y="369529"/>
                    <a:pt x="8765623" y="405412"/>
                  </a:cubicBezTo>
                  <a:cubicBezTo>
                    <a:pt x="8764353" y="483364"/>
                    <a:pt x="8763083" y="561934"/>
                    <a:pt x="8763083" y="640505"/>
                  </a:cubicBezTo>
                  <a:cubicBezTo>
                    <a:pt x="8761813" y="703609"/>
                    <a:pt x="8764353" y="767332"/>
                    <a:pt x="8760544" y="830435"/>
                  </a:cubicBezTo>
                  <a:cubicBezTo>
                    <a:pt x="8760544" y="837859"/>
                    <a:pt x="8759273" y="847708"/>
                    <a:pt x="8758003" y="862948"/>
                  </a:cubicBezTo>
                  <a:cubicBezTo>
                    <a:pt x="8756733" y="878188"/>
                    <a:pt x="8751653" y="889618"/>
                    <a:pt x="8735144" y="888348"/>
                  </a:cubicBezTo>
                  <a:cubicBezTo>
                    <a:pt x="8713553" y="885808"/>
                    <a:pt x="8606735" y="881998"/>
                    <a:pt x="8479213" y="883268"/>
                  </a:cubicBezTo>
                  <a:cubicBezTo>
                    <a:pt x="7997461" y="885808"/>
                    <a:pt x="7522794" y="883268"/>
                    <a:pt x="7041042" y="880728"/>
                  </a:cubicBezTo>
                  <a:cubicBezTo>
                    <a:pt x="6084622" y="875648"/>
                    <a:pt x="5128202" y="880728"/>
                    <a:pt x="4171783" y="876918"/>
                  </a:cubicBezTo>
                  <a:cubicBezTo>
                    <a:pt x="3668777" y="874378"/>
                    <a:pt x="3165771" y="875648"/>
                    <a:pt x="2662765" y="875648"/>
                  </a:cubicBezTo>
                  <a:cubicBezTo>
                    <a:pt x="2528158" y="875648"/>
                    <a:pt x="2400635" y="874378"/>
                    <a:pt x="2266028" y="874378"/>
                  </a:cubicBezTo>
                  <a:cubicBezTo>
                    <a:pt x="2032237" y="873108"/>
                    <a:pt x="1805530" y="876918"/>
                    <a:pt x="1571738" y="875648"/>
                  </a:cubicBezTo>
                  <a:cubicBezTo>
                    <a:pt x="1337947" y="874378"/>
                    <a:pt x="1097071" y="873108"/>
                    <a:pt x="863280" y="871838"/>
                  </a:cubicBezTo>
                  <a:cubicBezTo>
                    <a:pt x="622404" y="870568"/>
                    <a:pt x="232751" y="870568"/>
                    <a:pt x="41910" y="868028"/>
                  </a:cubicBezTo>
                  <a:cubicBezTo>
                    <a:pt x="17780" y="865488"/>
                    <a:pt x="19050" y="864218"/>
                    <a:pt x="19050" y="840953"/>
                  </a:cubicBezTo>
                  <a:cubicBezTo>
                    <a:pt x="19050" y="839097"/>
                    <a:pt x="19050" y="836622"/>
                    <a:pt x="19050" y="834766"/>
                  </a:cubicBezTo>
                  <a:cubicBezTo>
                    <a:pt x="19050" y="824868"/>
                    <a:pt x="19050" y="815587"/>
                    <a:pt x="19050" y="805689"/>
                  </a:cubicBezTo>
                  <a:cubicBezTo>
                    <a:pt x="19050" y="771044"/>
                    <a:pt x="19050" y="736398"/>
                    <a:pt x="19050" y="701753"/>
                  </a:cubicBezTo>
                  <a:cubicBezTo>
                    <a:pt x="19050" y="621326"/>
                    <a:pt x="19050" y="540900"/>
                    <a:pt x="19050" y="460473"/>
                  </a:cubicBezTo>
                  <a:cubicBezTo>
                    <a:pt x="19050" y="440057"/>
                    <a:pt x="19050" y="420260"/>
                    <a:pt x="17780" y="399844"/>
                  </a:cubicBezTo>
                  <a:cubicBezTo>
                    <a:pt x="12700" y="316324"/>
                    <a:pt x="12700" y="232804"/>
                    <a:pt x="8890" y="149903"/>
                  </a:cubicBezTo>
                  <a:cubicBezTo>
                    <a:pt x="8890" y="131962"/>
                    <a:pt x="7620" y="114020"/>
                    <a:pt x="7620" y="96079"/>
                  </a:cubicBezTo>
                  <a:cubicBezTo>
                    <a:pt x="3810" y="78138"/>
                    <a:pt x="0" y="48260"/>
                    <a:pt x="0" y="15240"/>
                  </a:cubicBezTo>
                  <a:close/>
                  <a:moveTo>
                    <a:pt x="8731333" y="855328"/>
                  </a:moveTo>
                  <a:cubicBezTo>
                    <a:pt x="8733873" y="830435"/>
                    <a:pt x="8732603" y="811257"/>
                    <a:pt x="8733873" y="791460"/>
                  </a:cubicBezTo>
                  <a:cubicBezTo>
                    <a:pt x="8735144" y="753721"/>
                    <a:pt x="8735144" y="715364"/>
                    <a:pt x="8736413" y="677625"/>
                  </a:cubicBezTo>
                  <a:cubicBezTo>
                    <a:pt x="8737683" y="595342"/>
                    <a:pt x="8738953" y="513679"/>
                    <a:pt x="8740223" y="431396"/>
                  </a:cubicBezTo>
                  <a:cubicBezTo>
                    <a:pt x="8742763" y="328697"/>
                    <a:pt x="8747844" y="226618"/>
                    <a:pt x="8749113" y="123919"/>
                  </a:cubicBezTo>
                  <a:cubicBezTo>
                    <a:pt x="8749113" y="107215"/>
                    <a:pt x="8750383" y="90511"/>
                    <a:pt x="8749113" y="73660"/>
                  </a:cubicBezTo>
                  <a:cubicBezTo>
                    <a:pt x="8749113" y="64770"/>
                    <a:pt x="8747844" y="55880"/>
                    <a:pt x="8745303" y="46990"/>
                  </a:cubicBezTo>
                  <a:cubicBezTo>
                    <a:pt x="8744033" y="43180"/>
                    <a:pt x="8744033" y="39370"/>
                    <a:pt x="8742763" y="35560"/>
                  </a:cubicBezTo>
                  <a:cubicBezTo>
                    <a:pt x="8741494" y="26670"/>
                    <a:pt x="8742763" y="29210"/>
                    <a:pt x="8735144" y="26670"/>
                  </a:cubicBezTo>
                  <a:cubicBezTo>
                    <a:pt x="8721173" y="21590"/>
                    <a:pt x="8642159" y="25400"/>
                    <a:pt x="8564228" y="25400"/>
                  </a:cubicBezTo>
                  <a:cubicBezTo>
                    <a:pt x="8096645" y="31750"/>
                    <a:pt x="7629062" y="35560"/>
                    <a:pt x="7154394" y="31750"/>
                  </a:cubicBezTo>
                  <a:cubicBezTo>
                    <a:pt x="6226314" y="25400"/>
                    <a:pt x="5284063" y="24130"/>
                    <a:pt x="4355982" y="35560"/>
                  </a:cubicBezTo>
                  <a:cubicBezTo>
                    <a:pt x="4100937" y="39370"/>
                    <a:pt x="3845892" y="40640"/>
                    <a:pt x="3590846" y="40640"/>
                  </a:cubicBezTo>
                  <a:cubicBezTo>
                    <a:pt x="3371224" y="40640"/>
                    <a:pt x="3144517" y="36830"/>
                    <a:pt x="2924895" y="38100"/>
                  </a:cubicBezTo>
                  <a:cubicBezTo>
                    <a:pt x="2570665" y="40640"/>
                    <a:pt x="2223520" y="39370"/>
                    <a:pt x="1869291" y="39370"/>
                  </a:cubicBezTo>
                  <a:cubicBezTo>
                    <a:pt x="1635500" y="39370"/>
                    <a:pt x="1408793" y="48260"/>
                    <a:pt x="1175001" y="49530"/>
                  </a:cubicBezTo>
                  <a:cubicBezTo>
                    <a:pt x="955379" y="50800"/>
                    <a:pt x="728672" y="44450"/>
                    <a:pt x="501965" y="41910"/>
                  </a:cubicBezTo>
                  <a:cubicBezTo>
                    <a:pt x="395697" y="40640"/>
                    <a:pt x="282343" y="39370"/>
                    <a:pt x="168990" y="38100"/>
                  </a:cubicBezTo>
                  <a:cubicBezTo>
                    <a:pt x="112313" y="36830"/>
                    <a:pt x="55636" y="36830"/>
                    <a:pt x="43180" y="35560"/>
                  </a:cubicBezTo>
                  <a:cubicBezTo>
                    <a:pt x="38100" y="35560"/>
                    <a:pt x="31750" y="34290"/>
                    <a:pt x="27940" y="35560"/>
                  </a:cubicBezTo>
                  <a:cubicBezTo>
                    <a:pt x="21590" y="38100"/>
                    <a:pt x="22860" y="35560"/>
                    <a:pt x="21590" y="44450"/>
                  </a:cubicBezTo>
                  <a:cubicBezTo>
                    <a:pt x="19050" y="59690"/>
                    <a:pt x="24130" y="75663"/>
                    <a:pt x="24130" y="83087"/>
                  </a:cubicBezTo>
                  <a:cubicBezTo>
                    <a:pt x="25400" y="92367"/>
                    <a:pt x="25400" y="101647"/>
                    <a:pt x="25400" y="110927"/>
                  </a:cubicBezTo>
                  <a:cubicBezTo>
                    <a:pt x="25400" y="149284"/>
                    <a:pt x="21590" y="187023"/>
                    <a:pt x="25400" y="225380"/>
                  </a:cubicBezTo>
                  <a:cubicBezTo>
                    <a:pt x="30480" y="271162"/>
                    <a:pt x="30480" y="316943"/>
                    <a:pt x="30480" y="362724"/>
                  </a:cubicBezTo>
                  <a:cubicBezTo>
                    <a:pt x="31750" y="436964"/>
                    <a:pt x="31750" y="511204"/>
                    <a:pt x="31750" y="585444"/>
                  </a:cubicBezTo>
                  <a:cubicBezTo>
                    <a:pt x="31750" y="658446"/>
                    <a:pt x="31750" y="731449"/>
                    <a:pt x="33020" y="804452"/>
                  </a:cubicBezTo>
                  <a:cubicBezTo>
                    <a:pt x="33020" y="811257"/>
                    <a:pt x="33020" y="818681"/>
                    <a:pt x="33020" y="825486"/>
                  </a:cubicBezTo>
                  <a:cubicBezTo>
                    <a:pt x="33020" y="831673"/>
                    <a:pt x="33020" y="838478"/>
                    <a:pt x="39370" y="847708"/>
                  </a:cubicBezTo>
                  <a:cubicBezTo>
                    <a:pt x="45720" y="851518"/>
                    <a:pt x="119398" y="851518"/>
                    <a:pt x="161905" y="852788"/>
                  </a:cubicBezTo>
                  <a:cubicBezTo>
                    <a:pt x="232751" y="854058"/>
                    <a:pt x="296512" y="854058"/>
                    <a:pt x="360274" y="854058"/>
                  </a:cubicBezTo>
                  <a:cubicBezTo>
                    <a:pt x="579896" y="851518"/>
                    <a:pt x="792434" y="852788"/>
                    <a:pt x="1012056" y="854058"/>
                  </a:cubicBezTo>
                  <a:cubicBezTo>
                    <a:pt x="1118325" y="854058"/>
                    <a:pt x="1231678" y="854058"/>
                    <a:pt x="1337947" y="855328"/>
                  </a:cubicBezTo>
                  <a:cubicBezTo>
                    <a:pt x="1451300" y="856598"/>
                    <a:pt x="1571738" y="861678"/>
                    <a:pt x="1685092" y="857868"/>
                  </a:cubicBezTo>
                  <a:cubicBezTo>
                    <a:pt x="1897630" y="851518"/>
                    <a:pt x="2124336" y="855328"/>
                    <a:pt x="2336874" y="855328"/>
                  </a:cubicBezTo>
                  <a:cubicBezTo>
                    <a:pt x="2478566" y="855328"/>
                    <a:pt x="2620258" y="859138"/>
                    <a:pt x="2761949" y="859138"/>
                  </a:cubicBezTo>
                  <a:cubicBezTo>
                    <a:pt x="2882387" y="859138"/>
                    <a:pt x="3009910" y="859138"/>
                    <a:pt x="3130348" y="857868"/>
                  </a:cubicBezTo>
                  <a:cubicBezTo>
                    <a:pt x="3704200" y="856598"/>
                    <a:pt x="4270967" y="855328"/>
                    <a:pt x="4837734" y="857868"/>
                  </a:cubicBezTo>
                  <a:cubicBezTo>
                    <a:pt x="5064441" y="859138"/>
                    <a:pt x="5291148" y="856598"/>
                    <a:pt x="5517855" y="856598"/>
                  </a:cubicBezTo>
                  <a:cubicBezTo>
                    <a:pt x="5737477" y="855328"/>
                    <a:pt x="5957099" y="851518"/>
                    <a:pt x="6176721" y="855328"/>
                  </a:cubicBezTo>
                  <a:cubicBezTo>
                    <a:pt x="6396344" y="859138"/>
                    <a:pt x="6623051" y="856598"/>
                    <a:pt x="6842673" y="860408"/>
                  </a:cubicBezTo>
                  <a:cubicBezTo>
                    <a:pt x="7069379" y="864218"/>
                    <a:pt x="7296086" y="859138"/>
                    <a:pt x="7522794" y="859138"/>
                  </a:cubicBezTo>
                  <a:cubicBezTo>
                    <a:pt x="7742416" y="859138"/>
                    <a:pt x="7969122" y="859138"/>
                    <a:pt x="8188744" y="860408"/>
                  </a:cubicBezTo>
                  <a:cubicBezTo>
                    <a:pt x="8408367" y="857868"/>
                    <a:pt x="8613820" y="855328"/>
                    <a:pt x="8731333" y="855328"/>
                  </a:cubicBezTo>
                  <a:close/>
                </a:path>
              </a:pathLst>
            </a:custGeom>
            <a:solidFill>
              <a:srgbClr val="9D432A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49640" y="580073"/>
            <a:ext cx="6596658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Extra Bold"/>
              </a:rPr>
              <a:t>Come implementare: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794556"/>
            <a:ext cx="17259300" cy="349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6" lvl="1" indent="-431798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Con una sezione per navigare i dati del fondo a livello statistico, con grafici e tabelle</a:t>
            </a:r>
          </a:p>
          <a:p>
            <a:pPr marL="863596" lvl="1" indent="-431798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Un catalogo completo dei libri del fondo (12.000)</a:t>
            </a:r>
          </a:p>
          <a:p>
            <a:pPr marL="863596" lvl="1" indent="-431798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Aggiungendo elementi multimediali, come link alle pagine delle enciclopedie, o riferimenti ai film connessi alle opere letterarie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6388062"/>
            <a:ext cx="12271018" cy="1237549"/>
            <a:chOff x="0" y="0"/>
            <a:chExt cx="8770703" cy="884538"/>
          </a:xfrm>
        </p:grpSpPr>
        <p:sp>
          <p:nvSpPr>
            <p:cNvPr id="8" name="Freeform 8"/>
            <p:cNvSpPr/>
            <p:nvPr/>
          </p:nvSpPr>
          <p:spPr>
            <a:xfrm>
              <a:off x="13970" y="17780"/>
              <a:ext cx="8740224" cy="845168"/>
            </a:xfrm>
            <a:custGeom>
              <a:avLst/>
              <a:gdLst/>
              <a:ahLst/>
              <a:cxnLst/>
              <a:rect l="l" t="t" r="r" b="b"/>
              <a:pathLst>
                <a:path w="8740224" h="845168">
                  <a:moveTo>
                    <a:pt x="8723713" y="845168"/>
                  </a:moveTo>
                  <a:lnTo>
                    <a:pt x="15240" y="837548"/>
                  </a:lnTo>
                  <a:lnTo>
                    <a:pt x="0" y="11430"/>
                  </a:lnTo>
                  <a:lnTo>
                    <a:pt x="8740224" y="0"/>
                  </a:lnTo>
                  <a:close/>
                </a:path>
              </a:pathLst>
            </a:custGeom>
            <a:solidFill>
              <a:srgbClr val="9D432A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-2540"/>
              <a:ext cx="8775783" cy="889618"/>
            </a:xfrm>
            <a:custGeom>
              <a:avLst/>
              <a:gdLst/>
              <a:ahLst/>
              <a:cxnLst/>
              <a:rect l="l" t="t" r="r" b="b"/>
              <a:pathLst>
                <a:path w="8775783" h="889618">
                  <a:moveTo>
                    <a:pt x="0" y="15240"/>
                  </a:moveTo>
                  <a:cubicBezTo>
                    <a:pt x="41910" y="19050"/>
                    <a:pt x="225666" y="20320"/>
                    <a:pt x="459458" y="22860"/>
                  </a:cubicBezTo>
                  <a:cubicBezTo>
                    <a:pt x="693249" y="24130"/>
                    <a:pt x="934125" y="30480"/>
                    <a:pt x="1175001" y="27940"/>
                  </a:cubicBezTo>
                  <a:cubicBezTo>
                    <a:pt x="1288355" y="26670"/>
                    <a:pt x="1401708" y="22860"/>
                    <a:pt x="1515062" y="20320"/>
                  </a:cubicBezTo>
                  <a:cubicBezTo>
                    <a:pt x="1635500" y="17780"/>
                    <a:pt x="1755938" y="17780"/>
                    <a:pt x="1876376" y="19050"/>
                  </a:cubicBezTo>
                  <a:cubicBezTo>
                    <a:pt x="2081829" y="20320"/>
                    <a:pt x="2287282" y="20320"/>
                    <a:pt x="2485650" y="19050"/>
                  </a:cubicBezTo>
                  <a:cubicBezTo>
                    <a:pt x="2995741" y="16510"/>
                    <a:pt x="3505831" y="20320"/>
                    <a:pt x="4023006" y="17780"/>
                  </a:cubicBezTo>
                  <a:cubicBezTo>
                    <a:pt x="4873157" y="11430"/>
                    <a:pt x="5723308" y="6350"/>
                    <a:pt x="6580543" y="10160"/>
                  </a:cubicBezTo>
                  <a:cubicBezTo>
                    <a:pt x="7062295" y="12700"/>
                    <a:pt x="7551131" y="16510"/>
                    <a:pt x="8032883" y="11430"/>
                  </a:cubicBezTo>
                  <a:cubicBezTo>
                    <a:pt x="8259590" y="8890"/>
                    <a:pt x="8486298" y="1270"/>
                    <a:pt x="8712283" y="3810"/>
                  </a:cubicBezTo>
                  <a:cubicBezTo>
                    <a:pt x="8724983" y="3810"/>
                    <a:pt x="8750383" y="0"/>
                    <a:pt x="8759273" y="10160"/>
                  </a:cubicBezTo>
                  <a:cubicBezTo>
                    <a:pt x="8764353" y="15240"/>
                    <a:pt x="8763083" y="22860"/>
                    <a:pt x="8764353" y="29210"/>
                  </a:cubicBezTo>
                  <a:cubicBezTo>
                    <a:pt x="8765623" y="36830"/>
                    <a:pt x="8766894" y="45720"/>
                    <a:pt x="8769433" y="53340"/>
                  </a:cubicBezTo>
                  <a:cubicBezTo>
                    <a:pt x="8775783" y="80612"/>
                    <a:pt x="8774513" y="97935"/>
                    <a:pt x="8774513" y="115258"/>
                  </a:cubicBezTo>
                  <a:cubicBezTo>
                    <a:pt x="8774513" y="134436"/>
                    <a:pt x="8774513" y="153615"/>
                    <a:pt x="8774513" y="172794"/>
                  </a:cubicBezTo>
                  <a:cubicBezTo>
                    <a:pt x="8774513" y="214863"/>
                    <a:pt x="8773244" y="256314"/>
                    <a:pt x="8770703" y="298383"/>
                  </a:cubicBezTo>
                  <a:cubicBezTo>
                    <a:pt x="8768163" y="334265"/>
                    <a:pt x="8765623" y="369529"/>
                    <a:pt x="8765623" y="405412"/>
                  </a:cubicBezTo>
                  <a:cubicBezTo>
                    <a:pt x="8764353" y="483364"/>
                    <a:pt x="8763083" y="561934"/>
                    <a:pt x="8763083" y="640505"/>
                  </a:cubicBezTo>
                  <a:cubicBezTo>
                    <a:pt x="8761813" y="703609"/>
                    <a:pt x="8764353" y="767332"/>
                    <a:pt x="8760544" y="830435"/>
                  </a:cubicBezTo>
                  <a:cubicBezTo>
                    <a:pt x="8760544" y="837859"/>
                    <a:pt x="8759273" y="847708"/>
                    <a:pt x="8758003" y="862948"/>
                  </a:cubicBezTo>
                  <a:cubicBezTo>
                    <a:pt x="8756733" y="878188"/>
                    <a:pt x="8751653" y="889618"/>
                    <a:pt x="8735144" y="888348"/>
                  </a:cubicBezTo>
                  <a:cubicBezTo>
                    <a:pt x="8713553" y="885808"/>
                    <a:pt x="8606735" y="881998"/>
                    <a:pt x="8479213" y="883268"/>
                  </a:cubicBezTo>
                  <a:cubicBezTo>
                    <a:pt x="7997461" y="885808"/>
                    <a:pt x="7522794" y="883268"/>
                    <a:pt x="7041042" y="880728"/>
                  </a:cubicBezTo>
                  <a:cubicBezTo>
                    <a:pt x="6084622" y="875648"/>
                    <a:pt x="5128202" y="880728"/>
                    <a:pt x="4171783" y="876918"/>
                  </a:cubicBezTo>
                  <a:cubicBezTo>
                    <a:pt x="3668777" y="874378"/>
                    <a:pt x="3165771" y="875648"/>
                    <a:pt x="2662765" y="875648"/>
                  </a:cubicBezTo>
                  <a:cubicBezTo>
                    <a:pt x="2528158" y="875648"/>
                    <a:pt x="2400635" y="874378"/>
                    <a:pt x="2266028" y="874378"/>
                  </a:cubicBezTo>
                  <a:cubicBezTo>
                    <a:pt x="2032237" y="873108"/>
                    <a:pt x="1805530" y="876918"/>
                    <a:pt x="1571738" y="875648"/>
                  </a:cubicBezTo>
                  <a:cubicBezTo>
                    <a:pt x="1337947" y="874378"/>
                    <a:pt x="1097071" y="873108"/>
                    <a:pt x="863280" y="871838"/>
                  </a:cubicBezTo>
                  <a:cubicBezTo>
                    <a:pt x="622404" y="870568"/>
                    <a:pt x="232751" y="870568"/>
                    <a:pt x="41910" y="868028"/>
                  </a:cubicBezTo>
                  <a:cubicBezTo>
                    <a:pt x="17780" y="865488"/>
                    <a:pt x="19050" y="864218"/>
                    <a:pt x="19050" y="840953"/>
                  </a:cubicBezTo>
                  <a:cubicBezTo>
                    <a:pt x="19050" y="839097"/>
                    <a:pt x="19050" y="836622"/>
                    <a:pt x="19050" y="834766"/>
                  </a:cubicBezTo>
                  <a:cubicBezTo>
                    <a:pt x="19050" y="824868"/>
                    <a:pt x="19050" y="815587"/>
                    <a:pt x="19050" y="805689"/>
                  </a:cubicBezTo>
                  <a:cubicBezTo>
                    <a:pt x="19050" y="771044"/>
                    <a:pt x="19050" y="736398"/>
                    <a:pt x="19050" y="701753"/>
                  </a:cubicBezTo>
                  <a:cubicBezTo>
                    <a:pt x="19050" y="621326"/>
                    <a:pt x="19050" y="540900"/>
                    <a:pt x="19050" y="460473"/>
                  </a:cubicBezTo>
                  <a:cubicBezTo>
                    <a:pt x="19050" y="440057"/>
                    <a:pt x="19050" y="420260"/>
                    <a:pt x="17780" y="399844"/>
                  </a:cubicBezTo>
                  <a:cubicBezTo>
                    <a:pt x="12700" y="316324"/>
                    <a:pt x="12700" y="232804"/>
                    <a:pt x="8890" y="149903"/>
                  </a:cubicBezTo>
                  <a:cubicBezTo>
                    <a:pt x="8890" y="131962"/>
                    <a:pt x="7620" y="114020"/>
                    <a:pt x="7620" y="96079"/>
                  </a:cubicBezTo>
                  <a:cubicBezTo>
                    <a:pt x="3810" y="78138"/>
                    <a:pt x="0" y="48260"/>
                    <a:pt x="0" y="15240"/>
                  </a:cubicBezTo>
                  <a:close/>
                  <a:moveTo>
                    <a:pt x="8731333" y="855328"/>
                  </a:moveTo>
                  <a:cubicBezTo>
                    <a:pt x="8733873" y="830435"/>
                    <a:pt x="8732603" y="811257"/>
                    <a:pt x="8733873" y="791460"/>
                  </a:cubicBezTo>
                  <a:cubicBezTo>
                    <a:pt x="8735144" y="753721"/>
                    <a:pt x="8735144" y="715364"/>
                    <a:pt x="8736413" y="677625"/>
                  </a:cubicBezTo>
                  <a:cubicBezTo>
                    <a:pt x="8737683" y="595342"/>
                    <a:pt x="8738953" y="513679"/>
                    <a:pt x="8740223" y="431396"/>
                  </a:cubicBezTo>
                  <a:cubicBezTo>
                    <a:pt x="8742763" y="328697"/>
                    <a:pt x="8747844" y="226618"/>
                    <a:pt x="8749113" y="123919"/>
                  </a:cubicBezTo>
                  <a:cubicBezTo>
                    <a:pt x="8749113" y="107215"/>
                    <a:pt x="8750383" y="90511"/>
                    <a:pt x="8749113" y="73660"/>
                  </a:cubicBezTo>
                  <a:cubicBezTo>
                    <a:pt x="8749113" y="64770"/>
                    <a:pt x="8747844" y="55880"/>
                    <a:pt x="8745303" y="46990"/>
                  </a:cubicBezTo>
                  <a:cubicBezTo>
                    <a:pt x="8744033" y="43180"/>
                    <a:pt x="8744033" y="39370"/>
                    <a:pt x="8742763" y="35560"/>
                  </a:cubicBezTo>
                  <a:cubicBezTo>
                    <a:pt x="8741494" y="26670"/>
                    <a:pt x="8742763" y="29210"/>
                    <a:pt x="8735144" y="26670"/>
                  </a:cubicBezTo>
                  <a:cubicBezTo>
                    <a:pt x="8721173" y="21590"/>
                    <a:pt x="8642159" y="25400"/>
                    <a:pt x="8564228" y="25400"/>
                  </a:cubicBezTo>
                  <a:cubicBezTo>
                    <a:pt x="8096645" y="31750"/>
                    <a:pt x="7629062" y="35560"/>
                    <a:pt x="7154394" y="31750"/>
                  </a:cubicBezTo>
                  <a:cubicBezTo>
                    <a:pt x="6226314" y="25400"/>
                    <a:pt x="5284063" y="24130"/>
                    <a:pt x="4355982" y="35560"/>
                  </a:cubicBezTo>
                  <a:cubicBezTo>
                    <a:pt x="4100937" y="39370"/>
                    <a:pt x="3845892" y="40640"/>
                    <a:pt x="3590846" y="40640"/>
                  </a:cubicBezTo>
                  <a:cubicBezTo>
                    <a:pt x="3371224" y="40640"/>
                    <a:pt x="3144517" y="36830"/>
                    <a:pt x="2924895" y="38100"/>
                  </a:cubicBezTo>
                  <a:cubicBezTo>
                    <a:pt x="2570665" y="40640"/>
                    <a:pt x="2223520" y="39370"/>
                    <a:pt x="1869291" y="39370"/>
                  </a:cubicBezTo>
                  <a:cubicBezTo>
                    <a:pt x="1635500" y="39370"/>
                    <a:pt x="1408793" y="48260"/>
                    <a:pt x="1175001" y="49530"/>
                  </a:cubicBezTo>
                  <a:cubicBezTo>
                    <a:pt x="955379" y="50800"/>
                    <a:pt x="728672" y="44450"/>
                    <a:pt x="501965" y="41910"/>
                  </a:cubicBezTo>
                  <a:cubicBezTo>
                    <a:pt x="395697" y="40640"/>
                    <a:pt x="282343" y="39370"/>
                    <a:pt x="168990" y="38100"/>
                  </a:cubicBezTo>
                  <a:cubicBezTo>
                    <a:pt x="112313" y="36830"/>
                    <a:pt x="55636" y="36830"/>
                    <a:pt x="43180" y="35560"/>
                  </a:cubicBezTo>
                  <a:cubicBezTo>
                    <a:pt x="38100" y="35560"/>
                    <a:pt x="31750" y="34290"/>
                    <a:pt x="27940" y="35560"/>
                  </a:cubicBezTo>
                  <a:cubicBezTo>
                    <a:pt x="21590" y="38100"/>
                    <a:pt x="22860" y="35560"/>
                    <a:pt x="21590" y="44450"/>
                  </a:cubicBezTo>
                  <a:cubicBezTo>
                    <a:pt x="19050" y="59690"/>
                    <a:pt x="24130" y="75663"/>
                    <a:pt x="24130" y="83087"/>
                  </a:cubicBezTo>
                  <a:cubicBezTo>
                    <a:pt x="25400" y="92367"/>
                    <a:pt x="25400" y="101647"/>
                    <a:pt x="25400" y="110927"/>
                  </a:cubicBezTo>
                  <a:cubicBezTo>
                    <a:pt x="25400" y="149284"/>
                    <a:pt x="21590" y="187023"/>
                    <a:pt x="25400" y="225380"/>
                  </a:cubicBezTo>
                  <a:cubicBezTo>
                    <a:pt x="30480" y="271162"/>
                    <a:pt x="30480" y="316943"/>
                    <a:pt x="30480" y="362724"/>
                  </a:cubicBezTo>
                  <a:cubicBezTo>
                    <a:pt x="31750" y="436964"/>
                    <a:pt x="31750" y="511204"/>
                    <a:pt x="31750" y="585444"/>
                  </a:cubicBezTo>
                  <a:cubicBezTo>
                    <a:pt x="31750" y="658446"/>
                    <a:pt x="31750" y="731449"/>
                    <a:pt x="33020" y="804452"/>
                  </a:cubicBezTo>
                  <a:cubicBezTo>
                    <a:pt x="33020" y="811257"/>
                    <a:pt x="33020" y="818681"/>
                    <a:pt x="33020" y="825486"/>
                  </a:cubicBezTo>
                  <a:cubicBezTo>
                    <a:pt x="33020" y="831673"/>
                    <a:pt x="33020" y="838478"/>
                    <a:pt x="39370" y="847708"/>
                  </a:cubicBezTo>
                  <a:cubicBezTo>
                    <a:pt x="45720" y="851518"/>
                    <a:pt x="119398" y="851518"/>
                    <a:pt x="161905" y="852788"/>
                  </a:cubicBezTo>
                  <a:cubicBezTo>
                    <a:pt x="232751" y="854058"/>
                    <a:pt x="296512" y="854058"/>
                    <a:pt x="360274" y="854058"/>
                  </a:cubicBezTo>
                  <a:cubicBezTo>
                    <a:pt x="579896" y="851518"/>
                    <a:pt x="792434" y="852788"/>
                    <a:pt x="1012056" y="854058"/>
                  </a:cubicBezTo>
                  <a:cubicBezTo>
                    <a:pt x="1118325" y="854058"/>
                    <a:pt x="1231678" y="854058"/>
                    <a:pt x="1337947" y="855328"/>
                  </a:cubicBezTo>
                  <a:cubicBezTo>
                    <a:pt x="1451300" y="856598"/>
                    <a:pt x="1571738" y="861678"/>
                    <a:pt x="1685092" y="857868"/>
                  </a:cubicBezTo>
                  <a:cubicBezTo>
                    <a:pt x="1897630" y="851518"/>
                    <a:pt x="2124336" y="855328"/>
                    <a:pt x="2336874" y="855328"/>
                  </a:cubicBezTo>
                  <a:cubicBezTo>
                    <a:pt x="2478566" y="855328"/>
                    <a:pt x="2620258" y="859138"/>
                    <a:pt x="2761949" y="859138"/>
                  </a:cubicBezTo>
                  <a:cubicBezTo>
                    <a:pt x="2882387" y="859138"/>
                    <a:pt x="3009910" y="859138"/>
                    <a:pt x="3130348" y="857868"/>
                  </a:cubicBezTo>
                  <a:cubicBezTo>
                    <a:pt x="3704200" y="856598"/>
                    <a:pt x="4270967" y="855328"/>
                    <a:pt x="4837734" y="857868"/>
                  </a:cubicBezTo>
                  <a:cubicBezTo>
                    <a:pt x="5064441" y="859138"/>
                    <a:pt x="5291148" y="856598"/>
                    <a:pt x="5517855" y="856598"/>
                  </a:cubicBezTo>
                  <a:cubicBezTo>
                    <a:pt x="5737477" y="855328"/>
                    <a:pt x="5957099" y="851518"/>
                    <a:pt x="6176721" y="855328"/>
                  </a:cubicBezTo>
                  <a:cubicBezTo>
                    <a:pt x="6396344" y="859138"/>
                    <a:pt x="6623051" y="856598"/>
                    <a:pt x="6842673" y="860408"/>
                  </a:cubicBezTo>
                  <a:cubicBezTo>
                    <a:pt x="7069379" y="864218"/>
                    <a:pt x="7296086" y="859138"/>
                    <a:pt x="7522794" y="859138"/>
                  </a:cubicBezTo>
                  <a:cubicBezTo>
                    <a:pt x="7742416" y="859138"/>
                    <a:pt x="7969122" y="859138"/>
                    <a:pt x="8188744" y="860408"/>
                  </a:cubicBezTo>
                  <a:cubicBezTo>
                    <a:pt x="8408367" y="857868"/>
                    <a:pt x="8613820" y="855328"/>
                    <a:pt x="8731333" y="855328"/>
                  </a:cubicBezTo>
                  <a:close/>
                </a:path>
              </a:pathLst>
            </a:custGeom>
            <a:solidFill>
              <a:srgbClr val="9D432A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544939" y="6515664"/>
            <a:ext cx="800606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Extra Bold"/>
              </a:rPr>
              <a:t>A livello di componenti: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583" y="8252408"/>
            <a:ext cx="17609430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Ulteriori opzioni di ricerca (ordine cronologico, per autore, per luogo, per genere letterario)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9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0587" y="276126"/>
            <a:ext cx="12271018" cy="1237549"/>
            <a:chOff x="0" y="0"/>
            <a:chExt cx="8770703" cy="884538"/>
          </a:xfrm>
        </p:grpSpPr>
        <p:sp>
          <p:nvSpPr>
            <p:cNvPr id="3" name="Freeform 3"/>
            <p:cNvSpPr/>
            <p:nvPr/>
          </p:nvSpPr>
          <p:spPr>
            <a:xfrm>
              <a:off x="13970" y="17780"/>
              <a:ext cx="8740224" cy="845168"/>
            </a:xfrm>
            <a:custGeom>
              <a:avLst/>
              <a:gdLst/>
              <a:ahLst/>
              <a:cxnLst/>
              <a:rect l="l" t="t" r="r" b="b"/>
              <a:pathLst>
                <a:path w="8740224" h="845168">
                  <a:moveTo>
                    <a:pt x="8723713" y="845168"/>
                  </a:moveTo>
                  <a:lnTo>
                    <a:pt x="15240" y="837548"/>
                  </a:lnTo>
                  <a:lnTo>
                    <a:pt x="0" y="11430"/>
                  </a:lnTo>
                  <a:lnTo>
                    <a:pt x="8740224" y="0"/>
                  </a:lnTo>
                  <a:close/>
                </a:path>
              </a:pathLst>
            </a:custGeom>
            <a:solidFill>
              <a:srgbClr val="9D432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-2540"/>
              <a:ext cx="8775783" cy="889618"/>
            </a:xfrm>
            <a:custGeom>
              <a:avLst/>
              <a:gdLst/>
              <a:ahLst/>
              <a:cxnLst/>
              <a:rect l="l" t="t" r="r" b="b"/>
              <a:pathLst>
                <a:path w="8775783" h="889618">
                  <a:moveTo>
                    <a:pt x="0" y="15240"/>
                  </a:moveTo>
                  <a:cubicBezTo>
                    <a:pt x="41910" y="19050"/>
                    <a:pt x="225666" y="20320"/>
                    <a:pt x="459458" y="22860"/>
                  </a:cubicBezTo>
                  <a:cubicBezTo>
                    <a:pt x="693249" y="24130"/>
                    <a:pt x="934125" y="30480"/>
                    <a:pt x="1175001" y="27940"/>
                  </a:cubicBezTo>
                  <a:cubicBezTo>
                    <a:pt x="1288355" y="26670"/>
                    <a:pt x="1401708" y="22860"/>
                    <a:pt x="1515062" y="20320"/>
                  </a:cubicBezTo>
                  <a:cubicBezTo>
                    <a:pt x="1635500" y="17780"/>
                    <a:pt x="1755938" y="17780"/>
                    <a:pt x="1876376" y="19050"/>
                  </a:cubicBezTo>
                  <a:cubicBezTo>
                    <a:pt x="2081829" y="20320"/>
                    <a:pt x="2287282" y="20320"/>
                    <a:pt x="2485650" y="19050"/>
                  </a:cubicBezTo>
                  <a:cubicBezTo>
                    <a:pt x="2995741" y="16510"/>
                    <a:pt x="3505831" y="20320"/>
                    <a:pt x="4023006" y="17780"/>
                  </a:cubicBezTo>
                  <a:cubicBezTo>
                    <a:pt x="4873157" y="11430"/>
                    <a:pt x="5723308" y="6350"/>
                    <a:pt x="6580543" y="10160"/>
                  </a:cubicBezTo>
                  <a:cubicBezTo>
                    <a:pt x="7062295" y="12700"/>
                    <a:pt x="7551131" y="16510"/>
                    <a:pt x="8032883" y="11430"/>
                  </a:cubicBezTo>
                  <a:cubicBezTo>
                    <a:pt x="8259590" y="8890"/>
                    <a:pt x="8486298" y="1270"/>
                    <a:pt x="8712283" y="3810"/>
                  </a:cubicBezTo>
                  <a:cubicBezTo>
                    <a:pt x="8724983" y="3810"/>
                    <a:pt x="8750383" y="0"/>
                    <a:pt x="8759273" y="10160"/>
                  </a:cubicBezTo>
                  <a:cubicBezTo>
                    <a:pt x="8764353" y="15240"/>
                    <a:pt x="8763083" y="22860"/>
                    <a:pt x="8764353" y="29210"/>
                  </a:cubicBezTo>
                  <a:cubicBezTo>
                    <a:pt x="8765623" y="36830"/>
                    <a:pt x="8766894" y="45720"/>
                    <a:pt x="8769433" y="53340"/>
                  </a:cubicBezTo>
                  <a:cubicBezTo>
                    <a:pt x="8775783" y="80612"/>
                    <a:pt x="8774513" y="97935"/>
                    <a:pt x="8774513" y="115258"/>
                  </a:cubicBezTo>
                  <a:cubicBezTo>
                    <a:pt x="8774513" y="134436"/>
                    <a:pt x="8774513" y="153615"/>
                    <a:pt x="8774513" y="172794"/>
                  </a:cubicBezTo>
                  <a:cubicBezTo>
                    <a:pt x="8774513" y="214863"/>
                    <a:pt x="8773244" y="256314"/>
                    <a:pt x="8770703" y="298383"/>
                  </a:cubicBezTo>
                  <a:cubicBezTo>
                    <a:pt x="8768163" y="334265"/>
                    <a:pt x="8765623" y="369529"/>
                    <a:pt x="8765623" y="405412"/>
                  </a:cubicBezTo>
                  <a:cubicBezTo>
                    <a:pt x="8764353" y="483364"/>
                    <a:pt x="8763083" y="561934"/>
                    <a:pt x="8763083" y="640505"/>
                  </a:cubicBezTo>
                  <a:cubicBezTo>
                    <a:pt x="8761813" y="703609"/>
                    <a:pt x="8764353" y="767332"/>
                    <a:pt x="8760544" y="830435"/>
                  </a:cubicBezTo>
                  <a:cubicBezTo>
                    <a:pt x="8760544" y="837859"/>
                    <a:pt x="8759273" y="847708"/>
                    <a:pt x="8758003" y="862948"/>
                  </a:cubicBezTo>
                  <a:cubicBezTo>
                    <a:pt x="8756733" y="878188"/>
                    <a:pt x="8751653" y="889618"/>
                    <a:pt x="8735144" y="888348"/>
                  </a:cubicBezTo>
                  <a:cubicBezTo>
                    <a:pt x="8713553" y="885808"/>
                    <a:pt x="8606735" y="881998"/>
                    <a:pt x="8479213" y="883268"/>
                  </a:cubicBezTo>
                  <a:cubicBezTo>
                    <a:pt x="7997461" y="885808"/>
                    <a:pt x="7522794" y="883268"/>
                    <a:pt x="7041042" y="880728"/>
                  </a:cubicBezTo>
                  <a:cubicBezTo>
                    <a:pt x="6084622" y="875648"/>
                    <a:pt x="5128202" y="880728"/>
                    <a:pt x="4171783" y="876918"/>
                  </a:cubicBezTo>
                  <a:cubicBezTo>
                    <a:pt x="3668777" y="874378"/>
                    <a:pt x="3165771" y="875648"/>
                    <a:pt x="2662765" y="875648"/>
                  </a:cubicBezTo>
                  <a:cubicBezTo>
                    <a:pt x="2528158" y="875648"/>
                    <a:pt x="2400635" y="874378"/>
                    <a:pt x="2266028" y="874378"/>
                  </a:cubicBezTo>
                  <a:cubicBezTo>
                    <a:pt x="2032237" y="873108"/>
                    <a:pt x="1805530" y="876918"/>
                    <a:pt x="1571738" y="875648"/>
                  </a:cubicBezTo>
                  <a:cubicBezTo>
                    <a:pt x="1337947" y="874378"/>
                    <a:pt x="1097071" y="873108"/>
                    <a:pt x="863280" y="871838"/>
                  </a:cubicBezTo>
                  <a:cubicBezTo>
                    <a:pt x="622404" y="870568"/>
                    <a:pt x="232751" y="870568"/>
                    <a:pt x="41910" y="868028"/>
                  </a:cubicBezTo>
                  <a:cubicBezTo>
                    <a:pt x="17780" y="865488"/>
                    <a:pt x="19050" y="864218"/>
                    <a:pt x="19050" y="840953"/>
                  </a:cubicBezTo>
                  <a:cubicBezTo>
                    <a:pt x="19050" y="839097"/>
                    <a:pt x="19050" y="836622"/>
                    <a:pt x="19050" y="834766"/>
                  </a:cubicBezTo>
                  <a:cubicBezTo>
                    <a:pt x="19050" y="824868"/>
                    <a:pt x="19050" y="815587"/>
                    <a:pt x="19050" y="805689"/>
                  </a:cubicBezTo>
                  <a:cubicBezTo>
                    <a:pt x="19050" y="771044"/>
                    <a:pt x="19050" y="736398"/>
                    <a:pt x="19050" y="701753"/>
                  </a:cubicBezTo>
                  <a:cubicBezTo>
                    <a:pt x="19050" y="621326"/>
                    <a:pt x="19050" y="540900"/>
                    <a:pt x="19050" y="460473"/>
                  </a:cubicBezTo>
                  <a:cubicBezTo>
                    <a:pt x="19050" y="440057"/>
                    <a:pt x="19050" y="420260"/>
                    <a:pt x="17780" y="399844"/>
                  </a:cubicBezTo>
                  <a:cubicBezTo>
                    <a:pt x="12700" y="316324"/>
                    <a:pt x="12700" y="232804"/>
                    <a:pt x="8890" y="149903"/>
                  </a:cubicBezTo>
                  <a:cubicBezTo>
                    <a:pt x="8890" y="131962"/>
                    <a:pt x="7620" y="114020"/>
                    <a:pt x="7620" y="96079"/>
                  </a:cubicBezTo>
                  <a:cubicBezTo>
                    <a:pt x="3810" y="78138"/>
                    <a:pt x="0" y="48260"/>
                    <a:pt x="0" y="15240"/>
                  </a:cubicBezTo>
                  <a:close/>
                  <a:moveTo>
                    <a:pt x="8731333" y="855328"/>
                  </a:moveTo>
                  <a:cubicBezTo>
                    <a:pt x="8733873" y="830435"/>
                    <a:pt x="8732603" y="811257"/>
                    <a:pt x="8733873" y="791460"/>
                  </a:cubicBezTo>
                  <a:cubicBezTo>
                    <a:pt x="8735144" y="753721"/>
                    <a:pt x="8735144" y="715364"/>
                    <a:pt x="8736413" y="677625"/>
                  </a:cubicBezTo>
                  <a:cubicBezTo>
                    <a:pt x="8737683" y="595342"/>
                    <a:pt x="8738953" y="513679"/>
                    <a:pt x="8740223" y="431396"/>
                  </a:cubicBezTo>
                  <a:cubicBezTo>
                    <a:pt x="8742763" y="328697"/>
                    <a:pt x="8747844" y="226618"/>
                    <a:pt x="8749113" y="123919"/>
                  </a:cubicBezTo>
                  <a:cubicBezTo>
                    <a:pt x="8749113" y="107215"/>
                    <a:pt x="8750383" y="90511"/>
                    <a:pt x="8749113" y="73660"/>
                  </a:cubicBezTo>
                  <a:cubicBezTo>
                    <a:pt x="8749113" y="64770"/>
                    <a:pt x="8747844" y="55880"/>
                    <a:pt x="8745303" y="46990"/>
                  </a:cubicBezTo>
                  <a:cubicBezTo>
                    <a:pt x="8744033" y="43180"/>
                    <a:pt x="8744033" y="39370"/>
                    <a:pt x="8742763" y="35560"/>
                  </a:cubicBezTo>
                  <a:cubicBezTo>
                    <a:pt x="8741494" y="26670"/>
                    <a:pt x="8742763" y="29210"/>
                    <a:pt x="8735144" y="26670"/>
                  </a:cubicBezTo>
                  <a:cubicBezTo>
                    <a:pt x="8721173" y="21590"/>
                    <a:pt x="8642159" y="25400"/>
                    <a:pt x="8564228" y="25400"/>
                  </a:cubicBezTo>
                  <a:cubicBezTo>
                    <a:pt x="8096645" y="31750"/>
                    <a:pt x="7629062" y="35560"/>
                    <a:pt x="7154394" y="31750"/>
                  </a:cubicBezTo>
                  <a:cubicBezTo>
                    <a:pt x="6226314" y="25400"/>
                    <a:pt x="5284063" y="24130"/>
                    <a:pt x="4355982" y="35560"/>
                  </a:cubicBezTo>
                  <a:cubicBezTo>
                    <a:pt x="4100937" y="39370"/>
                    <a:pt x="3845892" y="40640"/>
                    <a:pt x="3590846" y="40640"/>
                  </a:cubicBezTo>
                  <a:cubicBezTo>
                    <a:pt x="3371224" y="40640"/>
                    <a:pt x="3144517" y="36830"/>
                    <a:pt x="2924895" y="38100"/>
                  </a:cubicBezTo>
                  <a:cubicBezTo>
                    <a:pt x="2570665" y="40640"/>
                    <a:pt x="2223520" y="39370"/>
                    <a:pt x="1869291" y="39370"/>
                  </a:cubicBezTo>
                  <a:cubicBezTo>
                    <a:pt x="1635500" y="39370"/>
                    <a:pt x="1408793" y="48260"/>
                    <a:pt x="1175001" y="49530"/>
                  </a:cubicBezTo>
                  <a:cubicBezTo>
                    <a:pt x="955379" y="50800"/>
                    <a:pt x="728672" y="44450"/>
                    <a:pt x="501965" y="41910"/>
                  </a:cubicBezTo>
                  <a:cubicBezTo>
                    <a:pt x="395697" y="40640"/>
                    <a:pt x="282343" y="39370"/>
                    <a:pt x="168990" y="38100"/>
                  </a:cubicBezTo>
                  <a:cubicBezTo>
                    <a:pt x="112313" y="36830"/>
                    <a:pt x="55636" y="36830"/>
                    <a:pt x="43180" y="35560"/>
                  </a:cubicBezTo>
                  <a:cubicBezTo>
                    <a:pt x="38100" y="35560"/>
                    <a:pt x="31750" y="34290"/>
                    <a:pt x="27940" y="35560"/>
                  </a:cubicBezTo>
                  <a:cubicBezTo>
                    <a:pt x="21590" y="38100"/>
                    <a:pt x="22860" y="35560"/>
                    <a:pt x="21590" y="44450"/>
                  </a:cubicBezTo>
                  <a:cubicBezTo>
                    <a:pt x="19050" y="59690"/>
                    <a:pt x="24130" y="75663"/>
                    <a:pt x="24130" y="83087"/>
                  </a:cubicBezTo>
                  <a:cubicBezTo>
                    <a:pt x="25400" y="92367"/>
                    <a:pt x="25400" y="101647"/>
                    <a:pt x="25400" y="110927"/>
                  </a:cubicBezTo>
                  <a:cubicBezTo>
                    <a:pt x="25400" y="149284"/>
                    <a:pt x="21590" y="187023"/>
                    <a:pt x="25400" y="225380"/>
                  </a:cubicBezTo>
                  <a:cubicBezTo>
                    <a:pt x="30480" y="271162"/>
                    <a:pt x="30480" y="316943"/>
                    <a:pt x="30480" y="362724"/>
                  </a:cubicBezTo>
                  <a:cubicBezTo>
                    <a:pt x="31750" y="436964"/>
                    <a:pt x="31750" y="511204"/>
                    <a:pt x="31750" y="585444"/>
                  </a:cubicBezTo>
                  <a:cubicBezTo>
                    <a:pt x="31750" y="658446"/>
                    <a:pt x="31750" y="731449"/>
                    <a:pt x="33020" y="804452"/>
                  </a:cubicBezTo>
                  <a:cubicBezTo>
                    <a:pt x="33020" y="811257"/>
                    <a:pt x="33020" y="818681"/>
                    <a:pt x="33020" y="825486"/>
                  </a:cubicBezTo>
                  <a:cubicBezTo>
                    <a:pt x="33020" y="831673"/>
                    <a:pt x="33020" y="838478"/>
                    <a:pt x="39370" y="847708"/>
                  </a:cubicBezTo>
                  <a:cubicBezTo>
                    <a:pt x="45720" y="851518"/>
                    <a:pt x="119398" y="851518"/>
                    <a:pt x="161905" y="852788"/>
                  </a:cubicBezTo>
                  <a:cubicBezTo>
                    <a:pt x="232751" y="854058"/>
                    <a:pt x="296512" y="854058"/>
                    <a:pt x="360274" y="854058"/>
                  </a:cubicBezTo>
                  <a:cubicBezTo>
                    <a:pt x="579896" y="851518"/>
                    <a:pt x="792434" y="852788"/>
                    <a:pt x="1012056" y="854058"/>
                  </a:cubicBezTo>
                  <a:cubicBezTo>
                    <a:pt x="1118325" y="854058"/>
                    <a:pt x="1231678" y="854058"/>
                    <a:pt x="1337947" y="855328"/>
                  </a:cubicBezTo>
                  <a:cubicBezTo>
                    <a:pt x="1451300" y="856598"/>
                    <a:pt x="1571738" y="861678"/>
                    <a:pt x="1685092" y="857868"/>
                  </a:cubicBezTo>
                  <a:cubicBezTo>
                    <a:pt x="1897630" y="851518"/>
                    <a:pt x="2124336" y="855328"/>
                    <a:pt x="2336874" y="855328"/>
                  </a:cubicBezTo>
                  <a:cubicBezTo>
                    <a:pt x="2478566" y="855328"/>
                    <a:pt x="2620258" y="859138"/>
                    <a:pt x="2761949" y="859138"/>
                  </a:cubicBezTo>
                  <a:cubicBezTo>
                    <a:pt x="2882387" y="859138"/>
                    <a:pt x="3009910" y="859138"/>
                    <a:pt x="3130348" y="857868"/>
                  </a:cubicBezTo>
                  <a:cubicBezTo>
                    <a:pt x="3704200" y="856598"/>
                    <a:pt x="4270967" y="855328"/>
                    <a:pt x="4837734" y="857868"/>
                  </a:cubicBezTo>
                  <a:cubicBezTo>
                    <a:pt x="5064441" y="859138"/>
                    <a:pt x="5291148" y="856598"/>
                    <a:pt x="5517855" y="856598"/>
                  </a:cubicBezTo>
                  <a:cubicBezTo>
                    <a:pt x="5737477" y="855328"/>
                    <a:pt x="5957099" y="851518"/>
                    <a:pt x="6176721" y="855328"/>
                  </a:cubicBezTo>
                  <a:cubicBezTo>
                    <a:pt x="6396344" y="859138"/>
                    <a:pt x="6623051" y="856598"/>
                    <a:pt x="6842673" y="860408"/>
                  </a:cubicBezTo>
                  <a:cubicBezTo>
                    <a:pt x="7069379" y="864218"/>
                    <a:pt x="7296086" y="859138"/>
                    <a:pt x="7522794" y="859138"/>
                  </a:cubicBezTo>
                  <a:cubicBezTo>
                    <a:pt x="7742416" y="859138"/>
                    <a:pt x="7969122" y="859138"/>
                    <a:pt x="8188744" y="860408"/>
                  </a:cubicBezTo>
                  <a:cubicBezTo>
                    <a:pt x="8408367" y="857868"/>
                    <a:pt x="8613820" y="855328"/>
                    <a:pt x="8731333" y="855328"/>
                  </a:cubicBezTo>
                  <a:close/>
                </a:path>
              </a:pathLst>
            </a:custGeom>
            <a:solidFill>
              <a:srgbClr val="9D432A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t="1409" r="67122" b="1409"/>
          <a:stretch>
            <a:fillRect/>
          </a:stretch>
        </p:blipFill>
        <p:spPr>
          <a:xfrm>
            <a:off x="340587" y="1757606"/>
            <a:ext cx="7230140" cy="852939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0" y="245897"/>
            <a:ext cx="12271018" cy="880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099">
                <a:solidFill>
                  <a:srgbClr val="000000"/>
                </a:solidFill>
                <a:latin typeface="Abhaya Libre Regular Bold"/>
              </a:rPr>
              <a:t>Componenti logiche</a:t>
            </a:r>
          </a:p>
        </p:txBody>
      </p:sp>
      <p:sp>
        <p:nvSpPr>
          <p:cNvPr id="7" name="AutoShape 7"/>
          <p:cNvSpPr/>
          <p:nvPr/>
        </p:nvSpPr>
        <p:spPr>
          <a:xfrm rot="-3496554">
            <a:off x="3343426" y="2952020"/>
            <a:ext cx="1525390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8" name="AutoShape 8"/>
          <p:cNvSpPr/>
          <p:nvPr/>
        </p:nvSpPr>
        <p:spPr>
          <a:xfrm rot="-5331622">
            <a:off x="5264024" y="3162544"/>
            <a:ext cx="1742970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9" name="AutoShape 9"/>
          <p:cNvSpPr/>
          <p:nvPr/>
        </p:nvSpPr>
        <p:spPr>
          <a:xfrm rot="-8327618">
            <a:off x="3486870" y="6890247"/>
            <a:ext cx="173454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0" name="TextBox 10"/>
          <p:cNvSpPr txBox="1"/>
          <p:nvPr/>
        </p:nvSpPr>
        <p:spPr>
          <a:xfrm>
            <a:off x="7905642" y="2005892"/>
            <a:ext cx="10382358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Light"/>
              </a:rPr>
              <a:t>Navbar da cui poter accedere alla sezione introduzione e al catalogo, diviso tra opere e autori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905642" y="4093832"/>
            <a:ext cx="10382358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Light"/>
              </a:rPr>
              <a:t>Filtro per riordinare il catalogo in ordine alfabetico da A a Z e viceversa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905642" y="6258132"/>
            <a:ext cx="955372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Light"/>
              </a:rPr>
              <a:t>Breadcrumb per muoversi tra le sezioni del sito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9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4626" t="466" b="466"/>
          <a:stretch>
            <a:fillRect/>
          </a:stretch>
        </p:blipFill>
        <p:spPr>
          <a:xfrm>
            <a:off x="793872" y="544126"/>
            <a:ext cx="11237449" cy="9742874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8329696">
            <a:off x="9705959" y="1630124"/>
            <a:ext cx="263551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4" name="AutoShape 4"/>
          <p:cNvSpPr/>
          <p:nvPr/>
        </p:nvSpPr>
        <p:spPr>
          <a:xfrm>
            <a:off x="4439295" y="9699834"/>
            <a:ext cx="1973933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5" name="TextBox 5"/>
          <p:cNvSpPr txBox="1"/>
          <p:nvPr/>
        </p:nvSpPr>
        <p:spPr>
          <a:xfrm>
            <a:off x="12035150" y="1587261"/>
            <a:ext cx="5224150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Light"/>
              </a:rPr>
              <a:t>Barra di ricerca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496939" y="3597341"/>
            <a:ext cx="5224150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Light"/>
              </a:rPr>
              <a:t>Bottoni per accedere al modale dei metadati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737461" y="5621892"/>
            <a:ext cx="6743105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Light"/>
              </a:rPr>
              <a:t>Bottone per accedere al file XML/DC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9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5211" y="894901"/>
            <a:ext cx="12271018" cy="1237549"/>
            <a:chOff x="0" y="0"/>
            <a:chExt cx="8770703" cy="884538"/>
          </a:xfrm>
        </p:grpSpPr>
        <p:sp>
          <p:nvSpPr>
            <p:cNvPr id="3" name="Freeform 3"/>
            <p:cNvSpPr/>
            <p:nvPr/>
          </p:nvSpPr>
          <p:spPr>
            <a:xfrm>
              <a:off x="13970" y="17780"/>
              <a:ext cx="8740224" cy="845168"/>
            </a:xfrm>
            <a:custGeom>
              <a:avLst/>
              <a:gdLst/>
              <a:ahLst/>
              <a:cxnLst/>
              <a:rect l="l" t="t" r="r" b="b"/>
              <a:pathLst>
                <a:path w="8740224" h="845168">
                  <a:moveTo>
                    <a:pt x="8723713" y="845168"/>
                  </a:moveTo>
                  <a:lnTo>
                    <a:pt x="15240" y="837548"/>
                  </a:lnTo>
                  <a:lnTo>
                    <a:pt x="0" y="11430"/>
                  </a:lnTo>
                  <a:lnTo>
                    <a:pt x="8740224" y="0"/>
                  </a:lnTo>
                  <a:close/>
                </a:path>
              </a:pathLst>
            </a:custGeom>
            <a:solidFill>
              <a:srgbClr val="9D432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-2540"/>
              <a:ext cx="8775783" cy="889618"/>
            </a:xfrm>
            <a:custGeom>
              <a:avLst/>
              <a:gdLst/>
              <a:ahLst/>
              <a:cxnLst/>
              <a:rect l="l" t="t" r="r" b="b"/>
              <a:pathLst>
                <a:path w="8775783" h="889618">
                  <a:moveTo>
                    <a:pt x="0" y="15240"/>
                  </a:moveTo>
                  <a:cubicBezTo>
                    <a:pt x="41910" y="19050"/>
                    <a:pt x="225666" y="20320"/>
                    <a:pt x="459458" y="22860"/>
                  </a:cubicBezTo>
                  <a:cubicBezTo>
                    <a:pt x="693249" y="24130"/>
                    <a:pt x="934125" y="30480"/>
                    <a:pt x="1175001" y="27940"/>
                  </a:cubicBezTo>
                  <a:cubicBezTo>
                    <a:pt x="1288355" y="26670"/>
                    <a:pt x="1401708" y="22860"/>
                    <a:pt x="1515062" y="20320"/>
                  </a:cubicBezTo>
                  <a:cubicBezTo>
                    <a:pt x="1635500" y="17780"/>
                    <a:pt x="1755938" y="17780"/>
                    <a:pt x="1876376" y="19050"/>
                  </a:cubicBezTo>
                  <a:cubicBezTo>
                    <a:pt x="2081829" y="20320"/>
                    <a:pt x="2287282" y="20320"/>
                    <a:pt x="2485650" y="19050"/>
                  </a:cubicBezTo>
                  <a:cubicBezTo>
                    <a:pt x="2995741" y="16510"/>
                    <a:pt x="3505831" y="20320"/>
                    <a:pt x="4023006" y="17780"/>
                  </a:cubicBezTo>
                  <a:cubicBezTo>
                    <a:pt x="4873157" y="11430"/>
                    <a:pt x="5723308" y="6350"/>
                    <a:pt x="6580543" y="10160"/>
                  </a:cubicBezTo>
                  <a:cubicBezTo>
                    <a:pt x="7062295" y="12700"/>
                    <a:pt x="7551131" y="16510"/>
                    <a:pt x="8032883" y="11430"/>
                  </a:cubicBezTo>
                  <a:cubicBezTo>
                    <a:pt x="8259590" y="8890"/>
                    <a:pt x="8486298" y="1270"/>
                    <a:pt x="8712283" y="3810"/>
                  </a:cubicBezTo>
                  <a:cubicBezTo>
                    <a:pt x="8724983" y="3810"/>
                    <a:pt x="8750383" y="0"/>
                    <a:pt x="8759273" y="10160"/>
                  </a:cubicBezTo>
                  <a:cubicBezTo>
                    <a:pt x="8764353" y="15240"/>
                    <a:pt x="8763083" y="22860"/>
                    <a:pt x="8764353" y="29210"/>
                  </a:cubicBezTo>
                  <a:cubicBezTo>
                    <a:pt x="8765623" y="36830"/>
                    <a:pt x="8766894" y="45720"/>
                    <a:pt x="8769433" y="53340"/>
                  </a:cubicBezTo>
                  <a:cubicBezTo>
                    <a:pt x="8775783" y="80612"/>
                    <a:pt x="8774513" y="97935"/>
                    <a:pt x="8774513" y="115258"/>
                  </a:cubicBezTo>
                  <a:cubicBezTo>
                    <a:pt x="8774513" y="134436"/>
                    <a:pt x="8774513" y="153615"/>
                    <a:pt x="8774513" y="172794"/>
                  </a:cubicBezTo>
                  <a:cubicBezTo>
                    <a:pt x="8774513" y="214863"/>
                    <a:pt x="8773244" y="256314"/>
                    <a:pt x="8770703" y="298383"/>
                  </a:cubicBezTo>
                  <a:cubicBezTo>
                    <a:pt x="8768163" y="334265"/>
                    <a:pt x="8765623" y="369529"/>
                    <a:pt x="8765623" y="405412"/>
                  </a:cubicBezTo>
                  <a:cubicBezTo>
                    <a:pt x="8764353" y="483364"/>
                    <a:pt x="8763083" y="561934"/>
                    <a:pt x="8763083" y="640505"/>
                  </a:cubicBezTo>
                  <a:cubicBezTo>
                    <a:pt x="8761813" y="703609"/>
                    <a:pt x="8764353" y="767332"/>
                    <a:pt x="8760544" y="830435"/>
                  </a:cubicBezTo>
                  <a:cubicBezTo>
                    <a:pt x="8760544" y="837859"/>
                    <a:pt x="8759273" y="847708"/>
                    <a:pt x="8758003" y="862948"/>
                  </a:cubicBezTo>
                  <a:cubicBezTo>
                    <a:pt x="8756733" y="878188"/>
                    <a:pt x="8751653" y="889618"/>
                    <a:pt x="8735144" y="888348"/>
                  </a:cubicBezTo>
                  <a:cubicBezTo>
                    <a:pt x="8713553" y="885808"/>
                    <a:pt x="8606735" y="881998"/>
                    <a:pt x="8479213" y="883268"/>
                  </a:cubicBezTo>
                  <a:cubicBezTo>
                    <a:pt x="7997461" y="885808"/>
                    <a:pt x="7522794" y="883268"/>
                    <a:pt x="7041042" y="880728"/>
                  </a:cubicBezTo>
                  <a:cubicBezTo>
                    <a:pt x="6084622" y="875648"/>
                    <a:pt x="5128202" y="880728"/>
                    <a:pt x="4171783" y="876918"/>
                  </a:cubicBezTo>
                  <a:cubicBezTo>
                    <a:pt x="3668777" y="874378"/>
                    <a:pt x="3165771" y="875648"/>
                    <a:pt x="2662765" y="875648"/>
                  </a:cubicBezTo>
                  <a:cubicBezTo>
                    <a:pt x="2528158" y="875648"/>
                    <a:pt x="2400635" y="874378"/>
                    <a:pt x="2266028" y="874378"/>
                  </a:cubicBezTo>
                  <a:cubicBezTo>
                    <a:pt x="2032237" y="873108"/>
                    <a:pt x="1805530" y="876918"/>
                    <a:pt x="1571738" y="875648"/>
                  </a:cubicBezTo>
                  <a:cubicBezTo>
                    <a:pt x="1337947" y="874378"/>
                    <a:pt x="1097071" y="873108"/>
                    <a:pt x="863280" y="871838"/>
                  </a:cubicBezTo>
                  <a:cubicBezTo>
                    <a:pt x="622404" y="870568"/>
                    <a:pt x="232751" y="870568"/>
                    <a:pt x="41910" y="868028"/>
                  </a:cubicBezTo>
                  <a:cubicBezTo>
                    <a:pt x="17780" y="865488"/>
                    <a:pt x="19050" y="864218"/>
                    <a:pt x="19050" y="840953"/>
                  </a:cubicBezTo>
                  <a:cubicBezTo>
                    <a:pt x="19050" y="839097"/>
                    <a:pt x="19050" y="836622"/>
                    <a:pt x="19050" y="834766"/>
                  </a:cubicBezTo>
                  <a:cubicBezTo>
                    <a:pt x="19050" y="824868"/>
                    <a:pt x="19050" y="815587"/>
                    <a:pt x="19050" y="805689"/>
                  </a:cubicBezTo>
                  <a:cubicBezTo>
                    <a:pt x="19050" y="771044"/>
                    <a:pt x="19050" y="736398"/>
                    <a:pt x="19050" y="701753"/>
                  </a:cubicBezTo>
                  <a:cubicBezTo>
                    <a:pt x="19050" y="621326"/>
                    <a:pt x="19050" y="540900"/>
                    <a:pt x="19050" y="460473"/>
                  </a:cubicBezTo>
                  <a:cubicBezTo>
                    <a:pt x="19050" y="440057"/>
                    <a:pt x="19050" y="420260"/>
                    <a:pt x="17780" y="399844"/>
                  </a:cubicBezTo>
                  <a:cubicBezTo>
                    <a:pt x="12700" y="316324"/>
                    <a:pt x="12700" y="232804"/>
                    <a:pt x="8890" y="149903"/>
                  </a:cubicBezTo>
                  <a:cubicBezTo>
                    <a:pt x="8890" y="131962"/>
                    <a:pt x="7620" y="114020"/>
                    <a:pt x="7620" y="96079"/>
                  </a:cubicBezTo>
                  <a:cubicBezTo>
                    <a:pt x="3810" y="78138"/>
                    <a:pt x="0" y="48260"/>
                    <a:pt x="0" y="15240"/>
                  </a:cubicBezTo>
                  <a:close/>
                  <a:moveTo>
                    <a:pt x="8731333" y="855328"/>
                  </a:moveTo>
                  <a:cubicBezTo>
                    <a:pt x="8733873" y="830435"/>
                    <a:pt x="8732603" y="811257"/>
                    <a:pt x="8733873" y="791460"/>
                  </a:cubicBezTo>
                  <a:cubicBezTo>
                    <a:pt x="8735144" y="753721"/>
                    <a:pt x="8735144" y="715364"/>
                    <a:pt x="8736413" y="677625"/>
                  </a:cubicBezTo>
                  <a:cubicBezTo>
                    <a:pt x="8737683" y="595342"/>
                    <a:pt x="8738953" y="513679"/>
                    <a:pt x="8740223" y="431396"/>
                  </a:cubicBezTo>
                  <a:cubicBezTo>
                    <a:pt x="8742763" y="328697"/>
                    <a:pt x="8747844" y="226618"/>
                    <a:pt x="8749113" y="123919"/>
                  </a:cubicBezTo>
                  <a:cubicBezTo>
                    <a:pt x="8749113" y="107215"/>
                    <a:pt x="8750383" y="90511"/>
                    <a:pt x="8749113" y="73660"/>
                  </a:cubicBezTo>
                  <a:cubicBezTo>
                    <a:pt x="8749113" y="64770"/>
                    <a:pt x="8747844" y="55880"/>
                    <a:pt x="8745303" y="46990"/>
                  </a:cubicBezTo>
                  <a:cubicBezTo>
                    <a:pt x="8744033" y="43180"/>
                    <a:pt x="8744033" y="39370"/>
                    <a:pt x="8742763" y="35560"/>
                  </a:cubicBezTo>
                  <a:cubicBezTo>
                    <a:pt x="8741494" y="26670"/>
                    <a:pt x="8742763" y="29210"/>
                    <a:pt x="8735144" y="26670"/>
                  </a:cubicBezTo>
                  <a:cubicBezTo>
                    <a:pt x="8721173" y="21590"/>
                    <a:pt x="8642159" y="25400"/>
                    <a:pt x="8564228" y="25400"/>
                  </a:cubicBezTo>
                  <a:cubicBezTo>
                    <a:pt x="8096645" y="31750"/>
                    <a:pt x="7629062" y="35560"/>
                    <a:pt x="7154394" y="31750"/>
                  </a:cubicBezTo>
                  <a:cubicBezTo>
                    <a:pt x="6226314" y="25400"/>
                    <a:pt x="5284063" y="24130"/>
                    <a:pt x="4355982" y="35560"/>
                  </a:cubicBezTo>
                  <a:cubicBezTo>
                    <a:pt x="4100937" y="39370"/>
                    <a:pt x="3845892" y="40640"/>
                    <a:pt x="3590846" y="40640"/>
                  </a:cubicBezTo>
                  <a:cubicBezTo>
                    <a:pt x="3371224" y="40640"/>
                    <a:pt x="3144517" y="36830"/>
                    <a:pt x="2924895" y="38100"/>
                  </a:cubicBezTo>
                  <a:cubicBezTo>
                    <a:pt x="2570665" y="40640"/>
                    <a:pt x="2223520" y="39370"/>
                    <a:pt x="1869291" y="39370"/>
                  </a:cubicBezTo>
                  <a:cubicBezTo>
                    <a:pt x="1635500" y="39370"/>
                    <a:pt x="1408793" y="48260"/>
                    <a:pt x="1175001" y="49530"/>
                  </a:cubicBezTo>
                  <a:cubicBezTo>
                    <a:pt x="955379" y="50800"/>
                    <a:pt x="728672" y="44450"/>
                    <a:pt x="501965" y="41910"/>
                  </a:cubicBezTo>
                  <a:cubicBezTo>
                    <a:pt x="395697" y="40640"/>
                    <a:pt x="282343" y="39370"/>
                    <a:pt x="168990" y="38100"/>
                  </a:cubicBezTo>
                  <a:cubicBezTo>
                    <a:pt x="112313" y="36830"/>
                    <a:pt x="55636" y="36830"/>
                    <a:pt x="43180" y="35560"/>
                  </a:cubicBezTo>
                  <a:cubicBezTo>
                    <a:pt x="38100" y="35560"/>
                    <a:pt x="31750" y="34290"/>
                    <a:pt x="27940" y="35560"/>
                  </a:cubicBezTo>
                  <a:cubicBezTo>
                    <a:pt x="21590" y="38100"/>
                    <a:pt x="22860" y="35560"/>
                    <a:pt x="21590" y="44450"/>
                  </a:cubicBezTo>
                  <a:cubicBezTo>
                    <a:pt x="19050" y="59690"/>
                    <a:pt x="24130" y="75663"/>
                    <a:pt x="24130" y="83087"/>
                  </a:cubicBezTo>
                  <a:cubicBezTo>
                    <a:pt x="25400" y="92367"/>
                    <a:pt x="25400" y="101647"/>
                    <a:pt x="25400" y="110927"/>
                  </a:cubicBezTo>
                  <a:cubicBezTo>
                    <a:pt x="25400" y="149284"/>
                    <a:pt x="21590" y="187023"/>
                    <a:pt x="25400" y="225380"/>
                  </a:cubicBezTo>
                  <a:cubicBezTo>
                    <a:pt x="30480" y="271162"/>
                    <a:pt x="30480" y="316943"/>
                    <a:pt x="30480" y="362724"/>
                  </a:cubicBezTo>
                  <a:cubicBezTo>
                    <a:pt x="31750" y="436964"/>
                    <a:pt x="31750" y="511204"/>
                    <a:pt x="31750" y="585444"/>
                  </a:cubicBezTo>
                  <a:cubicBezTo>
                    <a:pt x="31750" y="658446"/>
                    <a:pt x="31750" y="731449"/>
                    <a:pt x="33020" y="804452"/>
                  </a:cubicBezTo>
                  <a:cubicBezTo>
                    <a:pt x="33020" y="811257"/>
                    <a:pt x="33020" y="818681"/>
                    <a:pt x="33020" y="825486"/>
                  </a:cubicBezTo>
                  <a:cubicBezTo>
                    <a:pt x="33020" y="831673"/>
                    <a:pt x="33020" y="838478"/>
                    <a:pt x="39370" y="847708"/>
                  </a:cubicBezTo>
                  <a:cubicBezTo>
                    <a:pt x="45720" y="851518"/>
                    <a:pt x="119398" y="851518"/>
                    <a:pt x="161905" y="852788"/>
                  </a:cubicBezTo>
                  <a:cubicBezTo>
                    <a:pt x="232751" y="854058"/>
                    <a:pt x="296512" y="854058"/>
                    <a:pt x="360274" y="854058"/>
                  </a:cubicBezTo>
                  <a:cubicBezTo>
                    <a:pt x="579896" y="851518"/>
                    <a:pt x="792434" y="852788"/>
                    <a:pt x="1012056" y="854058"/>
                  </a:cubicBezTo>
                  <a:cubicBezTo>
                    <a:pt x="1118325" y="854058"/>
                    <a:pt x="1231678" y="854058"/>
                    <a:pt x="1337947" y="855328"/>
                  </a:cubicBezTo>
                  <a:cubicBezTo>
                    <a:pt x="1451300" y="856598"/>
                    <a:pt x="1571738" y="861678"/>
                    <a:pt x="1685092" y="857868"/>
                  </a:cubicBezTo>
                  <a:cubicBezTo>
                    <a:pt x="1897630" y="851518"/>
                    <a:pt x="2124336" y="855328"/>
                    <a:pt x="2336874" y="855328"/>
                  </a:cubicBezTo>
                  <a:cubicBezTo>
                    <a:pt x="2478566" y="855328"/>
                    <a:pt x="2620258" y="859138"/>
                    <a:pt x="2761949" y="859138"/>
                  </a:cubicBezTo>
                  <a:cubicBezTo>
                    <a:pt x="2882387" y="859138"/>
                    <a:pt x="3009910" y="859138"/>
                    <a:pt x="3130348" y="857868"/>
                  </a:cubicBezTo>
                  <a:cubicBezTo>
                    <a:pt x="3704200" y="856598"/>
                    <a:pt x="4270967" y="855328"/>
                    <a:pt x="4837734" y="857868"/>
                  </a:cubicBezTo>
                  <a:cubicBezTo>
                    <a:pt x="5064441" y="859138"/>
                    <a:pt x="5291148" y="856598"/>
                    <a:pt x="5517855" y="856598"/>
                  </a:cubicBezTo>
                  <a:cubicBezTo>
                    <a:pt x="5737477" y="855328"/>
                    <a:pt x="5957099" y="851518"/>
                    <a:pt x="6176721" y="855328"/>
                  </a:cubicBezTo>
                  <a:cubicBezTo>
                    <a:pt x="6396344" y="859138"/>
                    <a:pt x="6623051" y="856598"/>
                    <a:pt x="6842673" y="860408"/>
                  </a:cubicBezTo>
                  <a:cubicBezTo>
                    <a:pt x="7069379" y="864218"/>
                    <a:pt x="7296086" y="859138"/>
                    <a:pt x="7522794" y="859138"/>
                  </a:cubicBezTo>
                  <a:cubicBezTo>
                    <a:pt x="7742416" y="859138"/>
                    <a:pt x="7969122" y="859138"/>
                    <a:pt x="8188744" y="860408"/>
                  </a:cubicBezTo>
                  <a:cubicBezTo>
                    <a:pt x="8408367" y="857868"/>
                    <a:pt x="8613820" y="855328"/>
                    <a:pt x="8731333" y="855328"/>
                  </a:cubicBezTo>
                  <a:close/>
                </a:path>
              </a:pathLst>
            </a:custGeom>
            <a:solidFill>
              <a:srgbClr val="9D432A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878238">
            <a:off x="-2897454" y="7835042"/>
            <a:ext cx="5794908" cy="3308366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 rot="-4014069">
            <a:off x="13511022" y="579442"/>
            <a:ext cx="2463584" cy="2840347"/>
            <a:chOff x="0" y="0"/>
            <a:chExt cx="3284778" cy="3787129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7757"/>
            <a:stretch>
              <a:fillRect/>
            </a:stretch>
          </p:blipFill>
          <p:spPr>
            <a:xfrm rot="-2326901" flipH="1" flipV="1">
              <a:off x="585760" y="373660"/>
              <a:ext cx="2113259" cy="2614193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 rot="4153912">
              <a:off x="1180288" y="2881967"/>
              <a:ext cx="607127" cy="917362"/>
            </a:xfrm>
            <a:prstGeom prst="rect">
              <a:avLst/>
            </a:prstGeom>
          </p:spPr>
        </p:pic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10315442">
            <a:off x="13836866" y="-996659"/>
            <a:ext cx="5391040" cy="276413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312802" y="2286826"/>
            <a:ext cx="9885068" cy="4986403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592331" y="895350"/>
            <a:ext cx="11326009" cy="1104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9"/>
                </a:solidFill>
                <a:latin typeface="Abhaya Libre Regular Bold"/>
              </a:rPr>
              <a:t>Item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82198" y="2961579"/>
            <a:ext cx="6005802" cy="431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Light"/>
              </a:rPr>
              <a:t>Card con modali a comparsa, all'interno di cui vengono presentate le nozioni biografiche sugli autori e le trame delle loro opere, nelle rispettive sezioni del sito. </a:t>
            </a:r>
          </a:p>
          <a:p>
            <a:pPr>
              <a:lnSpc>
                <a:spcPts val="4900"/>
              </a:lnSpc>
            </a:pPr>
            <a:endParaRPr lang="en-US" sz="350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333695" y="7708685"/>
            <a:ext cx="12300882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Gli item sono arricchiti nella sezione opere da collegamenti esterni con siti per poter leggere le recensioni (goodreads, anobii), con video su youtube,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9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4336" r="4336"/>
          <a:stretch>
            <a:fillRect/>
          </a:stretch>
        </p:blipFill>
        <p:spPr>
          <a:xfrm>
            <a:off x="572326" y="1710608"/>
            <a:ext cx="17143348" cy="686578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45787" y="537527"/>
            <a:ext cx="621759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Standard utilizzati</a:t>
            </a:r>
            <a:r>
              <a:rPr lang="en-US" sz="5199">
                <a:solidFill>
                  <a:srgbClr val="000000"/>
                </a:solidFill>
                <a:latin typeface="Open Sans"/>
              </a:rPr>
              <a:t>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934767"/>
            <a:ext cx="1556836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Opac SBN, VIAF, Wordnet, Primo (catalogo bibliografico Trentino)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315</Words>
  <Application>Microsoft Office PowerPoint</Application>
  <PresentationFormat>Personalizzato</PresentationFormat>
  <Paragraphs>34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20" baseType="lpstr">
      <vt:lpstr>Open Sans Extra Bold</vt:lpstr>
      <vt:lpstr>Arial</vt:lpstr>
      <vt:lpstr>Now</vt:lpstr>
      <vt:lpstr>Abhaya Libre Regular Bold</vt:lpstr>
      <vt:lpstr>Open Sans Light</vt:lpstr>
      <vt:lpstr>Open Sans Bold</vt:lpstr>
      <vt:lpstr>Calibri</vt:lpstr>
      <vt:lpstr>Abhaya Libre Regular</vt:lpstr>
      <vt:lpstr>Now Bold Bold</vt:lpstr>
      <vt:lpstr>Open Sans Light Bold</vt:lpstr>
      <vt:lpstr>Open Sans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Storie di storie</dc:title>
  <dc:creator>Giulia Cassandra</dc:creator>
  <cp:lastModifiedBy>Giulia Cassandra - giulia.cassandra@studio.unibo.it</cp:lastModifiedBy>
  <cp:revision>1</cp:revision>
  <dcterms:created xsi:type="dcterms:W3CDTF">2006-08-16T00:00:00Z</dcterms:created>
  <dcterms:modified xsi:type="dcterms:W3CDTF">2021-09-15T15:09:48Z</dcterms:modified>
  <dc:identifier>DAEp4yklFW0</dc:identifier>
</cp:coreProperties>
</file>