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  <a:srgbClr val="002C77"/>
    <a:srgbClr val="A8F15E"/>
    <a:srgbClr val="52CA00"/>
    <a:srgbClr val="9FEC55"/>
    <a:srgbClr val="58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>
        <p:scale>
          <a:sx n="80" d="100"/>
          <a:sy n="80" d="100"/>
        </p:scale>
        <p:origin x="82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58E2E-6CB2-47E5-B953-CE2B9E6EF5EC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20D8BE0-59F0-4565-8D6C-E028024F8665}">
      <dgm:prSet phldrT="[Testo]" custT="1"/>
      <dgm:spPr/>
      <dgm:t>
        <a:bodyPr/>
        <a:lstStyle/>
        <a:p>
          <a:pPr algn="l"/>
          <a:r>
            <a:rPr lang="it-IT" sz="1600" dirty="0"/>
            <a:t>The </a:t>
          </a:r>
          <a:r>
            <a:rPr lang="it-IT" sz="1600" dirty="0" err="1"/>
            <a:t>program</a:t>
          </a:r>
          <a:r>
            <a:rPr lang="it-IT" sz="1600" dirty="0"/>
            <a:t> </a:t>
          </a:r>
          <a:r>
            <a:rPr lang="it-IT" sz="1600" dirty="0" err="1"/>
            <a:t>asks</a:t>
          </a:r>
          <a:r>
            <a:rPr lang="it-IT" sz="1600" dirty="0"/>
            <a:t> to the user to </a:t>
          </a:r>
          <a:r>
            <a:rPr lang="it-IT" sz="1600" dirty="0" err="1"/>
            <a:t>choose</a:t>
          </a:r>
          <a:r>
            <a:rPr lang="it-IT" sz="1600" dirty="0"/>
            <a:t> </a:t>
          </a:r>
          <a:r>
            <a:rPr lang="it-IT" sz="1600" dirty="0" err="1"/>
            <a:t>which</a:t>
          </a:r>
          <a:r>
            <a:rPr lang="it-IT" sz="1600" dirty="0"/>
            <a:t> asset </a:t>
          </a:r>
          <a:r>
            <a:rPr lang="it-IT" sz="1600" dirty="0" err="1"/>
            <a:t>run</a:t>
          </a:r>
          <a:r>
            <a:rPr lang="it-IT" sz="1600" dirty="0"/>
            <a:t> the </a:t>
          </a:r>
          <a:r>
            <a:rPr lang="it-IT" sz="1600" dirty="0" err="1"/>
            <a:t>detection</a:t>
          </a:r>
          <a:r>
            <a:rPr lang="it-IT" sz="1600" dirty="0"/>
            <a:t> for</a:t>
          </a:r>
          <a:endParaRPr lang="en-US" sz="1600" dirty="0"/>
        </a:p>
      </dgm:t>
    </dgm:pt>
    <dgm:pt modelId="{8E102796-493E-4D45-87B7-70F6B34271F0}" type="parTrans" cxnId="{155C3A5C-1001-45C5-89B9-DC2AE3613F3D}">
      <dgm:prSet/>
      <dgm:spPr/>
      <dgm:t>
        <a:bodyPr/>
        <a:lstStyle/>
        <a:p>
          <a:endParaRPr lang="en-US"/>
        </a:p>
      </dgm:t>
    </dgm:pt>
    <dgm:pt modelId="{C560EF95-BC08-4B5D-9BA9-A1A438D5F13E}" type="sibTrans" cxnId="{155C3A5C-1001-45C5-89B9-DC2AE3613F3D}">
      <dgm:prSet/>
      <dgm:spPr/>
      <dgm:t>
        <a:bodyPr/>
        <a:lstStyle/>
        <a:p>
          <a:pPr algn="l"/>
          <a:endParaRPr lang="en-US"/>
        </a:p>
      </dgm:t>
    </dgm:pt>
    <dgm:pt modelId="{D4E6A47A-297C-45EA-A018-842EF368AFB5}">
      <dgm:prSet phldrT="[Testo]" custT="1"/>
      <dgm:spPr/>
      <dgm:t>
        <a:bodyPr/>
        <a:lstStyle/>
        <a:p>
          <a:pPr algn="l"/>
          <a:r>
            <a:rPr lang="it-IT" sz="1800" dirty="0"/>
            <a:t>The </a:t>
          </a:r>
          <a:r>
            <a:rPr lang="it-IT" sz="1800" dirty="0" err="1"/>
            <a:t>program</a:t>
          </a:r>
          <a:r>
            <a:rPr lang="it-IT" sz="1800" dirty="0"/>
            <a:t> </a:t>
          </a:r>
          <a:r>
            <a:rPr lang="it-IT" sz="1800" dirty="0" err="1"/>
            <a:t>asks</a:t>
          </a:r>
          <a:r>
            <a:rPr lang="it-IT" sz="1800" dirty="0"/>
            <a:t> the </a:t>
          </a:r>
          <a:r>
            <a:rPr lang="it-IT" sz="1800" dirty="0" err="1"/>
            <a:t>path</a:t>
          </a:r>
          <a:r>
            <a:rPr lang="it-IT" sz="1800" dirty="0"/>
            <a:t> for the video to process</a:t>
          </a:r>
          <a:endParaRPr lang="en-US" sz="1800" dirty="0"/>
        </a:p>
      </dgm:t>
    </dgm:pt>
    <dgm:pt modelId="{E5A53288-0994-4009-B68E-6647FB66B4AB}" type="parTrans" cxnId="{08680D02-1021-41A3-82CB-57A589598BA2}">
      <dgm:prSet/>
      <dgm:spPr/>
      <dgm:t>
        <a:bodyPr/>
        <a:lstStyle/>
        <a:p>
          <a:endParaRPr lang="en-US"/>
        </a:p>
      </dgm:t>
    </dgm:pt>
    <dgm:pt modelId="{863724F8-55FC-4CB8-9107-8E5B2B2A8905}" type="sibTrans" cxnId="{08680D02-1021-41A3-82CB-57A589598BA2}">
      <dgm:prSet/>
      <dgm:spPr/>
      <dgm:t>
        <a:bodyPr/>
        <a:lstStyle/>
        <a:p>
          <a:pPr algn="l"/>
          <a:endParaRPr lang="en-US"/>
        </a:p>
      </dgm:t>
    </dgm:pt>
    <dgm:pt modelId="{412A6EB2-57A1-439D-B820-DA85B40B6B9E}">
      <dgm:prSet phldrT="[Testo]" custT="1"/>
      <dgm:spPr/>
      <dgm:t>
        <a:bodyPr/>
        <a:lstStyle/>
        <a:p>
          <a:pPr algn="l"/>
          <a:r>
            <a:rPr lang="it-IT" sz="1600" dirty="0"/>
            <a:t>The </a:t>
          </a:r>
          <a:r>
            <a:rPr lang="it-IT" sz="1600" dirty="0" err="1"/>
            <a:t>program</a:t>
          </a:r>
          <a:r>
            <a:rPr lang="it-IT" sz="1600" dirty="0"/>
            <a:t> </a:t>
          </a:r>
          <a:r>
            <a:rPr lang="it-IT" sz="1600" dirty="0" err="1"/>
            <a:t>asks</a:t>
          </a:r>
          <a:r>
            <a:rPr lang="it-IT" sz="1600" dirty="0"/>
            <a:t> to user if </a:t>
          </a:r>
          <a:r>
            <a:rPr lang="it-IT" sz="1600" dirty="0" err="1"/>
            <a:t>it</a:t>
          </a:r>
          <a:r>
            <a:rPr lang="it-IT" sz="1600" dirty="0"/>
            <a:t> </a:t>
          </a:r>
          <a:r>
            <a:rPr lang="it-IT" sz="1600" dirty="0" err="1"/>
            <a:t>should</a:t>
          </a:r>
          <a:r>
            <a:rPr lang="it-IT" sz="1600" dirty="0"/>
            <a:t> start </a:t>
          </a:r>
          <a:r>
            <a:rPr lang="it-IT" sz="1600" dirty="0" err="1"/>
            <a:t>detecting</a:t>
          </a:r>
          <a:r>
            <a:rPr lang="it-IT" sz="1600" dirty="0"/>
            <a:t> in a time </a:t>
          </a:r>
          <a:r>
            <a:rPr lang="it-IT" sz="1600" dirty="0" err="1"/>
            <a:t>different</a:t>
          </a:r>
          <a:r>
            <a:rPr lang="it-IT" sz="1600" dirty="0"/>
            <a:t> </a:t>
          </a:r>
          <a:r>
            <a:rPr lang="it-IT" sz="1600" dirty="0" err="1"/>
            <a:t>than</a:t>
          </a:r>
          <a:r>
            <a:rPr lang="it-IT" sz="1600" dirty="0"/>
            <a:t> 0</a:t>
          </a:r>
          <a:endParaRPr lang="en-US" sz="1600" dirty="0"/>
        </a:p>
      </dgm:t>
    </dgm:pt>
    <dgm:pt modelId="{CCB48AB5-9662-4576-B050-A4AF497A9B52}" type="parTrans" cxnId="{E8AC60E5-8F84-4E66-919E-B0F2780BEAE1}">
      <dgm:prSet/>
      <dgm:spPr/>
      <dgm:t>
        <a:bodyPr/>
        <a:lstStyle/>
        <a:p>
          <a:endParaRPr lang="en-US"/>
        </a:p>
      </dgm:t>
    </dgm:pt>
    <dgm:pt modelId="{2768DA6D-C925-43F9-9273-FAFA4247514C}" type="sibTrans" cxnId="{E8AC60E5-8F84-4E66-919E-B0F2780BEAE1}">
      <dgm:prSet/>
      <dgm:spPr/>
      <dgm:t>
        <a:bodyPr/>
        <a:lstStyle/>
        <a:p>
          <a:pPr algn="l"/>
          <a:endParaRPr lang="en-US"/>
        </a:p>
      </dgm:t>
    </dgm:pt>
    <dgm:pt modelId="{BD5CBB2E-25DE-4E63-9D75-6D5797EC65F5}">
      <dgm:prSet phldrT="[Testo]" custT="1"/>
      <dgm:spPr/>
      <dgm:t>
        <a:bodyPr/>
        <a:lstStyle/>
        <a:p>
          <a:pPr algn="l"/>
          <a:r>
            <a:rPr lang="it-IT" sz="1600" dirty="0"/>
            <a:t>The </a:t>
          </a:r>
          <a:r>
            <a:rPr lang="it-IT" sz="1600" dirty="0" err="1"/>
            <a:t>program</a:t>
          </a:r>
          <a:r>
            <a:rPr lang="it-IT" sz="1600" dirty="0"/>
            <a:t> is ready and </a:t>
          </a:r>
          <a:r>
            <a:rPr lang="it-IT" sz="1600" dirty="0" err="1"/>
            <a:t>runs</a:t>
          </a:r>
          <a:r>
            <a:rPr lang="it-IT" sz="1600" dirty="0"/>
            <a:t> in the </a:t>
          </a:r>
          <a:r>
            <a:rPr lang="it-IT" sz="1600" dirty="0" err="1"/>
            <a:t>same</a:t>
          </a:r>
          <a:r>
            <a:rPr lang="it-IT" sz="1600" dirty="0"/>
            <a:t> time: </a:t>
          </a:r>
          <a:r>
            <a:rPr lang="it-IT" sz="1600" dirty="0" err="1"/>
            <a:t>detection</a:t>
          </a:r>
          <a:r>
            <a:rPr lang="it-IT" sz="1600" dirty="0"/>
            <a:t> +  tracking + img </a:t>
          </a:r>
          <a:r>
            <a:rPr lang="it-IT" sz="1600" dirty="0" err="1"/>
            <a:t>sim</a:t>
          </a:r>
          <a:endParaRPr lang="en-US" sz="1600" dirty="0"/>
        </a:p>
      </dgm:t>
    </dgm:pt>
    <dgm:pt modelId="{25B8F133-D645-47D1-9ACC-1C4FC73AFE8C}" type="parTrans" cxnId="{BDB19BEF-9EA1-48BE-B384-17E067B8EAF3}">
      <dgm:prSet/>
      <dgm:spPr/>
      <dgm:t>
        <a:bodyPr/>
        <a:lstStyle/>
        <a:p>
          <a:endParaRPr lang="en-US"/>
        </a:p>
      </dgm:t>
    </dgm:pt>
    <dgm:pt modelId="{F4D8B4CC-8E92-451C-9DBE-5BBDEC6E1742}" type="sibTrans" cxnId="{BDB19BEF-9EA1-48BE-B384-17E067B8EAF3}">
      <dgm:prSet/>
      <dgm:spPr/>
      <dgm:t>
        <a:bodyPr/>
        <a:lstStyle/>
        <a:p>
          <a:pPr algn="l"/>
          <a:endParaRPr lang="en-US"/>
        </a:p>
      </dgm:t>
    </dgm:pt>
    <dgm:pt modelId="{7B24D3F2-4743-420D-95F5-61D17E76A60F}">
      <dgm:prSet phldrT="[Testo]" custT="1"/>
      <dgm:spPr/>
      <dgm:t>
        <a:bodyPr/>
        <a:lstStyle/>
        <a:p>
          <a:pPr algn="l"/>
          <a:r>
            <a:rPr lang="it-IT" sz="1200" dirty="0"/>
            <a:t>At the end of video processing, if img </a:t>
          </a:r>
          <a:r>
            <a:rPr lang="it-IT" sz="1200" dirty="0" err="1"/>
            <a:t>sim</a:t>
          </a:r>
          <a:r>
            <a:rPr lang="it-IT" sz="1200" dirty="0"/>
            <a:t> </a:t>
          </a:r>
          <a:r>
            <a:rPr lang="it-IT" sz="1200" dirty="0" err="1"/>
            <a:t>has</a:t>
          </a:r>
          <a:r>
            <a:rPr lang="it-IT" sz="1200" dirty="0"/>
            <a:t> </a:t>
          </a:r>
          <a:r>
            <a:rPr lang="it-IT" sz="1200" dirty="0" err="1"/>
            <a:t>kept</a:t>
          </a:r>
          <a:r>
            <a:rPr lang="it-IT" sz="1200" dirty="0"/>
            <a:t> some images, the </a:t>
          </a:r>
          <a:r>
            <a:rPr lang="it-IT" sz="1200" dirty="0" err="1"/>
            <a:t>program</a:t>
          </a:r>
          <a:r>
            <a:rPr lang="it-IT" sz="1200" dirty="0"/>
            <a:t> </a:t>
          </a:r>
          <a:r>
            <a:rPr lang="it-IT" sz="1200" dirty="0" err="1"/>
            <a:t>asks</a:t>
          </a:r>
          <a:r>
            <a:rPr lang="it-IT" sz="1200" dirty="0"/>
            <a:t> to the user if he </a:t>
          </a:r>
          <a:r>
            <a:rPr lang="it-IT" sz="1200" dirty="0" err="1"/>
            <a:t>wants</a:t>
          </a:r>
          <a:r>
            <a:rPr lang="it-IT" sz="1200" dirty="0"/>
            <a:t> to </a:t>
          </a:r>
          <a:r>
            <a:rPr lang="it-IT" sz="1200" dirty="0" err="1"/>
            <a:t>see</a:t>
          </a:r>
          <a:r>
            <a:rPr lang="it-IT" sz="1200" dirty="0"/>
            <a:t> </a:t>
          </a:r>
          <a:r>
            <a:rPr lang="it-IT" sz="1200" dirty="0" err="1"/>
            <a:t>them</a:t>
          </a:r>
          <a:r>
            <a:rPr lang="it-IT" sz="1200" dirty="0"/>
            <a:t> for </a:t>
          </a:r>
          <a:r>
            <a:rPr lang="it-IT" sz="1200" dirty="0" err="1"/>
            <a:t>labeling</a:t>
          </a:r>
          <a:endParaRPr lang="en-US" sz="1200" dirty="0"/>
        </a:p>
      </dgm:t>
    </dgm:pt>
    <dgm:pt modelId="{D9B9CDE3-D259-4FA6-BBC0-008E8ECB2704}" type="parTrans" cxnId="{8738DAE9-19A2-4EBF-A9BF-127165FB07D4}">
      <dgm:prSet/>
      <dgm:spPr/>
      <dgm:t>
        <a:bodyPr/>
        <a:lstStyle/>
        <a:p>
          <a:endParaRPr lang="en-US"/>
        </a:p>
      </dgm:t>
    </dgm:pt>
    <dgm:pt modelId="{F1FAB8B3-5945-497F-AAD9-60A51DA93A8C}" type="sibTrans" cxnId="{8738DAE9-19A2-4EBF-A9BF-127165FB07D4}">
      <dgm:prSet/>
      <dgm:spPr/>
      <dgm:t>
        <a:bodyPr/>
        <a:lstStyle/>
        <a:p>
          <a:pPr algn="l"/>
          <a:endParaRPr lang="en-US"/>
        </a:p>
      </dgm:t>
    </dgm:pt>
    <dgm:pt modelId="{0B6704F0-441F-46AB-8814-0220129E5D45}">
      <dgm:prSet phldrT="[Testo]" custT="1"/>
      <dgm:spPr/>
      <dgm:t>
        <a:bodyPr/>
        <a:lstStyle/>
        <a:p>
          <a:pPr algn="l"/>
          <a:r>
            <a:rPr lang="it-IT" sz="1200" dirty="0"/>
            <a:t>If the user </a:t>
          </a:r>
          <a:r>
            <a:rPr lang="it-IT" sz="1200" dirty="0" err="1"/>
            <a:t>selects</a:t>
          </a:r>
          <a:r>
            <a:rPr lang="it-IT" sz="1200" dirty="0"/>
            <a:t> yes, the </a:t>
          </a:r>
          <a:r>
            <a:rPr lang="it-IT" sz="1200" dirty="0" err="1"/>
            <a:t>program</a:t>
          </a:r>
          <a:r>
            <a:rPr lang="it-IT" sz="1200" dirty="0"/>
            <a:t> </a:t>
          </a:r>
          <a:r>
            <a:rPr lang="it-IT" sz="1200" dirty="0" err="1"/>
            <a:t>launch</a:t>
          </a:r>
          <a:r>
            <a:rPr lang="it-IT" sz="1200" dirty="0"/>
            <a:t> the </a:t>
          </a:r>
          <a:r>
            <a:rPr lang="it-IT" sz="1200" dirty="0" err="1"/>
            <a:t>labeling</a:t>
          </a:r>
          <a:r>
            <a:rPr lang="it-IT" sz="1200" dirty="0"/>
            <a:t> tool. In </a:t>
          </a:r>
          <a:r>
            <a:rPr lang="it-IT" sz="1200" dirty="0" err="1"/>
            <a:t>automatic</a:t>
          </a:r>
          <a:r>
            <a:rPr lang="it-IT" sz="1200" dirty="0"/>
            <a:t> the </a:t>
          </a:r>
          <a:r>
            <a:rPr lang="it-IT" sz="1200" dirty="0" err="1"/>
            <a:t>program</a:t>
          </a:r>
          <a:r>
            <a:rPr lang="it-IT" sz="1200" dirty="0"/>
            <a:t> set the images with the </a:t>
          </a:r>
          <a:r>
            <a:rPr lang="it-IT" sz="1200" dirty="0" err="1"/>
            <a:t>suggested</a:t>
          </a:r>
          <a:r>
            <a:rPr lang="it-IT" sz="1200" dirty="0"/>
            <a:t> labels and </a:t>
          </a:r>
          <a:r>
            <a:rPr lang="it-IT" sz="1200" dirty="0" err="1"/>
            <a:t>annotation</a:t>
          </a:r>
          <a:endParaRPr lang="en-US" sz="1200" dirty="0"/>
        </a:p>
      </dgm:t>
    </dgm:pt>
    <dgm:pt modelId="{15473C7C-BBA6-471C-8C14-E205E0C75AE6}" type="parTrans" cxnId="{2CFBCC77-0971-4C51-95FE-1E42D71869BC}">
      <dgm:prSet/>
      <dgm:spPr/>
      <dgm:t>
        <a:bodyPr/>
        <a:lstStyle/>
        <a:p>
          <a:endParaRPr lang="en-US"/>
        </a:p>
      </dgm:t>
    </dgm:pt>
    <dgm:pt modelId="{3EE3CA8C-70DC-449B-80F6-15D845A6043A}" type="sibTrans" cxnId="{2CFBCC77-0971-4C51-95FE-1E42D71869BC}">
      <dgm:prSet/>
      <dgm:spPr/>
      <dgm:t>
        <a:bodyPr/>
        <a:lstStyle/>
        <a:p>
          <a:pPr algn="l"/>
          <a:endParaRPr lang="en-US"/>
        </a:p>
      </dgm:t>
    </dgm:pt>
    <dgm:pt modelId="{1F9C1A0D-224A-42A0-B4AA-27128B53E159}">
      <dgm:prSet phldrT="[Testo]"/>
      <dgm:spPr/>
      <dgm:t>
        <a:bodyPr/>
        <a:lstStyle/>
        <a:p>
          <a:pPr algn="l"/>
          <a:r>
            <a:rPr lang="it-IT" dirty="0"/>
            <a:t>END of process</a:t>
          </a:r>
          <a:endParaRPr lang="en-US" dirty="0"/>
        </a:p>
      </dgm:t>
    </dgm:pt>
    <dgm:pt modelId="{54E260A8-1F7E-46B3-A45E-FDC23BC8FE0D}" type="parTrans" cxnId="{B4EDEDC7-65F7-4CCD-90DC-9A1A53C7F93F}">
      <dgm:prSet/>
      <dgm:spPr/>
      <dgm:t>
        <a:bodyPr/>
        <a:lstStyle/>
        <a:p>
          <a:endParaRPr lang="en-US"/>
        </a:p>
      </dgm:t>
    </dgm:pt>
    <dgm:pt modelId="{A0412625-B135-47B0-B2CC-516386237568}" type="sibTrans" cxnId="{B4EDEDC7-65F7-4CCD-90DC-9A1A53C7F93F}">
      <dgm:prSet/>
      <dgm:spPr/>
      <dgm:t>
        <a:bodyPr/>
        <a:lstStyle/>
        <a:p>
          <a:pPr algn="l"/>
          <a:endParaRPr lang="en-US"/>
        </a:p>
      </dgm:t>
    </dgm:pt>
    <dgm:pt modelId="{E0BD8481-AD58-4C8F-A480-300096D91084}" type="pres">
      <dgm:prSet presAssocID="{C2058E2E-6CB2-47E5-B953-CE2B9E6EF5E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tr-TR"/>
        </a:p>
      </dgm:t>
    </dgm:pt>
    <dgm:pt modelId="{0B0D6578-3305-4FE7-88FD-6E5EA3C11D75}" type="pres">
      <dgm:prSet presAssocID="{920D8BE0-59F0-4565-8D6C-E028024F8665}" presName="compNode" presStyleCnt="0"/>
      <dgm:spPr/>
    </dgm:pt>
    <dgm:pt modelId="{06D6EBE5-C6D6-4196-B16B-941685A85F87}" type="pres">
      <dgm:prSet presAssocID="{920D8BE0-59F0-4565-8D6C-E028024F8665}" presName="dummyConnPt" presStyleCnt="0"/>
      <dgm:spPr/>
    </dgm:pt>
    <dgm:pt modelId="{DA53B345-D17F-425A-A4C5-A1660599A6CB}" type="pres">
      <dgm:prSet presAssocID="{920D8BE0-59F0-4565-8D6C-E028024F866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3DAF558-9629-4D51-BC53-145F9A0BCD82}" type="pres">
      <dgm:prSet presAssocID="{C560EF95-BC08-4B5D-9BA9-A1A438D5F13E}" presName="sibTrans" presStyleLbl="bgSibTrans2D1" presStyleIdx="0" presStyleCnt="6"/>
      <dgm:spPr/>
      <dgm:t>
        <a:bodyPr/>
        <a:lstStyle/>
        <a:p>
          <a:endParaRPr lang="tr-TR"/>
        </a:p>
      </dgm:t>
    </dgm:pt>
    <dgm:pt modelId="{06549A85-92C1-45F4-AEC5-2F51AD4FF077}" type="pres">
      <dgm:prSet presAssocID="{D4E6A47A-297C-45EA-A018-842EF368AFB5}" presName="compNode" presStyleCnt="0"/>
      <dgm:spPr/>
    </dgm:pt>
    <dgm:pt modelId="{45AB622B-7604-4007-BB16-88E7AF269EA3}" type="pres">
      <dgm:prSet presAssocID="{D4E6A47A-297C-45EA-A018-842EF368AFB5}" presName="dummyConnPt" presStyleCnt="0"/>
      <dgm:spPr/>
    </dgm:pt>
    <dgm:pt modelId="{34B3688B-636C-461C-B7E6-F12EEF0FDC30}" type="pres">
      <dgm:prSet presAssocID="{D4E6A47A-297C-45EA-A018-842EF368AFB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95C61DB-5D1E-4C05-9F4B-26B90B1F9D5E}" type="pres">
      <dgm:prSet presAssocID="{863724F8-55FC-4CB8-9107-8E5B2B2A8905}" presName="sibTrans" presStyleLbl="bgSibTrans2D1" presStyleIdx="1" presStyleCnt="6"/>
      <dgm:spPr/>
      <dgm:t>
        <a:bodyPr/>
        <a:lstStyle/>
        <a:p>
          <a:endParaRPr lang="tr-TR"/>
        </a:p>
      </dgm:t>
    </dgm:pt>
    <dgm:pt modelId="{3FAB7717-49C1-40EE-952A-BF4A2B7227A6}" type="pres">
      <dgm:prSet presAssocID="{412A6EB2-57A1-439D-B820-DA85B40B6B9E}" presName="compNode" presStyleCnt="0"/>
      <dgm:spPr/>
    </dgm:pt>
    <dgm:pt modelId="{BEB70F73-D026-43E2-A60E-42F5ABBA433F}" type="pres">
      <dgm:prSet presAssocID="{412A6EB2-57A1-439D-B820-DA85B40B6B9E}" presName="dummyConnPt" presStyleCnt="0"/>
      <dgm:spPr/>
    </dgm:pt>
    <dgm:pt modelId="{A100CFD6-03A4-46F2-B12B-97BAF06ECE53}" type="pres">
      <dgm:prSet presAssocID="{412A6EB2-57A1-439D-B820-DA85B40B6B9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05EBF63-5E0C-4B55-8B82-61ED884E46DB}" type="pres">
      <dgm:prSet presAssocID="{2768DA6D-C925-43F9-9273-FAFA4247514C}" presName="sibTrans" presStyleLbl="bgSibTrans2D1" presStyleIdx="2" presStyleCnt="6"/>
      <dgm:spPr/>
      <dgm:t>
        <a:bodyPr/>
        <a:lstStyle/>
        <a:p>
          <a:endParaRPr lang="tr-TR"/>
        </a:p>
      </dgm:t>
    </dgm:pt>
    <dgm:pt modelId="{3A77A48D-D489-4CC3-B0BA-EEC2012DCA46}" type="pres">
      <dgm:prSet presAssocID="{BD5CBB2E-25DE-4E63-9D75-6D5797EC65F5}" presName="compNode" presStyleCnt="0"/>
      <dgm:spPr/>
    </dgm:pt>
    <dgm:pt modelId="{969FB246-969A-456D-BBB7-5F33373E29FF}" type="pres">
      <dgm:prSet presAssocID="{BD5CBB2E-25DE-4E63-9D75-6D5797EC65F5}" presName="dummyConnPt" presStyleCnt="0"/>
      <dgm:spPr/>
    </dgm:pt>
    <dgm:pt modelId="{4D15CDBC-E978-4E6B-A970-4970395275C2}" type="pres">
      <dgm:prSet presAssocID="{BD5CBB2E-25DE-4E63-9D75-6D5797EC65F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1A288D5-980F-4211-8878-AA493672B9B7}" type="pres">
      <dgm:prSet presAssocID="{F4D8B4CC-8E92-451C-9DBE-5BBDEC6E1742}" presName="sibTrans" presStyleLbl="bgSibTrans2D1" presStyleIdx="3" presStyleCnt="6"/>
      <dgm:spPr/>
      <dgm:t>
        <a:bodyPr/>
        <a:lstStyle/>
        <a:p>
          <a:endParaRPr lang="tr-TR"/>
        </a:p>
      </dgm:t>
    </dgm:pt>
    <dgm:pt modelId="{91DC004B-EE10-42F3-993F-235335CC9A86}" type="pres">
      <dgm:prSet presAssocID="{7B24D3F2-4743-420D-95F5-61D17E76A60F}" presName="compNode" presStyleCnt="0"/>
      <dgm:spPr/>
    </dgm:pt>
    <dgm:pt modelId="{0AE9953B-5245-4AE2-8C49-DCD21CF5340D}" type="pres">
      <dgm:prSet presAssocID="{7B24D3F2-4743-420D-95F5-61D17E76A60F}" presName="dummyConnPt" presStyleCnt="0"/>
      <dgm:spPr/>
    </dgm:pt>
    <dgm:pt modelId="{B534DCCF-BAA6-4480-B5A4-039A980FA659}" type="pres">
      <dgm:prSet presAssocID="{7B24D3F2-4743-420D-95F5-61D17E76A60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92430E9-219A-4862-A003-4AD2B0BA8937}" type="pres">
      <dgm:prSet presAssocID="{F1FAB8B3-5945-497F-AAD9-60A51DA93A8C}" presName="sibTrans" presStyleLbl="bgSibTrans2D1" presStyleIdx="4" presStyleCnt="6"/>
      <dgm:spPr/>
      <dgm:t>
        <a:bodyPr/>
        <a:lstStyle/>
        <a:p>
          <a:endParaRPr lang="tr-TR"/>
        </a:p>
      </dgm:t>
    </dgm:pt>
    <dgm:pt modelId="{76B4CBDF-6405-4ACC-9082-4DFF9BA09193}" type="pres">
      <dgm:prSet presAssocID="{0B6704F0-441F-46AB-8814-0220129E5D45}" presName="compNode" presStyleCnt="0"/>
      <dgm:spPr/>
    </dgm:pt>
    <dgm:pt modelId="{F5DF632B-1A7B-422D-BFD7-4AEB09AF0AD1}" type="pres">
      <dgm:prSet presAssocID="{0B6704F0-441F-46AB-8814-0220129E5D45}" presName="dummyConnPt" presStyleCnt="0"/>
      <dgm:spPr/>
    </dgm:pt>
    <dgm:pt modelId="{5BBE3CA1-0DAA-454C-AF93-FCE14516702E}" type="pres">
      <dgm:prSet presAssocID="{0B6704F0-441F-46AB-8814-0220129E5D4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3B0E383-C3E8-45E2-8915-40DD6787861A}" type="pres">
      <dgm:prSet presAssocID="{3EE3CA8C-70DC-449B-80F6-15D845A6043A}" presName="sibTrans" presStyleLbl="bgSibTrans2D1" presStyleIdx="5" presStyleCnt="6"/>
      <dgm:spPr/>
      <dgm:t>
        <a:bodyPr/>
        <a:lstStyle/>
        <a:p>
          <a:endParaRPr lang="tr-TR"/>
        </a:p>
      </dgm:t>
    </dgm:pt>
    <dgm:pt modelId="{8026C54C-436E-40F9-A053-13EF446A2C2A}" type="pres">
      <dgm:prSet presAssocID="{1F9C1A0D-224A-42A0-B4AA-27128B53E159}" presName="compNode" presStyleCnt="0"/>
      <dgm:spPr/>
    </dgm:pt>
    <dgm:pt modelId="{EBE5B795-2135-43C7-A9C6-4A59477FD1F8}" type="pres">
      <dgm:prSet presAssocID="{1F9C1A0D-224A-42A0-B4AA-27128B53E159}" presName="dummyConnPt" presStyleCnt="0"/>
      <dgm:spPr/>
    </dgm:pt>
    <dgm:pt modelId="{BC734D8B-2D9C-4A82-B7C9-F51847E84D24}" type="pres">
      <dgm:prSet presAssocID="{1F9C1A0D-224A-42A0-B4AA-27128B53E15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8DD5E52F-179C-4306-A8F4-C0BB786448C0}" type="presOf" srcId="{863724F8-55FC-4CB8-9107-8E5B2B2A8905}" destId="{F95C61DB-5D1E-4C05-9F4B-26B90B1F9D5E}" srcOrd="0" destOrd="0" presId="urn:microsoft.com/office/officeart/2005/8/layout/bProcess4"/>
    <dgm:cxn modelId="{155C3A5C-1001-45C5-89B9-DC2AE3613F3D}" srcId="{C2058E2E-6CB2-47E5-B953-CE2B9E6EF5EC}" destId="{920D8BE0-59F0-4565-8D6C-E028024F8665}" srcOrd="0" destOrd="0" parTransId="{8E102796-493E-4D45-87B7-70F6B34271F0}" sibTransId="{C560EF95-BC08-4B5D-9BA9-A1A438D5F13E}"/>
    <dgm:cxn modelId="{B4EDEDC7-65F7-4CCD-90DC-9A1A53C7F93F}" srcId="{C2058E2E-6CB2-47E5-B953-CE2B9E6EF5EC}" destId="{1F9C1A0D-224A-42A0-B4AA-27128B53E159}" srcOrd="6" destOrd="0" parTransId="{54E260A8-1F7E-46B3-A45E-FDC23BC8FE0D}" sibTransId="{A0412625-B135-47B0-B2CC-516386237568}"/>
    <dgm:cxn modelId="{62A8335E-0D27-4537-A309-87EEFF15CFD9}" type="presOf" srcId="{BD5CBB2E-25DE-4E63-9D75-6D5797EC65F5}" destId="{4D15CDBC-E978-4E6B-A970-4970395275C2}" srcOrd="0" destOrd="0" presId="urn:microsoft.com/office/officeart/2005/8/layout/bProcess4"/>
    <dgm:cxn modelId="{44F657AE-2126-44EA-8B59-A4A4A9215911}" type="presOf" srcId="{D4E6A47A-297C-45EA-A018-842EF368AFB5}" destId="{34B3688B-636C-461C-B7E6-F12EEF0FDC30}" srcOrd="0" destOrd="0" presId="urn:microsoft.com/office/officeart/2005/8/layout/bProcess4"/>
    <dgm:cxn modelId="{F9083337-CC5C-43FF-B281-4646B45D2ACD}" type="presOf" srcId="{C2058E2E-6CB2-47E5-B953-CE2B9E6EF5EC}" destId="{E0BD8481-AD58-4C8F-A480-300096D91084}" srcOrd="0" destOrd="0" presId="urn:microsoft.com/office/officeart/2005/8/layout/bProcess4"/>
    <dgm:cxn modelId="{8738DAE9-19A2-4EBF-A9BF-127165FB07D4}" srcId="{C2058E2E-6CB2-47E5-B953-CE2B9E6EF5EC}" destId="{7B24D3F2-4743-420D-95F5-61D17E76A60F}" srcOrd="4" destOrd="0" parTransId="{D9B9CDE3-D259-4FA6-BBC0-008E8ECB2704}" sibTransId="{F1FAB8B3-5945-497F-AAD9-60A51DA93A8C}"/>
    <dgm:cxn modelId="{BB2CE1C5-5025-41BA-827D-E5F71ED1F740}" type="presOf" srcId="{C560EF95-BC08-4B5D-9BA9-A1A438D5F13E}" destId="{33DAF558-9629-4D51-BC53-145F9A0BCD82}" srcOrd="0" destOrd="0" presId="urn:microsoft.com/office/officeart/2005/8/layout/bProcess4"/>
    <dgm:cxn modelId="{2CFBCC77-0971-4C51-95FE-1E42D71869BC}" srcId="{C2058E2E-6CB2-47E5-B953-CE2B9E6EF5EC}" destId="{0B6704F0-441F-46AB-8814-0220129E5D45}" srcOrd="5" destOrd="0" parTransId="{15473C7C-BBA6-471C-8C14-E205E0C75AE6}" sibTransId="{3EE3CA8C-70DC-449B-80F6-15D845A6043A}"/>
    <dgm:cxn modelId="{522654DB-216E-47F0-A297-3D43EAB18743}" type="presOf" srcId="{2768DA6D-C925-43F9-9273-FAFA4247514C}" destId="{705EBF63-5E0C-4B55-8B82-61ED884E46DB}" srcOrd="0" destOrd="0" presId="urn:microsoft.com/office/officeart/2005/8/layout/bProcess4"/>
    <dgm:cxn modelId="{020799E4-7FF5-472F-9BBD-447D9E9D1B97}" type="presOf" srcId="{920D8BE0-59F0-4565-8D6C-E028024F8665}" destId="{DA53B345-D17F-425A-A4C5-A1660599A6CB}" srcOrd="0" destOrd="0" presId="urn:microsoft.com/office/officeart/2005/8/layout/bProcess4"/>
    <dgm:cxn modelId="{830ABD4D-725E-408E-A148-A7205709BF3F}" type="presOf" srcId="{1F9C1A0D-224A-42A0-B4AA-27128B53E159}" destId="{BC734D8B-2D9C-4A82-B7C9-F51847E84D24}" srcOrd="0" destOrd="0" presId="urn:microsoft.com/office/officeart/2005/8/layout/bProcess4"/>
    <dgm:cxn modelId="{08680D02-1021-41A3-82CB-57A589598BA2}" srcId="{C2058E2E-6CB2-47E5-B953-CE2B9E6EF5EC}" destId="{D4E6A47A-297C-45EA-A018-842EF368AFB5}" srcOrd="1" destOrd="0" parTransId="{E5A53288-0994-4009-B68E-6647FB66B4AB}" sibTransId="{863724F8-55FC-4CB8-9107-8E5B2B2A8905}"/>
    <dgm:cxn modelId="{D0B42F77-D710-4E32-9CB4-48ECCF372FD3}" type="presOf" srcId="{7B24D3F2-4743-420D-95F5-61D17E76A60F}" destId="{B534DCCF-BAA6-4480-B5A4-039A980FA659}" srcOrd="0" destOrd="0" presId="urn:microsoft.com/office/officeart/2005/8/layout/bProcess4"/>
    <dgm:cxn modelId="{BDB19BEF-9EA1-48BE-B384-17E067B8EAF3}" srcId="{C2058E2E-6CB2-47E5-B953-CE2B9E6EF5EC}" destId="{BD5CBB2E-25DE-4E63-9D75-6D5797EC65F5}" srcOrd="3" destOrd="0" parTransId="{25B8F133-D645-47D1-9ACC-1C4FC73AFE8C}" sibTransId="{F4D8B4CC-8E92-451C-9DBE-5BBDEC6E1742}"/>
    <dgm:cxn modelId="{624A94D4-C811-40DE-9648-3FAECF76909C}" type="presOf" srcId="{0B6704F0-441F-46AB-8814-0220129E5D45}" destId="{5BBE3CA1-0DAA-454C-AF93-FCE14516702E}" srcOrd="0" destOrd="0" presId="urn:microsoft.com/office/officeart/2005/8/layout/bProcess4"/>
    <dgm:cxn modelId="{E8AC60E5-8F84-4E66-919E-B0F2780BEAE1}" srcId="{C2058E2E-6CB2-47E5-B953-CE2B9E6EF5EC}" destId="{412A6EB2-57A1-439D-B820-DA85B40B6B9E}" srcOrd="2" destOrd="0" parTransId="{CCB48AB5-9662-4576-B050-A4AF497A9B52}" sibTransId="{2768DA6D-C925-43F9-9273-FAFA4247514C}"/>
    <dgm:cxn modelId="{710F7F8C-C94C-4D61-959E-DCC1DEA8ABE9}" type="presOf" srcId="{3EE3CA8C-70DC-449B-80F6-15D845A6043A}" destId="{F3B0E383-C3E8-45E2-8915-40DD6787861A}" srcOrd="0" destOrd="0" presId="urn:microsoft.com/office/officeart/2005/8/layout/bProcess4"/>
    <dgm:cxn modelId="{42226976-73CA-401C-8127-C6C06E6332E6}" type="presOf" srcId="{F4D8B4CC-8E92-451C-9DBE-5BBDEC6E1742}" destId="{81A288D5-980F-4211-8878-AA493672B9B7}" srcOrd="0" destOrd="0" presId="urn:microsoft.com/office/officeart/2005/8/layout/bProcess4"/>
    <dgm:cxn modelId="{D19812BB-AA58-4EB1-9A66-48CF9137E5AA}" type="presOf" srcId="{F1FAB8B3-5945-497F-AAD9-60A51DA93A8C}" destId="{092430E9-219A-4862-A003-4AD2B0BA8937}" srcOrd="0" destOrd="0" presId="urn:microsoft.com/office/officeart/2005/8/layout/bProcess4"/>
    <dgm:cxn modelId="{B46E9356-7742-4100-92DC-0FF260D8CB8E}" type="presOf" srcId="{412A6EB2-57A1-439D-B820-DA85B40B6B9E}" destId="{A100CFD6-03A4-46F2-B12B-97BAF06ECE53}" srcOrd="0" destOrd="0" presId="urn:microsoft.com/office/officeart/2005/8/layout/bProcess4"/>
    <dgm:cxn modelId="{31E4B11E-CF2C-4581-9E79-51F0A769722F}" type="presParOf" srcId="{E0BD8481-AD58-4C8F-A480-300096D91084}" destId="{0B0D6578-3305-4FE7-88FD-6E5EA3C11D75}" srcOrd="0" destOrd="0" presId="urn:microsoft.com/office/officeart/2005/8/layout/bProcess4"/>
    <dgm:cxn modelId="{EB3DFA2B-5DA9-4529-A945-63296C1BE833}" type="presParOf" srcId="{0B0D6578-3305-4FE7-88FD-6E5EA3C11D75}" destId="{06D6EBE5-C6D6-4196-B16B-941685A85F87}" srcOrd="0" destOrd="0" presId="urn:microsoft.com/office/officeart/2005/8/layout/bProcess4"/>
    <dgm:cxn modelId="{AF0118E2-0179-4583-8D79-2D36FD596D76}" type="presParOf" srcId="{0B0D6578-3305-4FE7-88FD-6E5EA3C11D75}" destId="{DA53B345-D17F-425A-A4C5-A1660599A6CB}" srcOrd="1" destOrd="0" presId="urn:microsoft.com/office/officeart/2005/8/layout/bProcess4"/>
    <dgm:cxn modelId="{61EE7D94-E6B3-4022-B0F5-D996C2A98D27}" type="presParOf" srcId="{E0BD8481-AD58-4C8F-A480-300096D91084}" destId="{33DAF558-9629-4D51-BC53-145F9A0BCD82}" srcOrd="1" destOrd="0" presId="urn:microsoft.com/office/officeart/2005/8/layout/bProcess4"/>
    <dgm:cxn modelId="{43495799-109D-428D-8C04-F04E4813F9DD}" type="presParOf" srcId="{E0BD8481-AD58-4C8F-A480-300096D91084}" destId="{06549A85-92C1-45F4-AEC5-2F51AD4FF077}" srcOrd="2" destOrd="0" presId="urn:microsoft.com/office/officeart/2005/8/layout/bProcess4"/>
    <dgm:cxn modelId="{5E027860-BAF6-446F-BAF3-1090BA8F77E0}" type="presParOf" srcId="{06549A85-92C1-45F4-AEC5-2F51AD4FF077}" destId="{45AB622B-7604-4007-BB16-88E7AF269EA3}" srcOrd="0" destOrd="0" presId="urn:microsoft.com/office/officeart/2005/8/layout/bProcess4"/>
    <dgm:cxn modelId="{656E9426-2F3D-4D50-962A-2730E87583E1}" type="presParOf" srcId="{06549A85-92C1-45F4-AEC5-2F51AD4FF077}" destId="{34B3688B-636C-461C-B7E6-F12EEF0FDC30}" srcOrd="1" destOrd="0" presId="urn:microsoft.com/office/officeart/2005/8/layout/bProcess4"/>
    <dgm:cxn modelId="{AC56D201-D354-44FD-9B1C-8A88543B4DD2}" type="presParOf" srcId="{E0BD8481-AD58-4C8F-A480-300096D91084}" destId="{F95C61DB-5D1E-4C05-9F4B-26B90B1F9D5E}" srcOrd="3" destOrd="0" presId="urn:microsoft.com/office/officeart/2005/8/layout/bProcess4"/>
    <dgm:cxn modelId="{9289396D-F446-4265-827B-7A29EE6E486F}" type="presParOf" srcId="{E0BD8481-AD58-4C8F-A480-300096D91084}" destId="{3FAB7717-49C1-40EE-952A-BF4A2B7227A6}" srcOrd="4" destOrd="0" presId="urn:microsoft.com/office/officeart/2005/8/layout/bProcess4"/>
    <dgm:cxn modelId="{2454DA99-1C5D-4A61-ACE7-CDE955CBCF27}" type="presParOf" srcId="{3FAB7717-49C1-40EE-952A-BF4A2B7227A6}" destId="{BEB70F73-D026-43E2-A60E-42F5ABBA433F}" srcOrd="0" destOrd="0" presId="urn:microsoft.com/office/officeart/2005/8/layout/bProcess4"/>
    <dgm:cxn modelId="{B7E5A518-4B8F-48BE-BAD8-68ABD692949B}" type="presParOf" srcId="{3FAB7717-49C1-40EE-952A-BF4A2B7227A6}" destId="{A100CFD6-03A4-46F2-B12B-97BAF06ECE53}" srcOrd="1" destOrd="0" presId="urn:microsoft.com/office/officeart/2005/8/layout/bProcess4"/>
    <dgm:cxn modelId="{3B9AD46B-4A68-4779-A65D-66207A1EC243}" type="presParOf" srcId="{E0BD8481-AD58-4C8F-A480-300096D91084}" destId="{705EBF63-5E0C-4B55-8B82-61ED884E46DB}" srcOrd="5" destOrd="0" presId="urn:microsoft.com/office/officeart/2005/8/layout/bProcess4"/>
    <dgm:cxn modelId="{3C164EC9-95DB-428D-8DC8-3166960FDF64}" type="presParOf" srcId="{E0BD8481-AD58-4C8F-A480-300096D91084}" destId="{3A77A48D-D489-4CC3-B0BA-EEC2012DCA46}" srcOrd="6" destOrd="0" presId="urn:microsoft.com/office/officeart/2005/8/layout/bProcess4"/>
    <dgm:cxn modelId="{2B05B1CA-56A7-4187-B878-BE322DE15A46}" type="presParOf" srcId="{3A77A48D-D489-4CC3-B0BA-EEC2012DCA46}" destId="{969FB246-969A-456D-BBB7-5F33373E29FF}" srcOrd="0" destOrd="0" presId="urn:microsoft.com/office/officeart/2005/8/layout/bProcess4"/>
    <dgm:cxn modelId="{BBF18F31-5A31-411B-957C-AAF6785A7A61}" type="presParOf" srcId="{3A77A48D-D489-4CC3-B0BA-EEC2012DCA46}" destId="{4D15CDBC-E978-4E6B-A970-4970395275C2}" srcOrd="1" destOrd="0" presId="urn:microsoft.com/office/officeart/2005/8/layout/bProcess4"/>
    <dgm:cxn modelId="{38634F70-D7FD-414D-9190-5579A8AC6E8C}" type="presParOf" srcId="{E0BD8481-AD58-4C8F-A480-300096D91084}" destId="{81A288D5-980F-4211-8878-AA493672B9B7}" srcOrd="7" destOrd="0" presId="urn:microsoft.com/office/officeart/2005/8/layout/bProcess4"/>
    <dgm:cxn modelId="{7D0B405E-A38A-4553-BB3F-E2C9628F97B3}" type="presParOf" srcId="{E0BD8481-AD58-4C8F-A480-300096D91084}" destId="{91DC004B-EE10-42F3-993F-235335CC9A86}" srcOrd="8" destOrd="0" presId="urn:microsoft.com/office/officeart/2005/8/layout/bProcess4"/>
    <dgm:cxn modelId="{600CFEC5-FE00-4FD0-B86B-EA5E23312013}" type="presParOf" srcId="{91DC004B-EE10-42F3-993F-235335CC9A86}" destId="{0AE9953B-5245-4AE2-8C49-DCD21CF5340D}" srcOrd="0" destOrd="0" presId="urn:microsoft.com/office/officeart/2005/8/layout/bProcess4"/>
    <dgm:cxn modelId="{144C7281-2A1D-455F-93AF-7F2E4A3310FF}" type="presParOf" srcId="{91DC004B-EE10-42F3-993F-235335CC9A86}" destId="{B534DCCF-BAA6-4480-B5A4-039A980FA659}" srcOrd="1" destOrd="0" presId="urn:microsoft.com/office/officeart/2005/8/layout/bProcess4"/>
    <dgm:cxn modelId="{7C7B2DD6-1C22-4462-A62D-838D8A69E3EC}" type="presParOf" srcId="{E0BD8481-AD58-4C8F-A480-300096D91084}" destId="{092430E9-219A-4862-A003-4AD2B0BA8937}" srcOrd="9" destOrd="0" presId="urn:microsoft.com/office/officeart/2005/8/layout/bProcess4"/>
    <dgm:cxn modelId="{D75A7D7F-5DA9-4A04-A517-8484DC8F9A0E}" type="presParOf" srcId="{E0BD8481-AD58-4C8F-A480-300096D91084}" destId="{76B4CBDF-6405-4ACC-9082-4DFF9BA09193}" srcOrd="10" destOrd="0" presId="urn:microsoft.com/office/officeart/2005/8/layout/bProcess4"/>
    <dgm:cxn modelId="{D9E32A09-F445-4780-A70F-01278C1C4B79}" type="presParOf" srcId="{76B4CBDF-6405-4ACC-9082-4DFF9BA09193}" destId="{F5DF632B-1A7B-422D-BFD7-4AEB09AF0AD1}" srcOrd="0" destOrd="0" presId="urn:microsoft.com/office/officeart/2005/8/layout/bProcess4"/>
    <dgm:cxn modelId="{4CD16F0A-5AC6-42A7-89F1-E2C9E2E105C9}" type="presParOf" srcId="{76B4CBDF-6405-4ACC-9082-4DFF9BA09193}" destId="{5BBE3CA1-0DAA-454C-AF93-FCE14516702E}" srcOrd="1" destOrd="0" presId="urn:microsoft.com/office/officeart/2005/8/layout/bProcess4"/>
    <dgm:cxn modelId="{CE1C5529-A0CC-409C-A90A-0B7938272E8E}" type="presParOf" srcId="{E0BD8481-AD58-4C8F-A480-300096D91084}" destId="{F3B0E383-C3E8-45E2-8915-40DD6787861A}" srcOrd="11" destOrd="0" presId="urn:microsoft.com/office/officeart/2005/8/layout/bProcess4"/>
    <dgm:cxn modelId="{BE2D8F14-FE22-49B3-9162-FD6AF7674650}" type="presParOf" srcId="{E0BD8481-AD58-4C8F-A480-300096D91084}" destId="{8026C54C-436E-40F9-A053-13EF446A2C2A}" srcOrd="12" destOrd="0" presId="urn:microsoft.com/office/officeart/2005/8/layout/bProcess4"/>
    <dgm:cxn modelId="{99332EF7-F7E8-41BD-8FB8-1953CC8302F3}" type="presParOf" srcId="{8026C54C-436E-40F9-A053-13EF446A2C2A}" destId="{EBE5B795-2135-43C7-A9C6-4A59477FD1F8}" srcOrd="0" destOrd="0" presId="urn:microsoft.com/office/officeart/2005/8/layout/bProcess4"/>
    <dgm:cxn modelId="{841BFCF2-DEB7-4F2E-BE96-1A4AAC6C7079}" type="presParOf" srcId="{8026C54C-436E-40F9-A053-13EF446A2C2A}" destId="{BC734D8B-2D9C-4A82-B7C9-F51847E84D2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AF558-9629-4D51-BC53-145F9A0BCD82}">
      <dsp:nvSpPr>
        <dsp:cNvPr id="0" name=""/>
        <dsp:cNvSpPr/>
      </dsp:nvSpPr>
      <dsp:spPr>
        <a:xfrm rot="5400000">
          <a:off x="-342594" y="1214691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B345-D17F-425A-A4C5-A1660599A6CB}">
      <dsp:nvSpPr>
        <dsp:cNvPr id="0" name=""/>
        <dsp:cNvSpPr/>
      </dsp:nvSpPr>
      <dsp:spPr>
        <a:xfrm>
          <a:off x="3750" y="243029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The </a:t>
          </a:r>
          <a:r>
            <a:rPr lang="it-IT" sz="1600" kern="1200" dirty="0" err="1"/>
            <a:t>program</a:t>
          </a:r>
          <a:r>
            <a:rPr lang="it-IT" sz="1600" kern="1200" dirty="0"/>
            <a:t> </a:t>
          </a:r>
          <a:r>
            <a:rPr lang="it-IT" sz="1600" kern="1200" dirty="0" err="1"/>
            <a:t>asks</a:t>
          </a:r>
          <a:r>
            <a:rPr lang="it-IT" sz="1600" kern="1200" dirty="0"/>
            <a:t> to the user to </a:t>
          </a:r>
          <a:r>
            <a:rPr lang="it-IT" sz="1600" kern="1200" dirty="0" err="1"/>
            <a:t>choose</a:t>
          </a:r>
          <a:r>
            <a:rPr lang="it-IT" sz="1600" kern="1200" dirty="0"/>
            <a:t> </a:t>
          </a:r>
          <a:r>
            <a:rPr lang="it-IT" sz="1600" kern="1200" dirty="0" err="1"/>
            <a:t>which</a:t>
          </a:r>
          <a:r>
            <a:rPr lang="it-IT" sz="1600" kern="1200" dirty="0"/>
            <a:t> asset </a:t>
          </a:r>
          <a:r>
            <a:rPr lang="it-IT" sz="1600" kern="1200" dirty="0" err="1"/>
            <a:t>run</a:t>
          </a:r>
          <a:r>
            <a:rPr lang="it-IT" sz="1600" kern="1200" dirty="0"/>
            <a:t> the </a:t>
          </a:r>
          <a:r>
            <a:rPr lang="it-IT" sz="1600" kern="1200" dirty="0" err="1"/>
            <a:t>detection</a:t>
          </a:r>
          <a:r>
            <a:rPr lang="it-IT" sz="1600" kern="1200" dirty="0"/>
            <a:t> for</a:t>
          </a:r>
          <a:endParaRPr lang="en-US" sz="1600" kern="1200" dirty="0"/>
        </a:p>
      </dsp:txBody>
      <dsp:txXfrm>
        <a:off x="39516" y="278795"/>
        <a:ext cx="1963729" cy="1149624"/>
      </dsp:txXfrm>
    </dsp:sp>
    <dsp:sp modelId="{F95C61DB-5D1E-4C05-9F4B-26B90B1F9D5E}">
      <dsp:nvSpPr>
        <dsp:cNvPr id="0" name=""/>
        <dsp:cNvSpPr/>
      </dsp:nvSpPr>
      <dsp:spPr>
        <a:xfrm rot="5400000">
          <a:off x="-342594" y="2741137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3688B-636C-461C-B7E6-F12EEF0FDC30}">
      <dsp:nvSpPr>
        <dsp:cNvPr id="0" name=""/>
        <dsp:cNvSpPr/>
      </dsp:nvSpPr>
      <dsp:spPr>
        <a:xfrm>
          <a:off x="3750" y="1769475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The </a:t>
          </a:r>
          <a:r>
            <a:rPr lang="it-IT" sz="1800" kern="1200" dirty="0" err="1"/>
            <a:t>program</a:t>
          </a:r>
          <a:r>
            <a:rPr lang="it-IT" sz="1800" kern="1200" dirty="0"/>
            <a:t> </a:t>
          </a:r>
          <a:r>
            <a:rPr lang="it-IT" sz="1800" kern="1200" dirty="0" err="1"/>
            <a:t>asks</a:t>
          </a:r>
          <a:r>
            <a:rPr lang="it-IT" sz="1800" kern="1200" dirty="0"/>
            <a:t> the </a:t>
          </a:r>
          <a:r>
            <a:rPr lang="it-IT" sz="1800" kern="1200" dirty="0" err="1"/>
            <a:t>path</a:t>
          </a:r>
          <a:r>
            <a:rPr lang="it-IT" sz="1800" kern="1200" dirty="0"/>
            <a:t> for the video to process</a:t>
          </a:r>
          <a:endParaRPr lang="en-US" sz="1800" kern="1200" dirty="0"/>
        </a:p>
      </dsp:txBody>
      <dsp:txXfrm>
        <a:off x="39516" y="1805241"/>
        <a:ext cx="1963729" cy="1149624"/>
      </dsp:txXfrm>
    </dsp:sp>
    <dsp:sp modelId="{705EBF63-5E0C-4B55-8B82-61ED884E46DB}">
      <dsp:nvSpPr>
        <dsp:cNvPr id="0" name=""/>
        <dsp:cNvSpPr/>
      </dsp:nvSpPr>
      <dsp:spPr>
        <a:xfrm>
          <a:off x="420628" y="3504360"/>
          <a:ext cx="2697071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0CFD6-03A4-46F2-B12B-97BAF06ECE53}">
      <dsp:nvSpPr>
        <dsp:cNvPr id="0" name=""/>
        <dsp:cNvSpPr/>
      </dsp:nvSpPr>
      <dsp:spPr>
        <a:xfrm>
          <a:off x="3750" y="3295921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The </a:t>
          </a:r>
          <a:r>
            <a:rPr lang="it-IT" sz="1600" kern="1200" dirty="0" err="1"/>
            <a:t>program</a:t>
          </a:r>
          <a:r>
            <a:rPr lang="it-IT" sz="1600" kern="1200" dirty="0"/>
            <a:t> </a:t>
          </a:r>
          <a:r>
            <a:rPr lang="it-IT" sz="1600" kern="1200" dirty="0" err="1"/>
            <a:t>asks</a:t>
          </a:r>
          <a:r>
            <a:rPr lang="it-IT" sz="1600" kern="1200" dirty="0"/>
            <a:t> to user if </a:t>
          </a:r>
          <a:r>
            <a:rPr lang="it-IT" sz="1600" kern="1200" dirty="0" err="1"/>
            <a:t>it</a:t>
          </a:r>
          <a:r>
            <a:rPr lang="it-IT" sz="1600" kern="1200" dirty="0"/>
            <a:t> </a:t>
          </a:r>
          <a:r>
            <a:rPr lang="it-IT" sz="1600" kern="1200" dirty="0" err="1"/>
            <a:t>should</a:t>
          </a:r>
          <a:r>
            <a:rPr lang="it-IT" sz="1600" kern="1200" dirty="0"/>
            <a:t> start </a:t>
          </a:r>
          <a:r>
            <a:rPr lang="it-IT" sz="1600" kern="1200" dirty="0" err="1"/>
            <a:t>detecting</a:t>
          </a:r>
          <a:r>
            <a:rPr lang="it-IT" sz="1600" kern="1200" dirty="0"/>
            <a:t> in a time </a:t>
          </a:r>
          <a:r>
            <a:rPr lang="it-IT" sz="1600" kern="1200" dirty="0" err="1"/>
            <a:t>different</a:t>
          </a:r>
          <a:r>
            <a:rPr lang="it-IT" sz="1600" kern="1200" dirty="0"/>
            <a:t> </a:t>
          </a:r>
          <a:r>
            <a:rPr lang="it-IT" sz="1600" kern="1200" dirty="0" err="1"/>
            <a:t>than</a:t>
          </a:r>
          <a:r>
            <a:rPr lang="it-IT" sz="1600" kern="1200" dirty="0"/>
            <a:t> 0</a:t>
          </a:r>
          <a:endParaRPr lang="en-US" sz="1600" kern="1200" dirty="0"/>
        </a:p>
      </dsp:txBody>
      <dsp:txXfrm>
        <a:off x="39516" y="3331687"/>
        <a:ext cx="1963729" cy="1149624"/>
      </dsp:txXfrm>
    </dsp:sp>
    <dsp:sp modelId="{81A288D5-980F-4211-8878-AA493672B9B7}">
      <dsp:nvSpPr>
        <dsp:cNvPr id="0" name=""/>
        <dsp:cNvSpPr/>
      </dsp:nvSpPr>
      <dsp:spPr>
        <a:xfrm rot="16200000">
          <a:off x="2364303" y="2741137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5CDBC-E978-4E6B-A970-4970395275C2}">
      <dsp:nvSpPr>
        <dsp:cNvPr id="0" name=""/>
        <dsp:cNvSpPr/>
      </dsp:nvSpPr>
      <dsp:spPr>
        <a:xfrm>
          <a:off x="2710647" y="3295921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The </a:t>
          </a:r>
          <a:r>
            <a:rPr lang="it-IT" sz="1600" kern="1200" dirty="0" err="1"/>
            <a:t>program</a:t>
          </a:r>
          <a:r>
            <a:rPr lang="it-IT" sz="1600" kern="1200" dirty="0"/>
            <a:t> is ready and </a:t>
          </a:r>
          <a:r>
            <a:rPr lang="it-IT" sz="1600" kern="1200" dirty="0" err="1"/>
            <a:t>runs</a:t>
          </a:r>
          <a:r>
            <a:rPr lang="it-IT" sz="1600" kern="1200" dirty="0"/>
            <a:t> in the </a:t>
          </a:r>
          <a:r>
            <a:rPr lang="it-IT" sz="1600" kern="1200" dirty="0" err="1"/>
            <a:t>same</a:t>
          </a:r>
          <a:r>
            <a:rPr lang="it-IT" sz="1600" kern="1200" dirty="0"/>
            <a:t> time: </a:t>
          </a:r>
          <a:r>
            <a:rPr lang="it-IT" sz="1600" kern="1200" dirty="0" err="1"/>
            <a:t>detection</a:t>
          </a:r>
          <a:r>
            <a:rPr lang="it-IT" sz="1600" kern="1200" dirty="0"/>
            <a:t> +  tracking + img </a:t>
          </a:r>
          <a:r>
            <a:rPr lang="it-IT" sz="1600" kern="1200" dirty="0" err="1"/>
            <a:t>sim</a:t>
          </a:r>
          <a:endParaRPr lang="en-US" sz="1600" kern="1200" dirty="0"/>
        </a:p>
      </dsp:txBody>
      <dsp:txXfrm>
        <a:off x="2746413" y="3331687"/>
        <a:ext cx="1963729" cy="1149624"/>
      </dsp:txXfrm>
    </dsp:sp>
    <dsp:sp modelId="{092430E9-219A-4862-A003-4AD2B0BA8937}">
      <dsp:nvSpPr>
        <dsp:cNvPr id="0" name=""/>
        <dsp:cNvSpPr/>
      </dsp:nvSpPr>
      <dsp:spPr>
        <a:xfrm rot="16200000">
          <a:off x="2364303" y="1214691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4DCCF-BAA6-4480-B5A4-039A980FA659}">
      <dsp:nvSpPr>
        <dsp:cNvPr id="0" name=""/>
        <dsp:cNvSpPr/>
      </dsp:nvSpPr>
      <dsp:spPr>
        <a:xfrm>
          <a:off x="2710647" y="1769475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/>
            <a:t>At the end of video processing, if img </a:t>
          </a:r>
          <a:r>
            <a:rPr lang="it-IT" sz="1200" kern="1200" dirty="0" err="1"/>
            <a:t>sim</a:t>
          </a:r>
          <a:r>
            <a:rPr lang="it-IT" sz="1200" kern="1200" dirty="0"/>
            <a:t> </a:t>
          </a:r>
          <a:r>
            <a:rPr lang="it-IT" sz="1200" kern="1200" dirty="0" err="1"/>
            <a:t>has</a:t>
          </a:r>
          <a:r>
            <a:rPr lang="it-IT" sz="1200" kern="1200" dirty="0"/>
            <a:t> </a:t>
          </a:r>
          <a:r>
            <a:rPr lang="it-IT" sz="1200" kern="1200" dirty="0" err="1"/>
            <a:t>kept</a:t>
          </a:r>
          <a:r>
            <a:rPr lang="it-IT" sz="1200" kern="1200" dirty="0"/>
            <a:t> some images, the </a:t>
          </a:r>
          <a:r>
            <a:rPr lang="it-IT" sz="1200" kern="1200" dirty="0" err="1"/>
            <a:t>program</a:t>
          </a:r>
          <a:r>
            <a:rPr lang="it-IT" sz="1200" kern="1200" dirty="0"/>
            <a:t> </a:t>
          </a:r>
          <a:r>
            <a:rPr lang="it-IT" sz="1200" kern="1200" dirty="0" err="1"/>
            <a:t>asks</a:t>
          </a:r>
          <a:r>
            <a:rPr lang="it-IT" sz="1200" kern="1200" dirty="0"/>
            <a:t> to the user if he </a:t>
          </a:r>
          <a:r>
            <a:rPr lang="it-IT" sz="1200" kern="1200" dirty="0" err="1"/>
            <a:t>wants</a:t>
          </a:r>
          <a:r>
            <a:rPr lang="it-IT" sz="1200" kern="1200" dirty="0"/>
            <a:t> to </a:t>
          </a:r>
          <a:r>
            <a:rPr lang="it-IT" sz="1200" kern="1200" dirty="0" err="1"/>
            <a:t>see</a:t>
          </a:r>
          <a:r>
            <a:rPr lang="it-IT" sz="1200" kern="1200" dirty="0"/>
            <a:t> </a:t>
          </a:r>
          <a:r>
            <a:rPr lang="it-IT" sz="1200" kern="1200" dirty="0" err="1"/>
            <a:t>them</a:t>
          </a:r>
          <a:r>
            <a:rPr lang="it-IT" sz="1200" kern="1200" dirty="0"/>
            <a:t> for </a:t>
          </a:r>
          <a:r>
            <a:rPr lang="it-IT" sz="1200" kern="1200" dirty="0" err="1"/>
            <a:t>labeling</a:t>
          </a:r>
          <a:endParaRPr lang="en-US" sz="1200" kern="1200" dirty="0"/>
        </a:p>
      </dsp:txBody>
      <dsp:txXfrm>
        <a:off x="2746413" y="1805241"/>
        <a:ext cx="1963729" cy="1149624"/>
      </dsp:txXfrm>
    </dsp:sp>
    <dsp:sp modelId="{F3B0E383-C3E8-45E2-8915-40DD6787861A}">
      <dsp:nvSpPr>
        <dsp:cNvPr id="0" name=""/>
        <dsp:cNvSpPr/>
      </dsp:nvSpPr>
      <dsp:spPr>
        <a:xfrm>
          <a:off x="3127526" y="451468"/>
          <a:ext cx="2697071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E3CA1-0DAA-454C-AF93-FCE14516702E}">
      <dsp:nvSpPr>
        <dsp:cNvPr id="0" name=""/>
        <dsp:cNvSpPr/>
      </dsp:nvSpPr>
      <dsp:spPr>
        <a:xfrm>
          <a:off x="2710647" y="243029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/>
            <a:t>If the user </a:t>
          </a:r>
          <a:r>
            <a:rPr lang="it-IT" sz="1200" kern="1200" dirty="0" err="1"/>
            <a:t>selects</a:t>
          </a:r>
          <a:r>
            <a:rPr lang="it-IT" sz="1200" kern="1200" dirty="0"/>
            <a:t> yes, the </a:t>
          </a:r>
          <a:r>
            <a:rPr lang="it-IT" sz="1200" kern="1200" dirty="0" err="1"/>
            <a:t>program</a:t>
          </a:r>
          <a:r>
            <a:rPr lang="it-IT" sz="1200" kern="1200" dirty="0"/>
            <a:t> </a:t>
          </a:r>
          <a:r>
            <a:rPr lang="it-IT" sz="1200" kern="1200" dirty="0" err="1"/>
            <a:t>launch</a:t>
          </a:r>
          <a:r>
            <a:rPr lang="it-IT" sz="1200" kern="1200" dirty="0"/>
            <a:t> the </a:t>
          </a:r>
          <a:r>
            <a:rPr lang="it-IT" sz="1200" kern="1200" dirty="0" err="1"/>
            <a:t>labeling</a:t>
          </a:r>
          <a:r>
            <a:rPr lang="it-IT" sz="1200" kern="1200" dirty="0"/>
            <a:t> tool. In </a:t>
          </a:r>
          <a:r>
            <a:rPr lang="it-IT" sz="1200" kern="1200" dirty="0" err="1"/>
            <a:t>automatic</a:t>
          </a:r>
          <a:r>
            <a:rPr lang="it-IT" sz="1200" kern="1200" dirty="0"/>
            <a:t> the </a:t>
          </a:r>
          <a:r>
            <a:rPr lang="it-IT" sz="1200" kern="1200" dirty="0" err="1"/>
            <a:t>program</a:t>
          </a:r>
          <a:r>
            <a:rPr lang="it-IT" sz="1200" kern="1200" dirty="0"/>
            <a:t> set the images with the </a:t>
          </a:r>
          <a:r>
            <a:rPr lang="it-IT" sz="1200" kern="1200" dirty="0" err="1"/>
            <a:t>suggested</a:t>
          </a:r>
          <a:r>
            <a:rPr lang="it-IT" sz="1200" kern="1200" dirty="0"/>
            <a:t> labels and </a:t>
          </a:r>
          <a:r>
            <a:rPr lang="it-IT" sz="1200" kern="1200" dirty="0" err="1"/>
            <a:t>annotation</a:t>
          </a:r>
          <a:endParaRPr lang="en-US" sz="1200" kern="1200" dirty="0"/>
        </a:p>
      </dsp:txBody>
      <dsp:txXfrm>
        <a:off x="2746413" y="278795"/>
        <a:ext cx="1963729" cy="1149624"/>
      </dsp:txXfrm>
    </dsp:sp>
    <dsp:sp modelId="{BC734D8B-2D9C-4A82-B7C9-F51847E84D24}">
      <dsp:nvSpPr>
        <dsp:cNvPr id="0" name=""/>
        <dsp:cNvSpPr/>
      </dsp:nvSpPr>
      <dsp:spPr>
        <a:xfrm>
          <a:off x="5417545" y="243029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END of process</a:t>
          </a:r>
          <a:endParaRPr lang="en-US" sz="3200" kern="1200" dirty="0"/>
        </a:p>
      </dsp:txBody>
      <dsp:txXfrm>
        <a:off x="5453311" y="278795"/>
        <a:ext cx="1963729" cy="114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5C626-AA15-41E1-AD6D-9B4491BB4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93940F-D1A6-4BAD-8415-7C7786AC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F387F7-BE1D-45E5-B0EC-6BFAB88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BBDBD3-FE0E-412D-85B3-5A33675F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F6F07-01CF-4579-8111-08166B55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6F0B8-894A-4DFA-BFF9-35564BB5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3E2346-B88F-456B-A2BE-72E4E1148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40761F-1A4B-41D9-A991-B1A1660A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4A4C6-A1DA-4812-8E01-81677C0A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D8949-A451-424D-88C4-BB73C1EA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F7B641-3677-4A8D-93BC-42125265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B90D71-3DD6-4790-8733-D7010552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A93510-3A73-4909-BF5C-1634D7FE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FC170C-FE02-4C5F-AE82-65EBFFA0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23A1A6-132D-4869-83B6-0AD18F42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6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A119A-4FAC-4166-A94C-0CDB27FD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D05605-B512-4AF6-B133-839C63DB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462C3-CA47-4242-80AB-B4E6AB57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FCBD0-CF8C-469D-8084-CDB9EDE1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755A4D-F689-4C60-B5DB-09EFAF71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03052-68D3-4D76-B2CF-EA441F69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ADF0FE-5D4A-4CB4-8DDE-BBA1CB7F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934A5A-C434-484B-A457-0378E8B9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44BAC1-C990-42C9-8793-CB53E2AA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0E947-950E-4DB4-A19C-B27F01A7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64A335-54BD-4F72-AFD3-7A8255E4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723AFA-2F16-45B1-8901-0EF0B29E3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3FF22D-77AD-4D61-8F93-57235BF4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971295-6276-4CBF-B703-9D8E3FCB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FCC785-02F3-42DA-8F07-662634EF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BE0C30-9C57-4D01-B2D9-7D9B444E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51C1E-93AF-4F0A-AC45-33E21C52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CAA52E-1CA5-474E-A4A2-76CB7A70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A79793-509F-491F-AE79-A106F4C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89A10C-CCC3-4B7C-B3AA-E2F481150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2F9438-6A72-4CD7-A92F-B1BA0D55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30F764-FBA7-4102-A082-92888064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99DD2D-02E3-4AE0-BA48-2A72D1C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507B83-D901-4BBC-885D-701E4A4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76B22-F4F9-4B36-9783-72F81FF7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0CE55E-3573-438E-A2C5-4B5A7A12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8DCCC8-06A4-43DD-84D8-034F8C37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B0E6CD-8E3A-430B-BE7A-ED054960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A30DC3-05EC-4DB5-BBE2-43BB1DD3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DC38FB-C9AE-4647-8904-2C961DE4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7B4E86-16B5-4A6E-A011-0D0F15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49D51-A4F0-416C-9F31-D9BCD95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0430F4-CEFC-4CAC-8CC4-FBF23907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648EC3-D5DF-402B-B948-50B91904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FC07A2-AF3B-4506-8E36-F57964C0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01B46E-A2AB-4CF0-8EE3-2390AD9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03D74C-CD2F-437F-AE85-B7CEB82F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D97FF-3CDD-491B-B619-8783E6D9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100C4A5-93A9-4189-A7BA-AD6F55A4E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519FDF-FF73-4478-8373-FEDD9CC9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1F1482-677E-4F31-9A1D-8589069B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9749B0-869A-4CAC-AAB7-6E9E80B4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E4BF6F-FEE9-4534-8687-73783807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A50425-4356-4AC6-9773-05F46A5D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F270A8-5F3C-4571-8123-FCAAF8C2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8F013-E596-4228-977E-B624D4BFA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13D1-8D40-4113-B534-5425C6DD22D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925F5E-7612-458D-84B3-1F38DBF96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CCDD9-2ED1-40DE-96B7-0D6DE37E6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9F08-EA11-4B47-83A7-2E5F8F37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3186113"/>
            <a:ext cx="12192000" cy="385762"/>
          </a:xfrm>
          <a:prstGeom prst="rect">
            <a:avLst/>
          </a:prstGeom>
          <a:solidFill>
            <a:srgbClr val="002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0" y="2293939"/>
            <a:ext cx="12192000" cy="892174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DB5E8-3779-42A4-97FE-57DD7E502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254" y="2289177"/>
            <a:ext cx="9144000" cy="892174"/>
          </a:xfrm>
        </p:spPr>
        <p:txBody>
          <a:bodyPr>
            <a:normAutofit fontScale="90000"/>
          </a:bodyPr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End of week 11 </a:t>
            </a:r>
            <a:r>
              <a:rPr lang="it-IT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presentation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AB5559-5151-4BF1-AEF1-FF9AEFE6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6113"/>
            <a:ext cx="9144000" cy="385762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/>
                </a:solidFill>
              </a:rPr>
              <a:t>Training + </a:t>
            </a:r>
            <a:r>
              <a:rPr lang="it-IT" dirty="0" err="1">
                <a:solidFill>
                  <a:schemeClr val="bg1"/>
                </a:solidFill>
              </a:rPr>
              <a:t>detection</a:t>
            </a:r>
            <a:r>
              <a:rPr lang="it-IT" dirty="0">
                <a:solidFill>
                  <a:schemeClr val="bg1"/>
                </a:solidFill>
              </a:rPr>
              <a:t> E2E process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" y="1882228"/>
            <a:ext cx="1997242" cy="20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CE3F2-E83F-411A-A2FE-2C25EF90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Difference of processing time :GPU enabled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General idea of the tool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121C805-983A-4578-A3B3-E2B2A4B5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03" y="1537524"/>
            <a:ext cx="1344539" cy="19998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CD7667-F5E7-4F23-A17D-7167477CA196}"/>
              </a:ext>
            </a:extLst>
          </p:cNvPr>
          <p:cNvSpPr txBox="1"/>
          <p:nvPr/>
        </p:nvSpPr>
        <p:spPr>
          <a:xfrm>
            <a:off x="3641035" y="2048973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</a:rPr>
              <a:t>Inspector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would</a:t>
            </a:r>
            <a:r>
              <a:rPr lang="it-IT" sz="2000" dirty="0">
                <a:latin typeface="+mj-lt"/>
              </a:rPr>
              <a:t> use this proposed tool in </a:t>
            </a:r>
            <a:r>
              <a:rPr lang="it-IT" sz="2000" dirty="0" err="1">
                <a:latin typeface="+mj-lt"/>
              </a:rPr>
              <a:t>two</a:t>
            </a:r>
            <a:r>
              <a:rPr lang="it-IT" sz="2000" dirty="0">
                <a:latin typeface="+mj-lt"/>
              </a:rPr>
              <a:t> ways: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92B1E6-46A3-4EF1-A344-74230B63D598}"/>
              </a:ext>
            </a:extLst>
          </p:cNvPr>
          <p:cNvSpPr txBox="1"/>
          <p:nvPr/>
        </p:nvSpPr>
        <p:spPr>
          <a:xfrm>
            <a:off x="1156044" y="3837847"/>
            <a:ext cx="4578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Create a model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learns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how</a:t>
            </a:r>
            <a:r>
              <a:rPr lang="it-IT" sz="2000" dirty="0">
                <a:latin typeface="+mj-lt"/>
              </a:rPr>
              <a:t> to detect </a:t>
            </a:r>
            <a:r>
              <a:rPr lang="it-IT" sz="2000" dirty="0" err="1">
                <a:latin typeface="+mj-lt"/>
              </a:rPr>
              <a:t>certain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</a:t>
            </a:r>
            <a:endParaRPr lang="it-IT" sz="2000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8D58DD-42BF-4FA7-B11A-BF9DCE29809C}"/>
              </a:ext>
            </a:extLst>
          </p:cNvPr>
          <p:cNvSpPr txBox="1"/>
          <p:nvPr/>
        </p:nvSpPr>
        <p:spPr>
          <a:xfrm>
            <a:off x="5973418" y="3837847"/>
            <a:ext cx="5380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Use an </a:t>
            </a:r>
            <a:r>
              <a:rPr lang="it-IT" sz="2000" dirty="0" err="1">
                <a:latin typeface="+mj-lt"/>
              </a:rPr>
              <a:t>existing</a:t>
            </a:r>
            <a:r>
              <a:rPr lang="it-IT" sz="2000" dirty="0">
                <a:latin typeface="+mj-lt"/>
              </a:rPr>
              <a:t> model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can </a:t>
            </a:r>
            <a:r>
              <a:rPr lang="it-IT" sz="2000" dirty="0" err="1">
                <a:latin typeface="+mj-lt"/>
              </a:rPr>
              <a:t>already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identify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certain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endParaRPr lang="en-US" sz="2000" dirty="0">
              <a:latin typeface="+mj-lt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B2B17FA-F4A1-4065-A75A-106731BACEF3}"/>
              </a:ext>
            </a:extLst>
          </p:cNvPr>
          <p:cNvCxnSpPr/>
          <p:nvPr/>
        </p:nvCxnSpPr>
        <p:spPr>
          <a:xfrm flipH="1">
            <a:off x="4104861" y="2673626"/>
            <a:ext cx="848140" cy="1050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BB044B-4F4E-48B6-AEB5-E866E69E34FA}"/>
              </a:ext>
            </a:extLst>
          </p:cNvPr>
          <p:cNvCxnSpPr>
            <a:cxnSpLocks/>
          </p:cNvCxnSpPr>
          <p:nvPr/>
        </p:nvCxnSpPr>
        <p:spPr>
          <a:xfrm>
            <a:off x="6400800" y="2673626"/>
            <a:ext cx="884583" cy="1050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C4FF91A-32E7-48C6-8AD8-2F15EF41534E}"/>
              </a:ext>
            </a:extLst>
          </p:cNvPr>
          <p:cNvCxnSpPr>
            <a:cxnSpLocks/>
          </p:cNvCxnSpPr>
          <p:nvPr/>
        </p:nvCxnSpPr>
        <p:spPr>
          <a:xfrm>
            <a:off x="3021391" y="4484178"/>
            <a:ext cx="0" cy="813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23ECB7D-0FBC-403B-A0A3-A5E7B8453EAA}"/>
              </a:ext>
            </a:extLst>
          </p:cNvPr>
          <p:cNvCxnSpPr>
            <a:cxnSpLocks/>
          </p:cNvCxnSpPr>
          <p:nvPr/>
        </p:nvCxnSpPr>
        <p:spPr>
          <a:xfrm>
            <a:off x="7891564" y="4484178"/>
            <a:ext cx="0" cy="813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BEFD071-4288-4A2E-A1DA-891996A05A0E}"/>
              </a:ext>
            </a:extLst>
          </p:cNvPr>
          <p:cNvSpPr txBox="1"/>
          <p:nvPr/>
        </p:nvSpPr>
        <p:spPr>
          <a:xfrm>
            <a:off x="2239513" y="5442055"/>
            <a:ext cx="205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TRAINING goal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32A9365-71AA-4A98-B4FC-CD2D75C260AE}"/>
              </a:ext>
            </a:extLst>
          </p:cNvPr>
          <p:cNvSpPr txBox="1"/>
          <p:nvPr/>
        </p:nvSpPr>
        <p:spPr>
          <a:xfrm>
            <a:off x="6950661" y="5426006"/>
            <a:ext cx="240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DETECTION goal</a:t>
            </a: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5CC0E-C968-47F7-8AEF-396D78CD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Training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needed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creating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the model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that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will be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used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detect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objects</a:t>
            </a:r>
            <a:endParaRPr lang="it-IT" dirty="0">
              <a:latin typeface="+mj-lt"/>
              <a:sym typeface="Wingdings" panose="05000000000000000000" pitchFamily="2" charset="2"/>
            </a:endParaRPr>
          </a:p>
          <a:p>
            <a:pPr lvl="2"/>
            <a:r>
              <a:rPr lang="it-IT" dirty="0">
                <a:latin typeface="+mj-lt"/>
                <a:sym typeface="Wingdings" panose="05000000000000000000" pitchFamily="2" charset="2"/>
              </a:rPr>
              <a:t>This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only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once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each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model (or more time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possible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future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improvement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it-IT" dirty="0" err="1">
                <a:latin typeface="+mj-lt"/>
                <a:sym typeface="Wingdings" panose="05000000000000000000" pitchFamily="2" charset="2"/>
              </a:rPr>
              <a:t>Meant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be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on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central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cloud (VM)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that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enabled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with GPU and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hence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, can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very fast</a:t>
            </a:r>
            <a:endParaRPr lang="it-IT" dirty="0">
              <a:latin typeface="+mj-lt"/>
            </a:endParaRPr>
          </a:p>
          <a:p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uses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b="1" dirty="0" err="1">
                <a:latin typeface="+mj-lt"/>
                <a:sym typeface="Wingdings" panose="05000000000000000000" pitchFamily="2" charset="2"/>
              </a:rPr>
              <a:t>trained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models for processing a video, made by the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inspector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, in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order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find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interesting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objects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.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These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interesting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objects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are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those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that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the model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has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learned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recognize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during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the training part</a:t>
            </a:r>
          </a:p>
          <a:p>
            <a:pPr lvl="2"/>
            <a:r>
              <a:rPr lang="it-IT" dirty="0">
                <a:latin typeface="+mj-lt"/>
                <a:sym typeface="Wingdings" panose="05000000000000000000" pitchFamily="2" charset="2"/>
              </a:rPr>
              <a:t>This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once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each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video, on the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local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tablet of the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inspector</a:t>
            </a:r>
            <a:endParaRPr lang="en-US" dirty="0">
              <a:latin typeface="+mj-lt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2 processes: Training and detection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39C6C-EA16-4969-A3C6-E12B055B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With the training is </a:t>
            </a:r>
            <a:r>
              <a:rPr lang="it-IT" dirty="0" err="1"/>
              <a:t>possible</a:t>
            </a:r>
            <a:r>
              <a:rPr lang="it-IT" dirty="0"/>
              <a:t> to create models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recognize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everything</a:t>
            </a:r>
            <a:r>
              <a:rPr lang="it-IT" dirty="0"/>
              <a:t>. </a:t>
            </a:r>
            <a:r>
              <a:rPr lang="it-IT" dirty="0" err="1"/>
              <a:t>But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to work </a:t>
            </a:r>
            <a:r>
              <a:rPr lang="it-IT" dirty="0" err="1"/>
              <a:t>properly</a:t>
            </a:r>
            <a:r>
              <a:rPr lang="it-IT" dirty="0"/>
              <a:t>, the following </a:t>
            </a:r>
            <a:r>
              <a:rPr lang="it-IT" dirty="0" err="1"/>
              <a:t>substeps</a:t>
            </a:r>
            <a:r>
              <a:rPr lang="it-IT" dirty="0"/>
              <a:t> must be </a:t>
            </a:r>
            <a:r>
              <a:rPr lang="it-IT" dirty="0" err="1"/>
              <a:t>followed</a:t>
            </a:r>
            <a:r>
              <a:rPr lang="it-IT" dirty="0"/>
              <a:t>…..</a:t>
            </a:r>
            <a:endParaRPr lang="en-US" dirty="0"/>
          </a:p>
        </p:txBody>
      </p:sp>
      <p:sp>
        <p:nvSpPr>
          <p:cNvPr id="10" name="Dikdörtgen 9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39C6C-EA16-4969-A3C6-E12B055B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verify</a:t>
            </a:r>
            <a:r>
              <a:rPr lang="it-IT" dirty="0"/>
              <a:t> if a model is good </a:t>
            </a:r>
            <a:r>
              <a:rPr lang="it-IT" dirty="0" err="1"/>
              <a:t>enough</a:t>
            </a:r>
            <a:r>
              <a:rPr lang="it-IT" dirty="0"/>
              <a:t>?</a:t>
            </a:r>
          </a:p>
          <a:p>
            <a:r>
              <a:rPr lang="it-IT" dirty="0">
                <a:sym typeface="Wingdings" panose="05000000000000000000" pitchFamily="2" charset="2"/>
              </a:rPr>
              <a:t> put some </a:t>
            </a:r>
            <a:r>
              <a:rPr lang="it-IT" dirty="0" err="1">
                <a:sym typeface="Wingdings" panose="05000000000000000000" pitchFamily="2" charset="2"/>
              </a:rPr>
              <a:t>example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conf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matrix</a:t>
            </a:r>
            <a:r>
              <a:rPr lang="it-IT" dirty="0">
                <a:sym typeface="Wingdings" panose="05000000000000000000" pitchFamily="2" charset="2"/>
              </a:rPr>
              <a:t>, PR curve, </a:t>
            </a:r>
            <a:r>
              <a:rPr lang="it-IT" dirty="0" err="1">
                <a:sym typeface="Wingdings" panose="05000000000000000000" pitchFamily="2" charset="2"/>
              </a:rPr>
              <a:t>curves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error</a:t>
            </a:r>
            <a:r>
              <a:rPr lang="it-IT" dirty="0">
                <a:sym typeface="Wingdings" panose="05000000000000000000" pitchFamily="2" charset="2"/>
              </a:rPr>
              <a:t> in training and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r>
              <a:rPr lang="it-IT" dirty="0">
                <a:sym typeface="Wingdings" panose="05000000000000000000" pitchFamily="2" charset="2"/>
              </a:rPr>
              <a:t> …</a:t>
            </a:r>
          </a:p>
          <a:p>
            <a:r>
              <a:rPr lang="it-IT" dirty="0" err="1">
                <a:sym typeface="Wingdings" panose="05000000000000000000" pitchFamily="2" charset="2"/>
              </a:rPr>
              <a:t>Say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that</a:t>
            </a:r>
            <a:r>
              <a:rPr lang="it-IT" dirty="0">
                <a:sym typeface="Wingdings" panose="05000000000000000000" pitchFamily="2" charset="2"/>
              </a:rPr>
              <a:t> this part is not </a:t>
            </a:r>
            <a:r>
              <a:rPr lang="it-IT" dirty="0" err="1">
                <a:sym typeface="Wingdings" panose="05000000000000000000" pitchFamily="2" charset="2"/>
              </a:rPr>
              <a:t>yet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automated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cntd</a:t>
            </a:r>
            <a:r>
              <a:rPr lang="en-US" dirty="0">
                <a:solidFill>
                  <a:schemeClr val="bg1"/>
                </a:solidFill>
              </a:rPr>
              <a:t>.)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E710EE-2247-4C08-A7D3-1DD87254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With ‘</a:t>
            </a:r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’ </a:t>
            </a:r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mean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capacity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localize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interesting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objects</a:t>
            </a:r>
            <a:r>
              <a:rPr lang="it-IT" dirty="0">
                <a:latin typeface="+mj-lt"/>
              </a:rPr>
              <a:t> in the video frame. </a:t>
            </a:r>
            <a:r>
              <a:rPr lang="it-IT" dirty="0" err="1">
                <a:latin typeface="+mj-lt"/>
              </a:rPr>
              <a:t>But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can do more:</a:t>
            </a:r>
          </a:p>
          <a:p>
            <a:pPr lvl="1"/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can </a:t>
            </a:r>
            <a:r>
              <a:rPr lang="it-IT" sz="2000" b="1" dirty="0">
                <a:latin typeface="+mj-lt"/>
              </a:rPr>
              <a:t>track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r>
              <a:rPr lang="it-IT" sz="2000" dirty="0">
                <a:latin typeface="+mj-lt"/>
              </a:rPr>
              <a:t>: </a:t>
            </a:r>
            <a:r>
              <a:rPr lang="it-IT" sz="2000" dirty="0" err="1">
                <a:latin typeface="+mj-lt"/>
              </a:rPr>
              <a:t>meaning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each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</a:t>
            </a:r>
            <a:r>
              <a:rPr lang="it-IT" sz="2000" dirty="0">
                <a:latin typeface="+mj-lt"/>
              </a:rPr>
              <a:t>  </a:t>
            </a:r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assign</a:t>
            </a:r>
            <a:r>
              <a:rPr lang="it-IT" sz="2000" dirty="0">
                <a:latin typeface="+mj-lt"/>
              </a:rPr>
              <a:t> an ID, and as the camera </a:t>
            </a:r>
            <a:r>
              <a:rPr lang="it-IT" sz="2000" dirty="0" err="1">
                <a:latin typeface="+mj-lt"/>
              </a:rPr>
              <a:t>moves</a:t>
            </a:r>
            <a:r>
              <a:rPr lang="it-IT" sz="2000" dirty="0">
                <a:latin typeface="+mj-lt"/>
              </a:rPr>
              <a:t> and the </a:t>
            </a:r>
            <a:r>
              <a:rPr lang="it-IT" sz="2000" dirty="0" err="1">
                <a:latin typeface="+mj-lt"/>
              </a:rPr>
              <a:t>same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</a:t>
            </a:r>
            <a:r>
              <a:rPr lang="it-IT" sz="2000" dirty="0">
                <a:latin typeface="+mj-lt"/>
              </a:rPr>
              <a:t> is </a:t>
            </a:r>
            <a:r>
              <a:rPr lang="it-IT" sz="2000" dirty="0" err="1">
                <a:latin typeface="+mj-lt"/>
              </a:rPr>
              <a:t>framed</a:t>
            </a:r>
            <a:r>
              <a:rPr lang="it-IT" sz="2000" dirty="0">
                <a:latin typeface="+mj-lt"/>
              </a:rPr>
              <a:t> in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positions,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mantains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same</a:t>
            </a:r>
            <a:r>
              <a:rPr lang="it-IT" sz="2000" dirty="0">
                <a:latin typeface="+mj-lt"/>
              </a:rPr>
              <a:t> ID. In this way, </a:t>
            </a:r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obtain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at</a:t>
            </a:r>
            <a:r>
              <a:rPr lang="it-IT" sz="2000" dirty="0">
                <a:latin typeface="+mj-lt"/>
              </a:rPr>
              <a:t> the end of the </a:t>
            </a:r>
            <a:r>
              <a:rPr lang="it-IT" sz="2000" dirty="0" err="1">
                <a:latin typeface="+mj-lt"/>
              </a:rPr>
              <a:t>detection</a:t>
            </a:r>
            <a:r>
              <a:rPr lang="it-IT" sz="2000" dirty="0">
                <a:latin typeface="+mj-lt"/>
              </a:rPr>
              <a:t>, </a:t>
            </a:r>
            <a:r>
              <a:rPr lang="it-IT" sz="2000" dirty="0" err="1">
                <a:latin typeface="+mj-lt"/>
              </a:rPr>
              <a:t>how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many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r>
              <a:rPr lang="it-IT" sz="2000" dirty="0">
                <a:latin typeface="+mj-lt"/>
              </a:rPr>
              <a:t> of a </a:t>
            </a:r>
            <a:r>
              <a:rPr lang="it-IT" sz="2000" dirty="0" err="1">
                <a:latin typeface="+mj-lt"/>
              </a:rPr>
              <a:t>certain</a:t>
            </a:r>
            <a:r>
              <a:rPr lang="it-IT" sz="2000" dirty="0">
                <a:latin typeface="+mj-lt"/>
              </a:rPr>
              <a:t> class the model </a:t>
            </a:r>
            <a:r>
              <a:rPr lang="it-IT" sz="2000" dirty="0" err="1">
                <a:latin typeface="+mj-lt"/>
              </a:rPr>
              <a:t>has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detected</a:t>
            </a:r>
            <a:r>
              <a:rPr lang="it-IT" sz="2000" dirty="0">
                <a:latin typeface="+mj-lt"/>
              </a:rPr>
              <a:t> in the video; </a:t>
            </a:r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are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able</a:t>
            </a:r>
            <a:r>
              <a:rPr lang="it-IT" sz="2000" dirty="0">
                <a:latin typeface="+mj-lt"/>
              </a:rPr>
              <a:t> to tell to the user in </a:t>
            </a:r>
            <a:r>
              <a:rPr lang="it-IT" sz="2000" dirty="0" err="1">
                <a:latin typeface="+mj-lt"/>
              </a:rPr>
              <a:t>which</a:t>
            </a:r>
            <a:r>
              <a:rPr lang="it-IT" sz="2000" dirty="0">
                <a:latin typeface="+mj-lt"/>
              </a:rPr>
              <a:t> part of the video </a:t>
            </a:r>
            <a:r>
              <a:rPr lang="it-IT" sz="2000" dirty="0" err="1">
                <a:latin typeface="+mj-lt"/>
              </a:rPr>
              <a:t>those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have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been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detected</a:t>
            </a:r>
            <a:r>
              <a:rPr lang="it-IT" sz="2000" dirty="0">
                <a:latin typeface="+mj-lt"/>
              </a:rPr>
              <a:t>. </a:t>
            </a:r>
          </a:p>
          <a:p>
            <a:pPr lvl="1"/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can check </a:t>
            </a:r>
            <a:r>
              <a:rPr lang="it-IT" sz="2000" b="1" dirty="0">
                <a:latin typeface="+mj-lt"/>
              </a:rPr>
              <a:t>image </a:t>
            </a:r>
            <a:r>
              <a:rPr lang="it-IT" sz="2000" b="1" dirty="0" err="1">
                <a:latin typeface="+mj-lt"/>
              </a:rPr>
              <a:t>similarity</a:t>
            </a:r>
            <a:r>
              <a:rPr lang="it-IT" sz="2000" dirty="0">
                <a:latin typeface="+mj-lt"/>
              </a:rPr>
              <a:t>: </a:t>
            </a:r>
            <a:r>
              <a:rPr lang="it-IT" sz="2000" dirty="0" err="1">
                <a:latin typeface="+mj-lt"/>
              </a:rPr>
              <a:t>while</a:t>
            </a:r>
            <a:r>
              <a:rPr lang="it-IT" sz="2000" dirty="0">
                <a:latin typeface="+mj-lt"/>
              </a:rPr>
              <a:t> the video is processing, the </a:t>
            </a:r>
            <a:r>
              <a:rPr lang="it-IT" sz="2000" dirty="0" err="1">
                <a:latin typeface="+mj-lt"/>
              </a:rPr>
              <a:t>program</a:t>
            </a:r>
            <a:r>
              <a:rPr lang="it-IT" sz="2000" dirty="0">
                <a:latin typeface="+mj-lt"/>
              </a:rPr>
              <a:t> checks if the frames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he is processing are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than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those</a:t>
            </a:r>
            <a:r>
              <a:rPr lang="it-IT" sz="2000" dirty="0">
                <a:latin typeface="+mj-lt"/>
              </a:rPr>
              <a:t> in the training set; </a:t>
            </a:r>
            <a:r>
              <a:rPr lang="it-IT" sz="2000" dirty="0" err="1">
                <a:latin typeface="+mj-lt"/>
              </a:rPr>
              <a:t>at</a:t>
            </a:r>
            <a:r>
              <a:rPr lang="it-IT" sz="2000" dirty="0">
                <a:latin typeface="+mj-lt"/>
              </a:rPr>
              <a:t> the end of the </a:t>
            </a:r>
            <a:r>
              <a:rPr lang="it-IT" sz="2000" dirty="0" err="1">
                <a:latin typeface="+mj-lt"/>
              </a:rPr>
              <a:t>detection</a:t>
            </a:r>
            <a:r>
              <a:rPr lang="it-IT" sz="2000" dirty="0">
                <a:latin typeface="+mj-lt"/>
              </a:rPr>
              <a:t>, the </a:t>
            </a:r>
            <a:r>
              <a:rPr lang="it-IT" sz="2000" dirty="0" err="1">
                <a:latin typeface="+mj-lt"/>
              </a:rPr>
              <a:t>program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asks</a:t>
            </a:r>
            <a:r>
              <a:rPr lang="it-IT" sz="2000" dirty="0">
                <a:latin typeface="+mj-lt"/>
              </a:rPr>
              <a:t> tot he user if he is </a:t>
            </a:r>
            <a:r>
              <a:rPr lang="it-IT" sz="2000" dirty="0" err="1">
                <a:latin typeface="+mj-lt"/>
              </a:rPr>
              <a:t>interested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see</a:t>
            </a:r>
            <a:r>
              <a:rPr lang="it-IT" sz="2000" dirty="0">
                <a:latin typeface="+mj-lt"/>
              </a:rPr>
              <a:t> and labels </a:t>
            </a:r>
            <a:r>
              <a:rPr lang="it-IT" sz="2000" dirty="0" err="1">
                <a:latin typeface="+mj-lt"/>
              </a:rPr>
              <a:t>those</a:t>
            </a:r>
            <a:r>
              <a:rPr lang="it-IT" sz="2000" dirty="0">
                <a:latin typeface="+mj-lt"/>
              </a:rPr>
              <a:t> data. In this way, the </a:t>
            </a:r>
            <a:r>
              <a:rPr lang="it-IT" sz="2000" dirty="0" err="1">
                <a:latin typeface="+mj-lt"/>
              </a:rPr>
              <a:t>program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uses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the</a:t>
            </a:r>
            <a:r>
              <a:rPr lang="it-IT" sz="2000" dirty="0">
                <a:latin typeface="+mj-lt"/>
              </a:rPr>
              <a:t> user to </a:t>
            </a:r>
            <a:r>
              <a:rPr lang="it-IT" sz="2000" dirty="0" err="1">
                <a:latin typeface="+mj-lt"/>
              </a:rPr>
              <a:t>improve</a:t>
            </a:r>
            <a:r>
              <a:rPr lang="it-IT" sz="2000" dirty="0">
                <a:latin typeface="+mj-lt"/>
              </a:rPr>
              <a:t> the model for </a:t>
            </a:r>
            <a:r>
              <a:rPr lang="it-IT" sz="2000" dirty="0" err="1">
                <a:latin typeface="+mj-lt"/>
              </a:rPr>
              <a:t>detection</a:t>
            </a:r>
            <a:endParaRPr lang="en-US" sz="2000" dirty="0">
              <a:latin typeface="+mj-lt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D47662-7F6C-4A8F-A101-15A4AA81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 + Tracking + Image </a:t>
            </a:r>
            <a:r>
              <a:rPr lang="it-IT" dirty="0" err="1">
                <a:latin typeface="+mj-lt"/>
              </a:rPr>
              <a:t>similarity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run</a:t>
            </a:r>
            <a:r>
              <a:rPr lang="it-IT" dirty="0">
                <a:latin typeface="+mj-lt"/>
              </a:rPr>
              <a:t> in the </a:t>
            </a:r>
            <a:r>
              <a:rPr lang="it-IT" dirty="0" err="1">
                <a:latin typeface="+mj-lt"/>
              </a:rPr>
              <a:t>same</a:t>
            </a:r>
            <a:r>
              <a:rPr lang="it-IT" dirty="0">
                <a:latin typeface="+mj-lt"/>
              </a:rPr>
              <a:t> time. </a:t>
            </a:r>
          </a:p>
          <a:p>
            <a:r>
              <a:rPr lang="it-IT" dirty="0" err="1">
                <a:latin typeface="+mj-lt"/>
              </a:rPr>
              <a:t>During</a:t>
            </a:r>
            <a:r>
              <a:rPr lang="it-IT" dirty="0">
                <a:latin typeface="+mj-lt"/>
              </a:rPr>
              <a:t> the process, the user can stream the </a:t>
            </a:r>
            <a:r>
              <a:rPr lang="it-IT" dirty="0" err="1">
                <a:latin typeface="+mj-lt"/>
              </a:rPr>
              <a:t>results</a:t>
            </a:r>
            <a:endParaRPr lang="en-US" dirty="0">
              <a:latin typeface="+mj-lt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and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cntd</a:t>
            </a:r>
            <a:r>
              <a:rPr lang="en-US" dirty="0">
                <a:solidFill>
                  <a:schemeClr val="bg1"/>
                </a:solidFill>
              </a:rPr>
              <a:t>.) 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5D9C4605-5B2F-45DB-859D-508B3CCDE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82240"/>
              </p:ext>
            </p:extLst>
          </p:nvPr>
        </p:nvGraphicFramePr>
        <p:xfrm>
          <a:off x="838200" y="1563756"/>
          <a:ext cx="7456557" cy="4760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F692BFB-92C3-4EED-BF72-1810158ACF1D}"/>
              </a:ext>
            </a:extLst>
          </p:cNvPr>
          <p:cNvCxnSpPr/>
          <p:nvPr/>
        </p:nvCxnSpPr>
        <p:spPr>
          <a:xfrm>
            <a:off x="7195930" y="3008243"/>
            <a:ext cx="0" cy="120594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CF941F9-1448-4C1D-8756-EFD8726F0A7F}"/>
              </a:ext>
            </a:extLst>
          </p:cNvPr>
          <p:cNvCxnSpPr>
            <a:cxnSpLocks/>
          </p:cNvCxnSpPr>
          <p:nvPr/>
        </p:nvCxnSpPr>
        <p:spPr>
          <a:xfrm>
            <a:off x="8261624" y="3008243"/>
            <a:ext cx="582545" cy="82163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3439DB8-A154-4D95-9B49-8F55BF9B981E}"/>
              </a:ext>
            </a:extLst>
          </p:cNvPr>
          <p:cNvCxnSpPr>
            <a:cxnSpLocks/>
          </p:cNvCxnSpPr>
          <p:nvPr/>
        </p:nvCxnSpPr>
        <p:spPr>
          <a:xfrm>
            <a:off x="8294757" y="2133600"/>
            <a:ext cx="75647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93FF6E-E763-4C78-B6AB-F7BC822CB352}"/>
              </a:ext>
            </a:extLst>
          </p:cNvPr>
          <p:cNvSpPr txBox="1"/>
          <p:nvPr/>
        </p:nvSpPr>
        <p:spPr>
          <a:xfrm>
            <a:off x="9356035" y="1868557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video with 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EFD846-710F-4F78-92A4-2A8994E4348C}"/>
              </a:ext>
            </a:extLst>
          </p:cNvPr>
          <p:cNvSpPr txBox="1"/>
          <p:nvPr/>
        </p:nvSpPr>
        <p:spPr>
          <a:xfrm>
            <a:off x="8844169" y="3696782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Json</a:t>
            </a:r>
            <a:r>
              <a:rPr lang="it-IT" dirty="0"/>
              <a:t> files with long and short </a:t>
            </a:r>
            <a:r>
              <a:rPr lang="it-IT" dirty="0" err="1"/>
              <a:t>summary</a:t>
            </a:r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EEF880-39F9-4A65-9168-52217F094037}"/>
              </a:ext>
            </a:extLst>
          </p:cNvPr>
          <p:cNvSpPr txBox="1"/>
          <p:nvPr/>
        </p:nvSpPr>
        <p:spPr>
          <a:xfrm>
            <a:off x="6526144" y="4312782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Suggested</a:t>
            </a:r>
            <a:r>
              <a:rPr lang="it-IT" dirty="0"/>
              <a:t> images to label</a:t>
            </a:r>
            <a:endParaRPr lang="en-US" dirty="0"/>
          </a:p>
        </p:txBody>
      </p:sp>
      <p:sp>
        <p:nvSpPr>
          <p:cNvPr id="16" name="Dikdörtgen 15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</a:t>
            </a:r>
            <a:r>
              <a:rPr lang="en-US" dirty="0" err="1">
                <a:solidFill>
                  <a:schemeClr val="bg1"/>
                </a:solidFill>
              </a:rPr>
              <a:t>substeps</a:t>
            </a:r>
            <a:r>
              <a:rPr lang="en-US" dirty="0">
                <a:solidFill>
                  <a:schemeClr val="bg1"/>
                </a:solidFill>
              </a:rPr>
              <a:t> flow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1BCBA-94A9-40AF-BEAB-EB1CE6C7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0" y="519870"/>
            <a:ext cx="12192000" cy="52779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7" y="519869"/>
            <a:ext cx="10056123" cy="527797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chemeClr val="bg1"/>
                </a:solidFill>
              </a:rPr>
              <a:t>Processing</a:t>
            </a:r>
            <a:r>
              <a:rPr lang="tr-TR" dirty="0" smtClean="0">
                <a:solidFill>
                  <a:schemeClr val="bg1"/>
                </a:solidFill>
              </a:rPr>
              <a:t> Time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0" y="183879"/>
            <a:ext cx="1342718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594</Words>
  <Application>Microsoft Office PowerPoint</Application>
  <PresentationFormat>Geniş ekran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di Office</vt:lpstr>
      <vt:lpstr>End of week 11 presentation</vt:lpstr>
      <vt:lpstr>General idea of the tool</vt:lpstr>
      <vt:lpstr>2 processes: Training and detection</vt:lpstr>
      <vt:lpstr>Training and substeps</vt:lpstr>
      <vt:lpstr>Training and substeps (cntd.)</vt:lpstr>
      <vt:lpstr>Detection and substeps</vt:lpstr>
      <vt:lpstr>Detection and substeps (cntd.) </vt:lpstr>
      <vt:lpstr>Detection substeps flow</vt:lpstr>
      <vt:lpstr>Processing Time</vt:lpstr>
      <vt:lpstr>Difference of processing time :GPU enabled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week 11 presentation</dc:title>
  <dc:creator>CIARAMELLA GIULIA</dc:creator>
  <cp:lastModifiedBy>Kutay</cp:lastModifiedBy>
  <cp:revision>10</cp:revision>
  <dcterms:created xsi:type="dcterms:W3CDTF">2021-03-18T14:12:58Z</dcterms:created>
  <dcterms:modified xsi:type="dcterms:W3CDTF">2021-03-19T09:51:05Z</dcterms:modified>
</cp:coreProperties>
</file>