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-456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C1D9-DB9D-4E02-A64A-04E9EDD3F9AC}" type="datetimeFigureOut">
              <a:rPr lang="de-AT" smtClean="0"/>
              <a:t>11/05/20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0ABF-BC4E-40F7-BFD7-186570147EE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49198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C1D9-DB9D-4E02-A64A-04E9EDD3F9AC}" type="datetimeFigureOut">
              <a:rPr lang="de-AT" smtClean="0"/>
              <a:t>11/05/20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0ABF-BC4E-40F7-BFD7-186570147EE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39467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C1D9-DB9D-4E02-A64A-04E9EDD3F9AC}" type="datetimeFigureOut">
              <a:rPr lang="de-AT" smtClean="0"/>
              <a:t>11/05/20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0ABF-BC4E-40F7-BFD7-186570147EE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8303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C1D9-DB9D-4E02-A64A-04E9EDD3F9AC}" type="datetimeFigureOut">
              <a:rPr lang="de-AT" smtClean="0"/>
              <a:t>11/05/20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0ABF-BC4E-40F7-BFD7-186570147EE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3765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C1D9-DB9D-4E02-A64A-04E9EDD3F9AC}" type="datetimeFigureOut">
              <a:rPr lang="de-AT" smtClean="0"/>
              <a:t>11/05/20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0ABF-BC4E-40F7-BFD7-186570147EE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61764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C1D9-DB9D-4E02-A64A-04E9EDD3F9AC}" type="datetimeFigureOut">
              <a:rPr lang="de-AT" smtClean="0"/>
              <a:t>11/05/20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0ABF-BC4E-40F7-BFD7-186570147EE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41906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C1D9-DB9D-4E02-A64A-04E9EDD3F9AC}" type="datetimeFigureOut">
              <a:rPr lang="de-AT" smtClean="0"/>
              <a:t>11/05/20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0ABF-BC4E-40F7-BFD7-186570147EE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98285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C1D9-DB9D-4E02-A64A-04E9EDD3F9AC}" type="datetimeFigureOut">
              <a:rPr lang="de-AT" smtClean="0"/>
              <a:t>11/05/20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0ABF-BC4E-40F7-BFD7-186570147EE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1005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C1D9-DB9D-4E02-A64A-04E9EDD3F9AC}" type="datetimeFigureOut">
              <a:rPr lang="de-AT" smtClean="0"/>
              <a:t>11/05/20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0ABF-BC4E-40F7-BFD7-186570147EE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512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C1D9-DB9D-4E02-A64A-04E9EDD3F9AC}" type="datetimeFigureOut">
              <a:rPr lang="de-AT" smtClean="0"/>
              <a:t>11/05/20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0ABF-BC4E-40F7-BFD7-186570147EE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4901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C1D9-DB9D-4E02-A64A-04E9EDD3F9AC}" type="datetimeFigureOut">
              <a:rPr lang="de-AT" smtClean="0"/>
              <a:t>11/05/20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0ABF-BC4E-40F7-BFD7-186570147EE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8626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1C1D9-DB9D-4E02-A64A-04E9EDD3F9AC}" type="datetimeFigureOut">
              <a:rPr lang="de-AT" smtClean="0"/>
              <a:t>11/05/20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60ABF-BC4E-40F7-BFD7-186570147EE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2424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Wie man CSV-Inhalte automatisch in Spalten in Excel einfügt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749820"/>
            <a:ext cx="9144000" cy="1655762"/>
          </a:xfrm>
        </p:spPr>
        <p:txBody>
          <a:bodyPr/>
          <a:lstStyle/>
          <a:p>
            <a:r>
              <a:rPr lang="de-DE" dirty="0"/>
              <a:t>Einstellen von Dezimal- und Listentrennzeichen unter Windows</a:t>
            </a:r>
          </a:p>
          <a:p>
            <a:r>
              <a:rPr lang="de-DE" dirty="0"/>
              <a:t>Einstellung von Dezimal- und Tausendertrennzeichen unter Excel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5652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93052"/>
            <a:ext cx="766956" cy="720000"/>
          </a:xfrm>
          <a:prstGeom prst="rect">
            <a:avLst/>
          </a:prstGeom>
        </p:spPr>
      </p:pic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224" y="753052"/>
            <a:ext cx="7159551" cy="54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44317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224" y="753052"/>
            <a:ext cx="7159551" cy="54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93052"/>
            <a:ext cx="76695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874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312" y="855806"/>
            <a:ext cx="3895376" cy="49937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93052"/>
            <a:ext cx="76695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067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59" y="643371"/>
            <a:ext cx="3804282" cy="5400000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93052"/>
            <a:ext cx="766956" cy="720000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8266546" y="2050473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Punkt</a:t>
            </a:r>
            <a:endParaRPr lang="de-DE" sz="2400" dirty="0"/>
          </a:p>
        </p:txBody>
      </p:sp>
      <p:sp>
        <p:nvSpPr>
          <p:cNvPr id="6" name="Textfeld 5"/>
          <p:cNvSpPr txBox="1"/>
          <p:nvPr/>
        </p:nvSpPr>
        <p:spPr>
          <a:xfrm>
            <a:off x="8266546" y="4142509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/>
              <a:t>K</a:t>
            </a:r>
            <a:r>
              <a:rPr lang="de-AT" sz="2400" dirty="0" smtClean="0"/>
              <a:t>omma</a:t>
            </a:r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435689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774141" cy="720000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148" y="840922"/>
            <a:ext cx="662970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580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</Words>
  <Application>Microsoft Macintosh PowerPoint</Application>
  <PresentationFormat>Custom</PresentationFormat>
  <Paragraphs>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</vt:lpstr>
      <vt:lpstr>Wie man CSV-Inhalte automatisch in Spalten in Excel einfügt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TU Wien - Campusversion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open CSV easier </dc:title>
  <dc:creator>schmidinger</dc:creator>
  <cp:lastModifiedBy>Giulia</cp:lastModifiedBy>
  <cp:revision>5</cp:revision>
  <dcterms:created xsi:type="dcterms:W3CDTF">2020-02-19T10:00:47Z</dcterms:created>
  <dcterms:modified xsi:type="dcterms:W3CDTF">2020-05-11T07:08:58Z</dcterms:modified>
</cp:coreProperties>
</file>