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68" r:id="rId5"/>
    <p:sldId id="262" r:id="rId6"/>
    <p:sldId id="475" r:id="rId7"/>
    <p:sldId id="498" r:id="rId8"/>
    <p:sldId id="499" r:id="rId9"/>
    <p:sldId id="501" r:id="rId10"/>
    <p:sldId id="502" r:id="rId11"/>
    <p:sldId id="503" r:id="rId12"/>
    <p:sldId id="504" r:id="rId13"/>
    <p:sldId id="505" r:id="rId14"/>
    <p:sldId id="506" r:id="rId15"/>
    <p:sldId id="507" r:id="rId16"/>
    <p:sldId id="496" r:id="rId17"/>
    <p:sldId id="508" r:id="rId18"/>
    <p:sldId id="487" r:id="rId19"/>
    <p:sldId id="46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Michael Odgaard" initials="AMO" lastIdx="1" clrIdx="0">
    <p:extLst>
      <p:ext uri="{19B8F6BF-5375-455C-9EA6-DF929625EA0E}">
        <p15:presenceInfo xmlns:p15="http://schemas.microsoft.com/office/powerpoint/2012/main" userId="S::amo@planenergi.dk::7fa7f44c-57b8-435a-8057-e042bb38d5d8" providerId="AD"/>
      </p:ext>
    </p:extLst>
  </p:cmAuthor>
  <p:cmAuthor id="2" name="Magdalena Kowalska" initials="MK" lastIdx="1" clrIdx="1">
    <p:extLst>
      <p:ext uri="{19B8F6BF-5375-455C-9EA6-DF929625EA0E}">
        <p15:presenceInfo xmlns:p15="http://schemas.microsoft.com/office/powerpoint/2012/main" userId="S::mk@planenergi.dk::7f37df3e-9108-488b-89a0-d49afcd1e1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7B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9F2F74-7A8A-439E-8449-F89C8A7615F2}" v="59" dt="2020-07-16T09:00:55.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dalena Kowalska" userId="7f37df3e-9108-488b-89a0-d49afcd1e10b" providerId="ADAL" clId="{BA9F2F74-7A8A-439E-8449-F89C8A7615F2}"/>
    <pc:docChg chg="undo custSel mod addSld delSld modSld sldOrd">
      <pc:chgData name="Magdalena Kowalska" userId="7f37df3e-9108-488b-89a0-d49afcd1e10b" providerId="ADAL" clId="{BA9F2F74-7A8A-439E-8449-F89C8A7615F2}" dt="2020-07-16T09:00:55.534" v="2640" actId="167"/>
      <pc:docMkLst>
        <pc:docMk/>
      </pc:docMkLst>
      <pc:sldChg chg="modSp">
        <pc:chgData name="Magdalena Kowalska" userId="7f37df3e-9108-488b-89a0-d49afcd1e10b" providerId="ADAL" clId="{BA9F2F74-7A8A-439E-8449-F89C8A7615F2}" dt="2020-07-15T07:38:33.092" v="23" actId="20577"/>
        <pc:sldMkLst>
          <pc:docMk/>
          <pc:sldMk cId="242830479" sldId="262"/>
        </pc:sldMkLst>
        <pc:spChg chg="mod">
          <ac:chgData name="Magdalena Kowalska" userId="7f37df3e-9108-488b-89a0-d49afcd1e10b" providerId="ADAL" clId="{BA9F2F74-7A8A-439E-8449-F89C8A7615F2}" dt="2020-07-15T07:38:33.092" v="23" actId="20577"/>
          <ac:spMkLst>
            <pc:docMk/>
            <pc:sldMk cId="242830479" sldId="262"/>
            <ac:spMk id="6" creationId="{00000000-0000-0000-0000-000000000000}"/>
          </ac:spMkLst>
        </pc:spChg>
      </pc:sldChg>
      <pc:sldChg chg="addSp delSp modSp">
        <pc:chgData name="Magdalena Kowalska" userId="7f37df3e-9108-488b-89a0-d49afcd1e10b" providerId="ADAL" clId="{BA9F2F74-7A8A-439E-8449-F89C8A7615F2}" dt="2020-07-15T07:40:17.888" v="46" actId="1076"/>
        <pc:sldMkLst>
          <pc:docMk/>
          <pc:sldMk cId="3802674969" sldId="475"/>
        </pc:sldMkLst>
        <pc:spChg chg="mod ord">
          <ac:chgData name="Magdalena Kowalska" userId="7f37df3e-9108-488b-89a0-d49afcd1e10b" providerId="ADAL" clId="{BA9F2F74-7A8A-439E-8449-F89C8A7615F2}" dt="2020-07-15T07:39:59.788" v="42" actId="1037"/>
          <ac:spMkLst>
            <pc:docMk/>
            <pc:sldMk cId="3802674969" sldId="475"/>
            <ac:spMk id="7" creationId="{AE8F358B-4023-426D-A8DF-766A6D4295A3}"/>
          </ac:spMkLst>
        </pc:spChg>
        <pc:picChg chg="del">
          <ac:chgData name="Magdalena Kowalska" userId="7f37df3e-9108-488b-89a0-d49afcd1e10b" providerId="ADAL" clId="{BA9F2F74-7A8A-439E-8449-F89C8A7615F2}" dt="2020-07-15T07:39:04.773" v="24" actId="478"/>
          <ac:picMkLst>
            <pc:docMk/>
            <pc:sldMk cId="3802674969" sldId="475"/>
            <ac:picMk id="4" creationId="{7DAE32DA-3222-419D-BE24-626252A6351A}"/>
          </ac:picMkLst>
        </pc:picChg>
        <pc:picChg chg="del">
          <ac:chgData name="Magdalena Kowalska" userId="7f37df3e-9108-488b-89a0-d49afcd1e10b" providerId="ADAL" clId="{BA9F2F74-7A8A-439E-8449-F89C8A7615F2}" dt="2020-07-15T07:39:08.179" v="26" actId="478"/>
          <ac:picMkLst>
            <pc:docMk/>
            <pc:sldMk cId="3802674969" sldId="475"/>
            <ac:picMk id="5" creationId="{889CB962-148B-48B6-9940-44A550778AA0}"/>
          </ac:picMkLst>
        </pc:picChg>
        <pc:picChg chg="del">
          <ac:chgData name="Magdalena Kowalska" userId="7f37df3e-9108-488b-89a0-d49afcd1e10b" providerId="ADAL" clId="{BA9F2F74-7A8A-439E-8449-F89C8A7615F2}" dt="2020-07-15T07:39:06.324" v="25" actId="478"/>
          <ac:picMkLst>
            <pc:docMk/>
            <pc:sldMk cId="3802674969" sldId="475"/>
            <ac:picMk id="6" creationId="{78288334-149D-421C-AEC3-BFC05322BC4C}"/>
          </ac:picMkLst>
        </pc:picChg>
        <pc:picChg chg="add mod">
          <ac:chgData name="Magdalena Kowalska" userId="7f37df3e-9108-488b-89a0-d49afcd1e10b" providerId="ADAL" clId="{BA9F2F74-7A8A-439E-8449-F89C8A7615F2}" dt="2020-07-15T07:40:13.304" v="45" actId="1076"/>
          <ac:picMkLst>
            <pc:docMk/>
            <pc:sldMk cId="3802674969" sldId="475"/>
            <ac:picMk id="8" creationId="{2A1690C9-7155-4CB8-BE75-1BAE04984DD1}"/>
          </ac:picMkLst>
        </pc:picChg>
        <pc:picChg chg="add mod">
          <ac:chgData name="Magdalena Kowalska" userId="7f37df3e-9108-488b-89a0-d49afcd1e10b" providerId="ADAL" clId="{BA9F2F74-7A8A-439E-8449-F89C8A7615F2}" dt="2020-07-15T07:40:17.888" v="46" actId="1076"/>
          <ac:picMkLst>
            <pc:docMk/>
            <pc:sldMk cId="3802674969" sldId="475"/>
            <ac:picMk id="9" creationId="{76CFBEBB-6D14-441D-939B-F2FFC155B4C5}"/>
          </ac:picMkLst>
        </pc:picChg>
        <pc:picChg chg="add mod">
          <ac:chgData name="Magdalena Kowalska" userId="7f37df3e-9108-488b-89a0-d49afcd1e10b" providerId="ADAL" clId="{BA9F2F74-7A8A-439E-8449-F89C8A7615F2}" dt="2020-07-15T07:39:46.131" v="36" actId="1076"/>
          <ac:picMkLst>
            <pc:docMk/>
            <pc:sldMk cId="3802674969" sldId="475"/>
            <ac:picMk id="10" creationId="{61A2394E-59BD-4799-B572-0ED71C07BB97}"/>
          </ac:picMkLst>
        </pc:picChg>
      </pc:sldChg>
      <pc:sldChg chg="add del">
        <pc:chgData name="Magdalena Kowalska" userId="7f37df3e-9108-488b-89a0-d49afcd1e10b" providerId="ADAL" clId="{BA9F2F74-7A8A-439E-8449-F89C8A7615F2}" dt="2020-07-15T09:40:37.523" v="2506"/>
        <pc:sldMkLst>
          <pc:docMk/>
          <pc:sldMk cId="2822213127" sldId="487"/>
        </pc:sldMkLst>
      </pc:sldChg>
      <pc:sldChg chg="modSp del ord">
        <pc:chgData name="Magdalena Kowalska" userId="7f37df3e-9108-488b-89a0-d49afcd1e10b" providerId="ADAL" clId="{BA9F2F74-7A8A-439E-8449-F89C8A7615F2}" dt="2020-07-15T09:40:29.457" v="2505" actId="2696"/>
        <pc:sldMkLst>
          <pc:docMk/>
          <pc:sldMk cId="3394062780" sldId="495"/>
        </pc:sldMkLst>
        <pc:spChg chg="ord">
          <ac:chgData name="Magdalena Kowalska" userId="7f37df3e-9108-488b-89a0-d49afcd1e10b" providerId="ADAL" clId="{BA9F2F74-7A8A-439E-8449-F89C8A7615F2}" dt="2020-07-15T07:40:53.187" v="48" actId="167"/>
          <ac:spMkLst>
            <pc:docMk/>
            <pc:sldMk cId="3394062780" sldId="495"/>
            <ac:spMk id="13" creationId="{463F6DA6-4C73-4718-B148-0ABF417C8C1A}"/>
          </ac:spMkLst>
        </pc:spChg>
      </pc:sldChg>
      <pc:sldChg chg="modSp ord">
        <pc:chgData name="Magdalena Kowalska" userId="7f37df3e-9108-488b-89a0-d49afcd1e10b" providerId="ADAL" clId="{BA9F2F74-7A8A-439E-8449-F89C8A7615F2}" dt="2020-07-16T09:00:55.534" v="2640" actId="167"/>
        <pc:sldMkLst>
          <pc:docMk/>
          <pc:sldMk cId="240580755" sldId="496"/>
        </pc:sldMkLst>
        <pc:spChg chg="mod">
          <ac:chgData name="Magdalena Kowalska" userId="7f37df3e-9108-488b-89a0-d49afcd1e10b" providerId="ADAL" clId="{BA9F2F74-7A8A-439E-8449-F89C8A7615F2}" dt="2020-07-15T09:40:19.009" v="2504" actId="6549"/>
          <ac:spMkLst>
            <pc:docMk/>
            <pc:sldMk cId="240580755" sldId="496"/>
            <ac:spMk id="2" creationId="{00000000-0000-0000-0000-000000000000}"/>
          </ac:spMkLst>
        </pc:spChg>
        <pc:spChg chg="ord">
          <ac:chgData name="Magdalena Kowalska" userId="7f37df3e-9108-488b-89a0-d49afcd1e10b" providerId="ADAL" clId="{BA9F2F74-7A8A-439E-8449-F89C8A7615F2}" dt="2020-07-16T09:00:47.694" v="2639" actId="167"/>
          <ac:spMkLst>
            <pc:docMk/>
            <pc:sldMk cId="240580755" sldId="496"/>
            <ac:spMk id="58" creationId="{00000000-0000-0000-0000-000000000000}"/>
          </ac:spMkLst>
        </pc:spChg>
        <pc:spChg chg="ord">
          <ac:chgData name="Magdalena Kowalska" userId="7f37df3e-9108-488b-89a0-d49afcd1e10b" providerId="ADAL" clId="{BA9F2F74-7A8A-439E-8449-F89C8A7615F2}" dt="2020-07-16T09:00:47.694" v="2639" actId="167"/>
          <ac:spMkLst>
            <pc:docMk/>
            <pc:sldMk cId="240580755" sldId="496"/>
            <ac:spMk id="112" creationId="{00000000-0000-0000-0000-000000000000}"/>
          </ac:spMkLst>
        </pc:spChg>
        <pc:cxnChg chg="ord">
          <ac:chgData name="Magdalena Kowalska" userId="7f37df3e-9108-488b-89a0-d49afcd1e10b" providerId="ADAL" clId="{BA9F2F74-7A8A-439E-8449-F89C8A7615F2}" dt="2020-07-16T09:00:47.694" v="2639" actId="167"/>
          <ac:cxnSpMkLst>
            <pc:docMk/>
            <pc:sldMk cId="240580755" sldId="496"/>
            <ac:cxnSpMk id="113" creationId="{00000000-0000-0000-0000-000000000000}"/>
          </ac:cxnSpMkLst>
        </pc:cxnChg>
        <pc:cxnChg chg="ord">
          <ac:chgData name="Magdalena Kowalska" userId="7f37df3e-9108-488b-89a0-d49afcd1e10b" providerId="ADAL" clId="{BA9F2F74-7A8A-439E-8449-F89C8A7615F2}" dt="2020-07-16T09:00:55.534" v="2640" actId="167"/>
          <ac:cxnSpMkLst>
            <pc:docMk/>
            <pc:sldMk cId="240580755" sldId="496"/>
            <ac:cxnSpMk id="116" creationId="{00000000-0000-0000-0000-000000000000}"/>
          </ac:cxnSpMkLst>
        </pc:cxnChg>
      </pc:sldChg>
      <pc:sldChg chg="del">
        <pc:chgData name="Magdalena Kowalska" userId="7f37df3e-9108-488b-89a0-d49afcd1e10b" providerId="ADAL" clId="{BA9F2F74-7A8A-439E-8449-F89C8A7615F2}" dt="2020-07-15T07:41:39.387" v="52" actId="2696"/>
        <pc:sldMkLst>
          <pc:docMk/>
          <pc:sldMk cId="3578299421" sldId="497"/>
        </pc:sldMkLst>
      </pc:sldChg>
      <pc:sldChg chg="addSp delSp modSp">
        <pc:chgData name="Magdalena Kowalska" userId="7f37df3e-9108-488b-89a0-d49afcd1e10b" providerId="ADAL" clId="{BA9F2F74-7A8A-439E-8449-F89C8A7615F2}" dt="2020-07-15T08:02:36.089" v="448" actId="113"/>
        <pc:sldMkLst>
          <pc:docMk/>
          <pc:sldMk cId="951595502" sldId="498"/>
        </pc:sldMkLst>
        <pc:spChg chg="mod">
          <ac:chgData name="Magdalena Kowalska" userId="7f37df3e-9108-488b-89a0-d49afcd1e10b" providerId="ADAL" clId="{BA9F2F74-7A8A-439E-8449-F89C8A7615F2}" dt="2020-07-15T08:02:36.089" v="448" actId="113"/>
          <ac:spMkLst>
            <pc:docMk/>
            <pc:sldMk cId="951595502" sldId="498"/>
            <ac:spMk id="3" creationId="{00000000-0000-0000-0000-000000000000}"/>
          </ac:spMkLst>
        </pc:spChg>
        <pc:spChg chg="add mod">
          <ac:chgData name="Magdalena Kowalska" userId="7f37df3e-9108-488b-89a0-d49afcd1e10b" providerId="ADAL" clId="{BA9F2F74-7A8A-439E-8449-F89C8A7615F2}" dt="2020-07-15T07:52:40.094" v="234" actId="1076"/>
          <ac:spMkLst>
            <pc:docMk/>
            <pc:sldMk cId="951595502" sldId="498"/>
            <ac:spMk id="4" creationId="{B4227735-4DEB-4E78-868F-EC70338A36EB}"/>
          </ac:spMkLst>
        </pc:spChg>
        <pc:picChg chg="del">
          <ac:chgData name="Magdalena Kowalska" userId="7f37df3e-9108-488b-89a0-d49afcd1e10b" providerId="ADAL" clId="{BA9F2F74-7A8A-439E-8449-F89C8A7615F2}" dt="2020-07-15T07:41:35.252" v="50" actId="478"/>
          <ac:picMkLst>
            <pc:docMk/>
            <pc:sldMk cId="951595502" sldId="498"/>
            <ac:picMk id="12" creationId="{9EF135B9-B66D-4657-9043-2A99175276BB}"/>
          </ac:picMkLst>
        </pc:picChg>
        <pc:picChg chg="del">
          <ac:chgData name="Magdalena Kowalska" userId="7f37df3e-9108-488b-89a0-d49afcd1e10b" providerId="ADAL" clId="{BA9F2F74-7A8A-439E-8449-F89C8A7615F2}" dt="2020-07-15T07:41:34.612" v="49" actId="478"/>
          <ac:picMkLst>
            <pc:docMk/>
            <pc:sldMk cId="951595502" sldId="498"/>
            <ac:picMk id="13" creationId="{C7BDD277-8020-443D-8DF4-C43BA5ADE9A8}"/>
          </ac:picMkLst>
        </pc:picChg>
      </pc:sldChg>
      <pc:sldChg chg="del">
        <pc:chgData name="Magdalena Kowalska" userId="7f37df3e-9108-488b-89a0-d49afcd1e10b" providerId="ADAL" clId="{BA9F2F74-7A8A-439E-8449-F89C8A7615F2}" dt="2020-07-15T07:41:38.038" v="51" actId="2696"/>
        <pc:sldMkLst>
          <pc:docMk/>
          <pc:sldMk cId="1375024630" sldId="499"/>
        </pc:sldMkLst>
      </pc:sldChg>
      <pc:sldChg chg="addSp delSp modSp add">
        <pc:chgData name="Magdalena Kowalska" userId="7f37df3e-9108-488b-89a0-d49afcd1e10b" providerId="ADAL" clId="{BA9F2F74-7A8A-439E-8449-F89C8A7615F2}" dt="2020-07-15T08:02:38.151" v="449" actId="113"/>
        <pc:sldMkLst>
          <pc:docMk/>
          <pc:sldMk cId="2376746127" sldId="499"/>
        </pc:sldMkLst>
        <pc:spChg chg="mod">
          <ac:chgData name="Magdalena Kowalska" userId="7f37df3e-9108-488b-89a0-d49afcd1e10b" providerId="ADAL" clId="{BA9F2F74-7A8A-439E-8449-F89C8A7615F2}" dt="2020-07-15T08:02:38.151" v="449" actId="113"/>
          <ac:spMkLst>
            <pc:docMk/>
            <pc:sldMk cId="2376746127" sldId="499"/>
            <ac:spMk id="3" creationId="{00000000-0000-0000-0000-000000000000}"/>
          </ac:spMkLst>
        </pc:spChg>
        <pc:spChg chg="del">
          <ac:chgData name="Magdalena Kowalska" userId="7f37df3e-9108-488b-89a0-d49afcd1e10b" providerId="ADAL" clId="{BA9F2F74-7A8A-439E-8449-F89C8A7615F2}" dt="2020-07-15T07:56:35.821" v="270" actId="478"/>
          <ac:spMkLst>
            <pc:docMk/>
            <pc:sldMk cId="2376746127" sldId="499"/>
            <ac:spMk id="4" creationId="{B4227735-4DEB-4E78-868F-EC70338A36EB}"/>
          </ac:spMkLst>
        </pc:spChg>
        <pc:picChg chg="add mod">
          <ac:chgData name="Magdalena Kowalska" userId="7f37df3e-9108-488b-89a0-d49afcd1e10b" providerId="ADAL" clId="{BA9F2F74-7A8A-439E-8449-F89C8A7615F2}" dt="2020-07-15T08:00:21.773" v="387" actId="1076"/>
          <ac:picMkLst>
            <pc:docMk/>
            <pc:sldMk cId="2376746127" sldId="499"/>
            <ac:picMk id="5" creationId="{87CB9C1C-BDBE-4D32-A998-E70886CF4695}"/>
          </ac:picMkLst>
        </pc:picChg>
        <pc:picChg chg="add mod">
          <ac:chgData name="Magdalena Kowalska" userId="7f37df3e-9108-488b-89a0-d49afcd1e10b" providerId="ADAL" clId="{BA9F2F74-7A8A-439E-8449-F89C8A7615F2}" dt="2020-07-15T08:00:36.404" v="388" actId="1076"/>
          <ac:picMkLst>
            <pc:docMk/>
            <pc:sldMk cId="2376746127" sldId="499"/>
            <ac:picMk id="6" creationId="{B97BF5F2-1FAE-4F67-94E5-8BC7A26E00C6}"/>
          </ac:picMkLst>
        </pc:picChg>
      </pc:sldChg>
      <pc:sldChg chg="delSp modSp add del">
        <pc:chgData name="Magdalena Kowalska" userId="7f37df3e-9108-488b-89a0-d49afcd1e10b" providerId="ADAL" clId="{BA9F2F74-7A8A-439E-8449-F89C8A7615F2}" dt="2020-07-16T08:54:13.582" v="2638" actId="2696"/>
        <pc:sldMkLst>
          <pc:docMk/>
          <pc:sldMk cId="718797193" sldId="500"/>
        </pc:sldMkLst>
        <pc:spChg chg="mod">
          <ac:chgData name="Magdalena Kowalska" userId="7f37df3e-9108-488b-89a0-d49afcd1e10b" providerId="ADAL" clId="{BA9F2F74-7A8A-439E-8449-F89C8A7615F2}" dt="2020-07-15T08:02:33.953" v="447" actId="113"/>
          <ac:spMkLst>
            <pc:docMk/>
            <pc:sldMk cId="718797193" sldId="500"/>
            <ac:spMk id="3" creationId="{00000000-0000-0000-0000-000000000000}"/>
          </ac:spMkLst>
        </pc:spChg>
        <pc:picChg chg="del">
          <ac:chgData name="Magdalena Kowalska" userId="7f37df3e-9108-488b-89a0-d49afcd1e10b" providerId="ADAL" clId="{BA9F2F74-7A8A-439E-8449-F89C8A7615F2}" dt="2020-07-15T08:01:14.742" v="390" actId="478"/>
          <ac:picMkLst>
            <pc:docMk/>
            <pc:sldMk cId="718797193" sldId="500"/>
            <ac:picMk id="5" creationId="{87CB9C1C-BDBE-4D32-A998-E70886CF4695}"/>
          </ac:picMkLst>
        </pc:picChg>
        <pc:picChg chg="del">
          <ac:chgData name="Magdalena Kowalska" userId="7f37df3e-9108-488b-89a0-d49afcd1e10b" providerId="ADAL" clId="{BA9F2F74-7A8A-439E-8449-F89C8A7615F2}" dt="2020-07-15T08:01:15.294" v="391" actId="478"/>
          <ac:picMkLst>
            <pc:docMk/>
            <pc:sldMk cId="718797193" sldId="500"/>
            <ac:picMk id="6" creationId="{B97BF5F2-1FAE-4F67-94E5-8BC7A26E00C6}"/>
          </ac:picMkLst>
        </pc:picChg>
      </pc:sldChg>
      <pc:sldChg chg="del">
        <pc:chgData name="Magdalena Kowalska" userId="7f37df3e-9108-488b-89a0-d49afcd1e10b" providerId="ADAL" clId="{BA9F2F74-7A8A-439E-8449-F89C8A7615F2}" dt="2020-07-15T07:41:40.860" v="53" actId="2696"/>
        <pc:sldMkLst>
          <pc:docMk/>
          <pc:sldMk cId="3589425362" sldId="500"/>
        </pc:sldMkLst>
      </pc:sldChg>
      <pc:sldChg chg="addSp modSp add">
        <pc:chgData name="Magdalena Kowalska" userId="7f37df3e-9108-488b-89a0-d49afcd1e10b" providerId="ADAL" clId="{BA9F2F74-7A8A-439E-8449-F89C8A7615F2}" dt="2020-07-15T08:14:54.906" v="1023" actId="255"/>
        <pc:sldMkLst>
          <pc:docMk/>
          <pc:sldMk cId="783254493" sldId="501"/>
        </pc:sldMkLst>
        <pc:spChg chg="mod">
          <ac:chgData name="Magdalena Kowalska" userId="7f37df3e-9108-488b-89a0-d49afcd1e10b" providerId="ADAL" clId="{BA9F2F74-7A8A-439E-8449-F89C8A7615F2}" dt="2020-07-15T08:14:54.906" v="1023" actId="255"/>
          <ac:spMkLst>
            <pc:docMk/>
            <pc:sldMk cId="783254493" sldId="501"/>
            <ac:spMk id="3" creationId="{00000000-0000-0000-0000-000000000000}"/>
          </ac:spMkLst>
        </pc:spChg>
        <pc:spChg chg="add mod">
          <ac:chgData name="Magdalena Kowalska" userId="7f37df3e-9108-488b-89a0-d49afcd1e10b" providerId="ADAL" clId="{BA9F2F74-7A8A-439E-8449-F89C8A7615F2}" dt="2020-07-15T08:14:30.466" v="1017" actId="1076"/>
          <ac:spMkLst>
            <pc:docMk/>
            <pc:sldMk cId="783254493" sldId="501"/>
            <ac:spMk id="4" creationId="{191D98F5-8183-42E6-A388-DE26779AA51D}"/>
          </ac:spMkLst>
        </pc:spChg>
      </pc:sldChg>
      <pc:sldChg chg="addSp modSp add">
        <pc:chgData name="Magdalena Kowalska" userId="7f37df3e-9108-488b-89a0-d49afcd1e10b" providerId="ADAL" clId="{BA9F2F74-7A8A-439E-8449-F89C8A7615F2}" dt="2020-07-15T08:15:05.987" v="1027" actId="20577"/>
        <pc:sldMkLst>
          <pc:docMk/>
          <pc:sldMk cId="3595505766" sldId="502"/>
        </pc:sldMkLst>
        <pc:spChg chg="mod">
          <ac:chgData name="Magdalena Kowalska" userId="7f37df3e-9108-488b-89a0-d49afcd1e10b" providerId="ADAL" clId="{BA9F2F74-7A8A-439E-8449-F89C8A7615F2}" dt="2020-07-15T08:15:05.987" v="1027" actId="20577"/>
          <ac:spMkLst>
            <pc:docMk/>
            <pc:sldMk cId="3595505766" sldId="502"/>
            <ac:spMk id="3" creationId="{00000000-0000-0000-0000-000000000000}"/>
          </ac:spMkLst>
        </pc:spChg>
        <pc:spChg chg="add">
          <ac:chgData name="Magdalena Kowalska" userId="7f37df3e-9108-488b-89a0-d49afcd1e10b" providerId="ADAL" clId="{BA9F2F74-7A8A-439E-8449-F89C8A7615F2}" dt="2020-07-15T08:15:03.147" v="1024"/>
          <ac:spMkLst>
            <pc:docMk/>
            <pc:sldMk cId="3595505766" sldId="502"/>
            <ac:spMk id="4" creationId="{30644826-F8AF-452D-93C0-6AC32F8ECA4D}"/>
          </ac:spMkLst>
        </pc:spChg>
      </pc:sldChg>
      <pc:sldChg chg="addSp modSp add">
        <pc:chgData name="Magdalena Kowalska" userId="7f37df3e-9108-488b-89a0-d49afcd1e10b" providerId="ADAL" clId="{BA9F2F74-7A8A-439E-8449-F89C8A7615F2}" dt="2020-07-15T08:15:16.161" v="1038" actId="20577"/>
        <pc:sldMkLst>
          <pc:docMk/>
          <pc:sldMk cId="1424492113" sldId="503"/>
        </pc:sldMkLst>
        <pc:spChg chg="mod">
          <ac:chgData name="Magdalena Kowalska" userId="7f37df3e-9108-488b-89a0-d49afcd1e10b" providerId="ADAL" clId="{BA9F2F74-7A8A-439E-8449-F89C8A7615F2}" dt="2020-07-15T08:15:16.161" v="1038" actId="20577"/>
          <ac:spMkLst>
            <pc:docMk/>
            <pc:sldMk cId="1424492113" sldId="503"/>
            <ac:spMk id="3" creationId="{00000000-0000-0000-0000-000000000000}"/>
          </ac:spMkLst>
        </pc:spChg>
        <pc:spChg chg="add">
          <ac:chgData name="Magdalena Kowalska" userId="7f37df3e-9108-488b-89a0-d49afcd1e10b" providerId="ADAL" clId="{BA9F2F74-7A8A-439E-8449-F89C8A7615F2}" dt="2020-07-15T08:15:08.302" v="1028"/>
          <ac:spMkLst>
            <pc:docMk/>
            <pc:sldMk cId="1424492113" sldId="503"/>
            <ac:spMk id="4" creationId="{309E7C4C-35B4-43DC-B2C6-5259762244A3}"/>
          </ac:spMkLst>
        </pc:spChg>
      </pc:sldChg>
      <pc:sldChg chg="addSp delSp modSp add">
        <pc:chgData name="Magdalena Kowalska" userId="7f37df3e-9108-488b-89a0-d49afcd1e10b" providerId="ADAL" clId="{BA9F2F74-7A8A-439E-8449-F89C8A7615F2}" dt="2020-07-15T08:20:08.228" v="1266" actId="27636"/>
        <pc:sldMkLst>
          <pc:docMk/>
          <pc:sldMk cId="3719840752" sldId="504"/>
        </pc:sldMkLst>
        <pc:spChg chg="mod">
          <ac:chgData name="Magdalena Kowalska" userId="7f37df3e-9108-488b-89a0-d49afcd1e10b" providerId="ADAL" clId="{BA9F2F74-7A8A-439E-8449-F89C8A7615F2}" dt="2020-07-15T08:20:08.228" v="1266" actId="27636"/>
          <ac:spMkLst>
            <pc:docMk/>
            <pc:sldMk cId="3719840752" sldId="504"/>
            <ac:spMk id="3" creationId="{00000000-0000-0000-0000-000000000000}"/>
          </ac:spMkLst>
        </pc:spChg>
        <pc:spChg chg="add mod">
          <ac:chgData name="Magdalena Kowalska" userId="7f37df3e-9108-488b-89a0-d49afcd1e10b" providerId="ADAL" clId="{BA9F2F74-7A8A-439E-8449-F89C8A7615F2}" dt="2020-07-15T08:15:36.217" v="1046"/>
          <ac:spMkLst>
            <pc:docMk/>
            <pc:sldMk cId="3719840752" sldId="504"/>
            <ac:spMk id="4" creationId="{C5072DB4-40F3-4660-944B-81CB3D263199}"/>
          </ac:spMkLst>
        </pc:spChg>
        <pc:spChg chg="add del mod">
          <ac:chgData name="Magdalena Kowalska" userId="7f37df3e-9108-488b-89a0-d49afcd1e10b" providerId="ADAL" clId="{BA9F2F74-7A8A-439E-8449-F89C8A7615F2}" dt="2020-07-15T08:20:00.632" v="1264"/>
          <ac:spMkLst>
            <pc:docMk/>
            <pc:sldMk cId="3719840752" sldId="504"/>
            <ac:spMk id="5" creationId="{D47B1199-97DD-4050-9C9C-28D0A9689DB2}"/>
          </ac:spMkLst>
        </pc:spChg>
      </pc:sldChg>
      <pc:sldChg chg="addSp delSp modSp add">
        <pc:chgData name="Magdalena Kowalska" userId="7f37df3e-9108-488b-89a0-d49afcd1e10b" providerId="ADAL" clId="{BA9F2F74-7A8A-439E-8449-F89C8A7615F2}" dt="2020-07-15T08:31:55.225" v="1714" actId="115"/>
        <pc:sldMkLst>
          <pc:docMk/>
          <pc:sldMk cId="92770737" sldId="505"/>
        </pc:sldMkLst>
        <pc:spChg chg="mod">
          <ac:chgData name="Magdalena Kowalska" userId="7f37df3e-9108-488b-89a0-d49afcd1e10b" providerId="ADAL" clId="{BA9F2F74-7A8A-439E-8449-F89C8A7615F2}" dt="2020-07-15T08:31:55.225" v="1714" actId="115"/>
          <ac:spMkLst>
            <pc:docMk/>
            <pc:sldMk cId="92770737" sldId="505"/>
            <ac:spMk id="3" creationId="{00000000-0000-0000-0000-000000000000}"/>
          </ac:spMkLst>
        </pc:spChg>
        <pc:spChg chg="del mod">
          <ac:chgData name="Magdalena Kowalska" userId="7f37df3e-9108-488b-89a0-d49afcd1e10b" providerId="ADAL" clId="{BA9F2F74-7A8A-439E-8449-F89C8A7615F2}" dt="2020-07-15T08:22:11.806" v="1422" actId="478"/>
          <ac:spMkLst>
            <pc:docMk/>
            <pc:sldMk cId="92770737" sldId="505"/>
            <ac:spMk id="4" creationId="{C5072DB4-40F3-4660-944B-81CB3D263199}"/>
          </ac:spMkLst>
        </pc:spChg>
        <pc:spChg chg="add del">
          <ac:chgData name="Magdalena Kowalska" userId="7f37df3e-9108-488b-89a0-d49afcd1e10b" providerId="ADAL" clId="{BA9F2F74-7A8A-439E-8449-F89C8A7615F2}" dt="2020-07-15T08:22:10.054" v="1421"/>
          <ac:spMkLst>
            <pc:docMk/>
            <pc:sldMk cId="92770737" sldId="505"/>
            <ac:spMk id="5" creationId="{34675AE0-8DF0-4A7A-9286-E0BB887BD9ED}"/>
          </ac:spMkLst>
        </pc:spChg>
        <pc:spChg chg="add">
          <ac:chgData name="Magdalena Kowalska" userId="7f37df3e-9108-488b-89a0-d49afcd1e10b" providerId="ADAL" clId="{BA9F2F74-7A8A-439E-8449-F89C8A7615F2}" dt="2020-07-15T08:22:12.243" v="1423"/>
          <ac:spMkLst>
            <pc:docMk/>
            <pc:sldMk cId="92770737" sldId="505"/>
            <ac:spMk id="6" creationId="{435F15C2-73B4-4361-BC90-167BA7D89E45}"/>
          </ac:spMkLst>
        </pc:spChg>
      </pc:sldChg>
      <pc:sldChg chg="addSp delSp modSp add">
        <pc:chgData name="Magdalena Kowalska" userId="7f37df3e-9108-488b-89a0-d49afcd1e10b" providerId="ADAL" clId="{BA9F2F74-7A8A-439E-8449-F89C8A7615F2}" dt="2020-07-15T08:35:06.457" v="2064"/>
        <pc:sldMkLst>
          <pc:docMk/>
          <pc:sldMk cId="2833723401" sldId="506"/>
        </pc:sldMkLst>
        <pc:spChg chg="mod">
          <ac:chgData name="Magdalena Kowalska" userId="7f37df3e-9108-488b-89a0-d49afcd1e10b" providerId="ADAL" clId="{BA9F2F74-7A8A-439E-8449-F89C8A7615F2}" dt="2020-07-15T08:34:52.815" v="2062" actId="20577"/>
          <ac:spMkLst>
            <pc:docMk/>
            <pc:sldMk cId="2833723401" sldId="506"/>
            <ac:spMk id="3" creationId="{00000000-0000-0000-0000-000000000000}"/>
          </ac:spMkLst>
        </pc:spChg>
        <pc:spChg chg="add del">
          <ac:chgData name="Magdalena Kowalska" userId="7f37df3e-9108-488b-89a0-d49afcd1e10b" providerId="ADAL" clId="{BA9F2F74-7A8A-439E-8449-F89C8A7615F2}" dt="2020-07-15T08:35:06.457" v="2064"/>
          <ac:spMkLst>
            <pc:docMk/>
            <pc:sldMk cId="2833723401" sldId="506"/>
            <ac:spMk id="4" creationId="{C650A60E-8F2E-46A1-BAD7-FA13E3B19B30}"/>
          </ac:spMkLst>
        </pc:spChg>
      </pc:sldChg>
      <pc:sldChg chg="modSp add del">
        <pc:chgData name="Magdalena Kowalska" userId="7f37df3e-9108-488b-89a0-d49afcd1e10b" providerId="ADAL" clId="{BA9F2F74-7A8A-439E-8449-F89C8A7615F2}" dt="2020-07-15T08:29:28.222" v="1597" actId="2696"/>
        <pc:sldMkLst>
          <pc:docMk/>
          <pc:sldMk cId="3025865153" sldId="506"/>
        </pc:sldMkLst>
        <pc:spChg chg="mod">
          <ac:chgData name="Magdalena Kowalska" userId="7f37df3e-9108-488b-89a0-d49afcd1e10b" providerId="ADAL" clId="{BA9F2F74-7A8A-439E-8449-F89C8A7615F2}" dt="2020-07-15T08:26:42.463" v="1596" actId="20577"/>
          <ac:spMkLst>
            <pc:docMk/>
            <pc:sldMk cId="3025865153" sldId="506"/>
            <ac:spMk id="3" creationId="{00000000-0000-0000-0000-000000000000}"/>
          </ac:spMkLst>
        </pc:spChg>
      </pc:sldChg>
      <pc:sldChg chg="modSp add">
        <pc:chgData name="Magdalena Kowalska" userId="7f37df3e-9108-488b-89a0-d49afcd1e10b" providerId="ADAL" clId="{BA9F2F74-7A8A-439E-8449-F89C8A7615F2}" dt="2020-07-15T09:00:34.666" v="2490" actId="313"/>
        <pc:sldMkLst>
          <pc:docMk/>
          <pc:sldMk cId="307272343" sldId="507"/>
        </pc:sldMkLst>
        <pc:spChg chg="mod">
          <ac:chgData name="Magdalena Kowalska" userId="7f37df3e-9108-488b-89a0-d49afcd1e10b" providerId="ADAL" clId="{BA9F2F74-7A8A-439E-8449-F89C8A7615F2}" dt="2020-07-15T08:40:40.058" v="2466" actId="20577"/>
          <ac:spMkLst>
            <pc:docMk/>
            <pc:sldMk cId="307272343" sldId="507"/>
            <ac:spMk id="3" creationId="{00000000-0000-0000-0000-000000000000}"/>
          </ac:spMkLst>
        </pc:spChg>
        <pc:spChg chg="mod">
          <ac:chgData name="Magdalena Kowalska" userId="7f37df3e-9108-488b-89a0-d49afcd1e10b" providerId="ADAL" clId="{BA9F2F74-7A8A-439E-8449-F89C8A7615F2}" dt="2020-07-15T09:00:34.666" v="2490" actId="313"/>
          <ac:spMkLst>
            <pc:docMk/>
            <pc:sldMk cId="307272343" sldId="507"/>
            <ac:spMk id="6" creationId="{435F15C2-73B4-4361-BC90-167BA7D89E45}"/>
          </ac:spMkLst>
        </pc:spChg>
      </pc:sldChg>
      <pc:sldChg chg="modSp add">
        <pc:chgData name="Magdalena Kowalska" userId="7f37df3e-9108-488b-89a0-d49afcd1e10b" providerId="ADAL" clId="{BA9F2F74-7A8A-439E-8449-F89C8A7615F2}" dt="2020-07-15T09:41:46.072" v="2637" actId="20577"/>
        <pc:sldMkLst>
          <pc:docMk/>
          <pc:sldMk cId="3954921022" sldId="508"/>
        </pc:sldMkLst>
        <pc:spChg chg="mod">
          <ac:chgData name="Magdalena Kowalska" userId="7f37df3e-9108-488b-89a0-d49afcd1e10b" providerId="ADAL" clId="{BA9F2F74-7A8A-439E-8449-F89C8A7615F2}" dt="2020-07-15T09:41:20.407" v="2588" actId="20577"/>
          <ac:spMkLst>
            <pc:docMk/>
            <pc:sldMk cId="3954921022" sldId="508"/>
            <ac:spMk id="2" creationId="{00000000-0000-0000-0000-000000000000}"/>
          </ac:spMkLst>
        </pc:spChg>
        <pc:spChg chg="mod">
          <ac:chgData name="Magdalena Kowalska" userId="7f37df3e-9108-488b-89a0-d49afcd1e10b" providerId="ADAL" clId="{BA9F2F74-7A8A-439E-8449-F89C8A7615F2}" dt="2020-07-15T09:41:46.072" v="2637" actId="20577"/>
          <ac:spMkLst>
            <pc:docMk/>
            <pc:sldMk cId="3954921022" sldId="508"/>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5-05T16:15:28.352"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54B669-B1AD-3B44-A483-626CDF40E967}" type="datetimeFigureOut">
              <a:rPr lang="en-US" smtClean="0"/>
              <a:t>7/16/2020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B319BB-D6F2-7F4E-BCF4-03E7AD42CBB4}" type="slidenum">
              <a:rPr lang="en-US" smtClean="0"/>
              <a:t>‹#›</a:t>
            </a:fld>
            <a:endParaRPr lang="en-US"/>
          </a:p>
        </p:txBody>
      </p:sp>
    </p:spTree>
    <p:extLst>
      <p:ext uri="{BB962C8B-B14F-4D97-AF65-F5344CB8AC3E}">
        <p14:creationId xmlns:p14="http://schemas.microsoft.com/office/powerpoint/2010/main" val="29650203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8376C6-FD40-1441-BBF1-4BFD3F95C359}" type="datetimeFigureOut">
              <a:rPr lang="en-US" smtClean="0"/>
              <a:t>7/16/2020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57B00-66C8-734C-894C-56D5529456E2}" type="slidenum">
              <a:rPr lang="en-US" smtClean="0"/>
              <a:t>‹#›</a:t>
            </a:fld>
            <a:endParaRPr lang="en-US"/>
          </a:p>
        </p:txBody>
      </p:sp>
    </p:spTree>
    <p:extLst>
      <p:ext uri="{BB962C8B-B14F-4D97-AF65-F5344CB8AC3E}">
        <p14:creationId xmlns:p14="http://schemas.microsoft.com/office/powerpoint/2010/main" val="3838552107"/>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descr="LOGOTYPE-2LIGNES-couleur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3515" y="1479486"/>
            <a:ext cx="5516971" cy="2760821"/>
          </a:xfrm>
          <a:prstGeom prst="rect">
            <a:avLst/>
          </a:prstGeom>
        </p:spPr>
      </p:pic>
      <p:sp>
        <p:nvSpPr>
          <p:cNvPr id="10" name="Title 1"/>
          <p:cNvSpPr>
            <a:spLocks noGrp="1"/>
          </p:cNvSpPr>
          <p:nvPr>
            <p:ph type="title" hasCustomPrompt="1"/>
          </p:nvPr>
        </p:nvSpPr>
        <p:spPr>
          <a:xfrm>
            <a:off x="1219957" y="5251472"/>
            <a:ext cx="3609218" cy="663553"/>
          </a:xfrm>
        </p:spPr>
        <p:txBody>
          <a:bodyPr anchor="t">
            <a:normAutofit/>
          </a:bodyPr>
          <a:lstStyle>
            <a:lvl1pPr algn="l">
              <a:defRPr sz="1800" b="1" cap="all">
                <a:solidFill>
                  <a:schemeClr val="accent1"/>
                </a:solidFill>
              </a:defRPr>
            </a:lvl1pPr>
          </a:lstStyle>
          <a:p>
            <a:r>
              <a:rPr lang="en-US" noProof="0"/>
              <a:t>[Speaker name]</a:t>
            </a:r>
            <a:br>
              <a:rPr lang="en-US" noProof="0"/>
            </a:br>
            <a:r>
              <a:rPr lang="en-US" noProof="0"/>
              <a:t>[Event name/date/place]</a:t>
            </a:r>
          </a:p>
        </p:txBody>
      </p:sp>
      <p:pic>
        <p:nvPicPr>
          <p:cNvPr id="5" name="Picture 4" descr="eu_fla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07754" y="177043"/>
            <a:ext cx="566594" cy="375850"/>
          </a:xfrm>
          <a:prstGeom prst="rect">
            <a:avLst/>
          </a:prstGeom>
        </p:spPr>
      </p:pic>
      <p:sp>
        <p:nvSpPr>
          <p:cNvPr id="6" name="TextBox 5"/>
          <p:cNvSpPr txBox="1"/>
          <p:nvPr userDrawn="1"/>
        </p:nvSpPr>
        <p:spPr>
          <a:xfrm>
            <a:off x="6229137" y="149525"/>
            <a:ext cx="2794479" cy="430887"/>
          </a:xfrm>
          <a:prstGeom prst="rect">
            <a:avLst/>
          </a:prstGeom>
          <a:noFill/>
        </p:spPr>
        <p:txBody>
          <a:bodyPr wrap="square" rtlCol="0">
            <a:spAutoFit/>
          </a:bodyPr>
          <a:lstStyle/>
          <a:p>
            <a:r>
              <a:rPr lang="en-US" sz="1050">
                <a:solidFill>
                  <a:schemeClr val="accent1">
                    <a:lumMod val="75000"/>
                  </a:schemeClr>
                </a:solidFill>
              </a:rPr>
              <a:t>Funded by the Horizon 2020</a:t>
            </a:r>
            <a:r>
              <a:rPr lang="en-US" sz="1050" baseline="0">
                <a:solidFill>
                  <a:schemeClr val="accent1">
                    <a:lumMod val="75000"/>
                  </a:schemeClr>
                </a:solidFill>
              </a:rPr>
              <a:t> </a:t>
            </a:r>
            <a:r>
              <a:rPr lang="en-US" sz="1050" baseline="0" err="1">
                <a:solidFill>
                  <a:schemeClr val="accent1">
                    <a:lumMod val="75000"/>
                  </a:schemeClr>
                </a:solidFill>
              </a:rPr>
              <a:t>programme</a:t>
            </a:r>
            <a:r>
              <a:rPr lang="en-US" sz="1050" baseline="0">
                <a:solidFill>
                  <a:schemeClr val="accent1">
                    <a:lumMod val="75000"/>
                  </a:schemeClr>
                </a:solidFill>
              </a:rPr>
              <a:t> </a:t>
            </a:r>
          </a:p>
          <a:p>
            <a:r>
              <a:rPr lang="en-US" sz="1050" baseline="0">
                <a:solidFill>
                  <a:schemeClr val="accent1">
                    <a:lumMod val="75000"/>
                  </a:schemeClr>
                </a:solidFill>
              </a:rPr>
              <a:t>of the European Union</a:t>
            </a:r>
            <a:endParaRPr lang="en-US" sz="1050">
              <a:solidFill>
                <a:schemeClr val="accent1">
                  <a:lumMod val="75000"/>
                </a:schemeClr>
              </a:solidFill>
            </a:endParaRPr>
          </a:p>
        </p:txBody>
      </p:sp>
      <p:sp>
        <p:nvSpPr>
          <p:cNvPr id="7" name="TextBox 6"/>
          <p:cNvSpPr txBox="1"/>
          <p:nvPr userDrawn="1"/>
        </p:nvSpPr>
        <p:spPr>
          <a:xfrm>
            <a:off x="2715172" y="4240307"/>
            <a:ext cx="3713656" cy="400110"/>
          </a:xfrm>
          <a:prstGeom prst="rect">
            <a:avLst/>
          </a:prstGeom>
          <a:noFill/>
        </p:spPr>
        <p:txBody>
          <a:bodyPr wrap="square" rtlCol="0">
            <a:spAutoFit/>
          </a:bodyPr>
          <a:lstStyle/>
          <a:p>
            <a:pPr algn="ctr"/>
            <a:r>
              <a:rPr lang="en-US" sz="2000" err="1"/>
              <a:t>www.hotmaps-project.eu</a:t>
            </a:r>
            <a:endParaRPr lang="en-US" sz="2000"/>
          </a:p>
        </p:txBody>
      </p:sp>
    </p:spTree>
    <p:extLst>
      <p:ext uri="{BB962C8B-B14F-4D97-AF65-F5344CB8AC3E}">
        <p14:creationId xmlns:p14="http://schemas.microsoft.com/office/powerpoint/2010/main" val="330378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96900" y="1076324"/>
            <a:ext cx="2549525" cy="4554539"/>
          </a:xfrm>
        </p:spPr>
        <p:txBody>
          <a:bodyPr/>
          <a:lstStyle/>
          <a:p>
            <a:r>
              <a:rPr lang="en-US" noProof="0"/>
              <a:t>Click icon to add picture</a:t>
            </a:r>
          </a:p>
        </p:txBody>
      </p:sp>
      <p:sp>
        <p:nvSpPr>
          <p:cNvPr id="7" name="Picture Placeholder 2"/>
          <p:cNvSpPr>
            <a:spLocks noGrp="1"/>
          </p:cNvSpPr>
          <p:nvPr>
            <p:ph type="pic" sz="quarter" idx="11"/>
          </p:nvPr>
        </p:nvSpPr>
        <p:spPr>
          <a:xfrm>
            <a:off x="3448629" y="1076324"/>
            <a:ext cx="2549525" cy="4554540"/>
          </a:xfrm>
        </p:spPr>
        <p:txBody>
          <a:bodyPr/>
          <a:lstStyle/>
          <a:p>
            <a:r>
              <a:rPr lang="en-US" noProof="0"/>
              <a:t>Click icon to add picture</a:t>
            </a:r>
          </a:p>
        </p:txBody>
      </p:sp>
      <p:sp>
        <p:nvSpPr>
          <p:cNvPr id="8" name="Picture Placeholder 2"/>
          <p:cNvSpPr>
            <a:spLocks noGrp="1"/>
          </p:cNvSpPr>
          <p:nvPr>
            <p:ph type="pic" sz="quarter" idx="12"/>
          </p:nvPr>
        </p:nvSpPr>
        <p:spPr>
          <a:xfrm>
            <a:off x="6258978" y="1076324"/>
            <a:ext cx="2549525" cy="4554540"/>
          </a:xfrm>
        </p:spPr>
        <p:txBody>
          <a:bodyPr/>
          <a:lstStyle/>
          <a:p>
            <a:r>
              <a:rPr lang="en-US" noProof="0"/>
              <a:t>Click icon to add picture</a:t>
            </a:r>
          </a:p>
        </p:txBody>
      </p:sp>
    </p:spTree>
    <p:extLst>
      <p:ext uri="{BB962C8B-B14F-4D97-AF65-F5344CB8AC3E}">
        <p14:creationId xmlns:p14="http://schemas.microsoft.com/office/powerpoint/2010/main" val="240154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rgbClr val="FFFFFF"/>
        </a:solidFill>
        <a:effectLst/>
      </p:bgPr>
    </p:bg>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descr="LOGOTYPE-PIN.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83666" y="831812"/>
            <a:ext cx="3976668" cy="3976668"/>
          </a:xfrm>
          <a:prstGeom prst="rect">
            <a:avLst/>
          </a:prstGeom>
        </p:spPr>
      </p:pic>
      <p:sp>
        <p:nvSpPr>
          <p:cNvPr id="12" name="TextBox 11"/>
          <p:cNvSpPr txBox="1"/>
          <p:nvPr userDrawn="1"/>
        </p:nvSpPr>
        <p:spPr>
          <a:xfrm>
            <a:off x="2715171" y="6141899"/>
            <a:ext cx="4113891" cy="461665"/>
          </a:xfrm>
          <a:prstGeom prst="rect">
            <a:avLst/>
          </a:prstGeom>
          <a:noFill/>
        </p:spPr>
        <p:txBody>
          <a:bodyPr wrap="square" rtlCol="0">
            <a:spAutoFit/>
          </a:bodyPr>
          <a:lstStyle/>
          <a:p>
            <a:pPr algn="ctr"/>
            <a:r>
              <a:rPr lang="en-US" sz="2400" b="1">
                <a:solidFill>
                  <a:schemeClr val="accent3"/>
                </a:solidFill>
              </a:rPr>
              <a:t>www.hotmaps-project.eu</a:t>
            </a:r>
          </a:p>
        </p:txBody>
      </p:sp>
      <p:sp>
        <p:nvSpPr>
          <p:cNvPr id="20" name="Text Placeholder 3"/>
          <p:cNvSpPr>
            <a:spLocks noGrp="1"/>
          </p:cNvSpPr>
          <p:nvPr userDrawn="1">
            <p:ph type="body" sz="half" idx="10" hasCustomPrompt="1"/>
          </p:nvPr>
        </p:nvSpPr>
        <p:spPr>
          <a:xfrm>
            <a:off x="906336" y="4924425"/>
            <a:ext cx="7331328" cy="364469"/>
          </a:xfrm>
        </p:spPr>
        <p:txBody>
          <a:bodyPr>
            <a:normAutofit/>
          </a:bodyPr>
          <a:lstStyle>
            <a:lvl1pPr marL="0" indent="0" algn="ctr">
              <a:buNone/>
              <a:defRPr sz="2000" b="1" i="0">
                <a:solidFill>
                  <a:srgbClr val="00A7BA"/>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noProof="0"/>
              <a:t>[Speaker Name]</a:t>
            </a:r>
          </a:p>
        </p:txBody>
      </p:sp>
      <p:pic>
        <p:nvPicPr>
          <p:cNvPr id="7" name="Picture 6" descr="eu_fla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07754" y="177043"/>
            <a:ext cx="566594" cy="375850"/>
          </a:xfrm>
          <a:prstGeom prst="rect">
            <a:avLst/>
          </a:prstGeom>
        </p:spPr>
      </p:pic>
      <p:sp>
        <p:nvSpPr>
          <p:cNvPr id="8" name="TextBox 7"/>
          <p:cNvSpPr txBox="1"/>
          <p:nvPr userDrawn="1"/>
        </p:nvSpPr>
        <p:spPr>
          <a:xfrm>
            <a:off x="6229137" y="149525"/>
            <a:ext cx="2794479" cy="430887"/>
          </a:xfrm>
          <a:prstGeom prst="rect">
            <a:avLst/>
          </a:prstGeom>
          <a:noFill/>
        </p:spPr>
        <p:txBody>
          <a:bodyPr wrap="square" rtlCol="0">
            <a:spAutoFit/>
          </a:bodyPr>
          <a:lstStyle/>
          <a:p>
            <a:r>
              <a:rPr lang="en-US" sz="1050">
                <a:solidFill>
                  <a:srgbClr val="027D8A"/>
                </a:solidFill>
              </a:rPr>
              <a:t>Funded by the Horizon 2020</a:t>
            </a:r>
            <a:r>
              <a:rPr lang="en-US" sz="1050" baseline="0">
                <a:solidFill>
                  <a:srgbClr val="027D8A"/>
                </a:solidFill>
              </a:rPr>
              <a:t> </a:t>
            </a:r>
            <a:r>
              <a:rPr lang="en-US" sz="1050" baseline="0" err="1">
                <a:solidFill>
                  <a:srgbClr val="027D8A"/>
                </a:solidFill>
              </a:rPr>
              <a:t>programme</a:t>
            </a:r>
            <a:r>
              <a:rPr lang="en-US" sz="1050" baseline="0">
                <a:solidFill>
                  <a:srgbClr val="027D8A"/>
                </a:solidFill>
              </a:rPr>
              <a:t> </a:t>
            </a:r>
          </a:p>
          <a:p>
            <a:r>
              <a:rPr lang="en-US" sz="1050" baseline="0">
                <a:solidFill>
                  <a:srgbClr val="027D8A"/>
                </a:solidFill>
              </a:rPr>
              <a:t>of the European Union</a:t>
            </a:r>
            <a:endParaRPr lang="en-US" sz="1050">
              <a:solidFill>
                <a:srgbClr val="027D8A"/>
              </a:solidFill>
            </a:endParaRPr>
          </a:p>
        </p:txBody>
      </p:sp>
      <p:sp>
        <p:nvSpPr>
          <p:cNvPr id="9" name="Rechteck 8"/>
          <p:cNvSpPr/>
          <p:nvPr userDrawn="1"/>
        </p:nvSpPr>
        <p:spPr>
          <a:xfrm>
            <a:off x="3891931" y="4219575"/>
            <a:ext cx="1360138" cy="400110"/>
          </a:xfrm>
          <a:prstGeom prst="rect">
            <a:avLst/>
          </a:prstGeom>
        </p:spPr>
        <p:txBody>
          <a:bodyPr wrap="square">
            <a:spAutoFit/>
          </a:bodyPr>
          <a:lstStyle/>
          <a:p>
            <a:r>
              <a:rPr lang="fr-FR" sz="2000" b="1">
                <a:solidFill>
                  <a:schemeClr val="accent3"/>
                </a:solidFill>
              </a:rPr>
              <a:t>Contact</a:t>
            </a:r>
          </a:p>
        </p:txBody>
      </p:sp>
      <p:sp>
        <p:nvSpPr>
          <p:cNvPr id="10" name="Text Placeholder 3"/>
          <p:cNvSpPr>
            <a:spLocks noGrp="1"/>
          </p:cNvSpPr>
          <p:nvPr>
            <p:ph type="body" sz="half" idx="11" hasCustomPrompt="1"/>
          </p:nvPr>
        </p:nvSpPr>
        <p:spPr>
          <a:xfrm>
            <a:off x="906336" y="5288895"/>
            <a:ext cx="7331328" cy="363600"/>
          </a:xfrm>
        </p:spPr>
        <p:txBody>
          <a:bodyPr>
            <a:normAutofit/>
          </a:bodyPr>
          <a:lstStyle>
            <a:lvl1pPr marL="0" indent="0" algn="ctr">
              <a:buNone/>
              <a:defRPr sz="2000" b="1" i="0">
                <a:solidFill>
                  <a:srgbClr val="00A7BA"/>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noProof="0"/>
              <a:t>[</a:t>
            </a:r>
            <a:r>
              <a:rPr lang="en-US" noProof="0" err="1"/>
              <a:t>Organisation</a:t>
            </a:r>
            <a:r>
              <a:rPr lang="en-US" noProof="0"/>
              <a:t>]</a:t>
            </a:r>
          </a:p>
        </p:txBody>
      </p:sp>
      <p:sp>
        <p:nvSpPr>
          <p:cNvPr id="11" name="Text Placeholder 3"/>
          <p:cNvSpPr>
            <a:spLocks noGrp="1"/>
          </p:cNvSpPr>
          <p:nvPr>
            <p:ph type="body" sz="half" idx="12" hasCustomPrompt="1"/>
          </p:nvPr>
        </p:nvSpPr>
        <p:spPr>
          <a:xfrm>
            <a:off x="906427" y="5648325"/>
            <a:ext cx="7331328" cy="363600"/>
          </a:xfrm>
        </p:spPr>
        <p:txBody>
          <a:bodyPr>
            <a:normAutofit/>
          </a:bodyPr>
          <a:lstStyle>
            <a:lvl1pPr marL="0" indent="0" algn="ctr">
              <a:buNone/>
              <a:defRPr sz="2000" b="1" i="0">
                <a:solidFill>
                  <a:srgbClr val="00A7BA"/>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noProof="0"/>
              <a:t>[E-mail, </a:t>
            </a:r>
            <a:r>
              <a:rPr lang="en-US" noProof="0" err="1"/>
              <a:t>etc</a:t>
            </a:r>
            <a:r>
              <a:rPr lang="en-US" noProof="0"/>
              <a:t>]</a:t>
            </a:r>
          </a:p>
        </p:txBody>
      </p:sp>
    </p:spTree>
    <p:extLst>
      <p:ext uri="{BB962C8B-B14F-4D97-AF65-F5344CB8AC3E}">
        <p14:creationId xmlns:p14="http://schemas.microsoft.com/office/powerpoint/2010/main" val="242821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8677" y="5041922"/>
            <a:ext cx="7066036"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hasCustomPrompt="1"/>
          </p:nvPr>
        </p:nvSpPr>
        <p:spPr>
          <a:xfrm>
            <a:off x="1428677" y="3541735"/>
            <a:ext cx="7066036" cy="1500187"/>
          </a:xfrm>
        </p:spPr>
        <p:txBody>
          <a:bodyPr anchor="b"/>
          <a:lstStyle>
            <a:lvl1pPr marL="0" indent="0">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pic>
        <p:nvPicPr>
          <p:cNvPr id="4" name="Picture 10" descr="eu_fl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7754" y="454324"/>
            <a:ext cx="566594" cy="375850"/>
          </a:xfrm>
          <a:prstGeom prst="rect">
            <a:avLst/>
          </a:prstGeom>
        </p:spPr>
      </p:pic>
      <p:sp>
        <p:nvSpPr>
          <p:cNvPr id="5" name="TextBox 11"/>
          <p:cNvSpPr txBox="1"/>
          <p:nvPr userDrawn="1"/>
        </p:nvSpPr>
        <p:spPr>
          <a:xfrm>
            <a:off x="6229137" y="426806"/>
            <a:ext cx="2794479" cy="430887"/>
          </a:xfrm>
          <a:prstGeom prst="rect">
            <a:avLst/>
          </a:prstGeom>
          <a:noFill/>
        </p:spPr>
        <p:txBody>
          <a:bodyPr wrap="square" rtlCol="0">
            <a:spAutoFit/>
          </a:bodyPr>
          <a:lstStyle/>
          <a:p>
            <a:r>
              <a:rPr lang="en-US" sz="1050">
                <a:solidFill>
                  <a:srgbClr val="00A7BA"/>
                </a:solidFill>
              </a:rPr>
              <a:t>Funded by the Horizon 2020</a:t>
            </a:r>
            <a:r>
              <a:rPr lang="en-US" sz="1050" baseline="0">
                <a:solidFill>
                  <a:srgbClr val="00A7BA"/>
                </a:solidFill>
              </a:rPr>
              <a:t> </a:t>
            </a:r>
            <a:r>
              <a:rPr lang="en-US" sz="1050" baseline="0" err="1">
                <a:solidFill>
                  <a:srgbClr val="00A7BA"/>
                </a:solidFill>
              </a:rPr>
              <a:t>programme</a:t>
            </a:r>
            <a:r>
              <a:rPr lang="en-US" sz="1050" baseline="0">
                <a:solidFill>
                  <a:srgbClr val="00A7BA"/>
                </a:solidFill>
              </a:rPr>
              <a:t> </a:t>
            </a:r>
          </a:p>
          <a:p>
            <a:r>
              <a:rPr lang="en-US" sz="1050" baseline="0">
                <a:solidFill>
                  <a:srgbClr val="00A7BA"/>
                </a:solidFill>
              </a:rPr>
              <a:t>of the European Union</a:t>
            </a:r>
            <a:endParaRPr lang="en-US" sz="1050">
              <a:solidFill>
                <a:srgbClr val="00A7BA"/>
              </a:solidFill>
            </a:endParaRPr>
          </a:p>
        </p:txBody>
      </p:sp>
    </p:spTree>
    <p:extLst>
      <p:ext uri="{BB962C8B-B14F-4D97-AF65-F5344CB8AC3E}">
        <p14:creationId xmlns:p14="http://schemas.microsoft.com/office/powerpoint/2010/main" val="323700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FFFFFF"/>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a:off x="143232" y="6422242"/>
            <a:ext cx="943359"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 name="Picture 1" descr="LOGOTYPE-PI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0778" y="1202074"/>
            <a:ext cx="5961556" cy="5745481"/>
          </a:xfrm>
          <a:prstGeom prst="rect">
            <a:avLst/>
          </a:prstGeom>
        </p:spPr>
      </p:pic>
      <p:pic>
        <p:nvPicPr>
          <p:cNvPr id="7" name="Picture 10" descr="eu_fla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7754" y="177043"/>
            <a:ext cx="566594" cy="375850"/>
          </a:xfrm>
          <a:prstGeom prst="rect">
            <a:avLst/>
          </a:prstGeom>
        </p:spPr>
      </p:pic>
      <p:sp>
        <p:nvSpPr>
          <p:cNvPr id="8" name="TextBox 11"/>
          <p:cNvSpPr txBox="1"/>
          <p:nvPr userDrawn="1"/>
        </p:nvSpPr>
        <p:spPr>
          <a:xfrm>
            <a:off x="6229137" y="149525"/>
            <a:ext cx="2794479" cy="430887"/>
          </a:xfrm>
          <a:prstGeom prst="rect">
            <a:avLst/>
          </a:prstGeom>
          <a:noFill/>
        </p:spPr>
        <p:txBody>
          <a:bodyPr wrap="square" rtlCol="0">
            <a:spAutoFit/>
          </a:bodyPr>
          <a:lstStyle/>
          <a:p>
            <a:r>
              <a:rPr lang="en-US" sz="1050">
                <a:solidFill>
                  <a:srgbClr val="00A7BA"/>
                </a:solidFill>
              </a:rPr>
              <a:t>Funded by the Horizon 2020</a:t>
            </a:r>
            <a:r>
              <a:rPr lang="en-US" sz="1050" baseline="0">
                <a:solidFill>
                  <a:srgbClr val="00A7BA"/>
                </a:solidFill>
              </a:rPr>
              <a:t> </a:t>
            </a:r>
            <a:r>
              <a:rPr lang="en-US" sz="1050" baseline="0" err="1">
                <a:solidFill>
                  <a:srgbClr val="00A7BA"/>
                </a:solidFill>
              </a:rPr>
              <a:t>programme</a:t>
            </a:r>
            <a:r>
              <a:rPr lang="en-US" sz="1050" baseline="0">
                <a:solidFill>
                  <a:srgbClr val="00A7BA"/>
                </a:solidFill>
              </a:rPr>
              <a:t> </a:t>
            </a:r>
          </a:p>
          <a:p>
            <a:r>
              <a:rPr lang="en-US" sz="1050" baseline="0">
                <a:solidFill>
                  <a:srgbClr val="00A7BA"/>
                </a:solidFill>
              </a:rPr>
              <a:t>of the European Union</a:t>
            </a:r>
            <a:endParaRPr lang="en-US" sz="1050">
              <a:solidFill>
                <a:srgbClr val="00A7BA"/>
              </a:solidFill>
            </a:endParaRPr>
          </a:p>
        </p:txBody>
      </p:sp>
      <p:sp>
        <p:nvSpPr>
          <p:cNvPr id="16" name="Title 1"/>
          <p:cNvSpPr>
            <a:spLocks noGrp="1"/>
          </p:cNvSpPr>
          <p:nvPr>
            <p:ph type="title"/>
          </p:nvPr>
        </p:nvSpPr>
        <p:spPr>
          <a:xfrm>
            <a:off x="1428677" y="5041922"/>
            <a:ext cx="7066036" cy="1362075"/>
          </a:xfrm>
        </p:spPr>
        <p:txBody>
          <a:bodyPr anchor="t"/>
          <a:lstStyle>
            <a:lvl1pPr algn="l">
              <a:defRPr sz="4000" b="1" cap="all"/>
            </a:lvl1pPr>
          </a:lstStyle>
          <a:p>
            <a:r>
              <a:rPr lang="en-US" noProof="0"/>
              <a:t>Click to edit Master title style</a:t>
            </a:r>
          </a:p>
        </p:txBody>
      </p:sp>
      <p:sp>
        <p:nvSpPr>
          <p:cNvPr id="17" name="Text Placeholder 2"/>
          <p:cNvSpPr>
            <a:spLocks noGrp="1"/>
          </p:cNvSpPr>
          <p:nvPr>
            <p:ph type="body" idx="1" hasCustomPrompt="1"/>
          </p:nvPr>
        </p:nvSpPr>
        <p:spPr>
          <a:xfrm>
            <a:off x="1428677" y="3541735"/>
            <a:ext cx="7066036" cy="1500187"/>
          </a:xfrm>
        </p:spPr>
        <p:txBody>
          <a:bodyPr anchor="b"/>
          <a:lstStyle>
            <a:lvl1pPr marL="0" indent="0">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31391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bg>
      <p:bgPr>
        <a:solidFill>
          <a:srgbClr val="FFFFFF"/>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a:off x="143232" y="6422242"/>
            <a:ext cx="9433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hasCustomPrompt="1"/>
          </p:nvPr>
        </p:nvSpPr>
        <p:spPr>
          <a:xfrm>
            <a:off x="971550" y="0"/>
            <a:ext cx="7715249" cy="1033499"/>
          </a:xfrm>
        </p:spPr>
        <p:txBody>
          <a:bodyPr anchor="b">
            <a:normAutofit/>
          </a:bodyPr>
          <a:lstStyle>
            <a:lvl1pPr>
              <a:defRPr sz="3500" b="1"/>
            </a:lvl1pPr>
          </a:lstStyle>
          <a:p>
            <a:r>
              <a:rPr lang="en-US" noProof="0" err="1"/>
              <a:t>Modifiez</a:t>
            </a:r>
            <a:r>
              <a:rPr lang="en-US" noProof="0"/>
              <a:t> le style du </a:t>
            </a:r>
            <a:r>
              <a:rPr lang="en-US" noProof="0" err="1"/>
              <a:t>titre</a:t>
            </a:r>
            <a:endParaRPr lang="en-US"/>
          </a:p>
        </p:txBody>
      </p:sp>
      <p:sp>
        <p:nvSpPr>
          <p:cNvPr id="6" name="Inhaltsplatzhalter 15"/>
          <p:cNvSpPr>
            <a:spLocks noGrp="1"/>
          </p:cNvSpPr>
          <p:nvPr>
            <p:ph sz="quarter" idx="10" hasCustomPrompt="1"/>
          </p:nvPr>
        </p:nvSpPr>
        <p:spPr>
          <a:xfrm>
            <a:off x="971627" y="1419225"/>
            <a:ext cx="7715171" cy="4467225"/>
          </a:xfrm>
        </p:spPr>
        <p:txBody>
          <a:bodyPr/>
          <a:lstStyle>
            <a:lvl1pPr marL="342900" indent="-342900">
              <a:buFontTx/>
              <a:buBlip>
                <a:blip r:embed="rId2"/>
              </a:buBlip>
              <a:defRPr/>
            </a:lvl1pPr>
            <a:lvl2pPr marL="742950" indent="-285750">
              <a:buFontTx/>
              <a:buBlip>
                <a:blip r:embed="rId3"/>
              </a:buBlip>
              <a:defRPr/>
            </a:lvl2pPr>
            <a:lvl3pPr marL="1143000" indent="-228600">
              <a:buFont typeface="Arial" panose="020B0604020202020204" pitchFamily="34" charset="0"/>
              <a:buChar char="•"/>
              <a:defRPr/>
            </a:lvl3pPr>
          </a:lstStyle>
          <a:p>
            <a:pPr lvl="0"/>
            <a:r>
              <a:rPr lang="en-US" noProof="0"/>
              <a:t>Modifier les styles du </a:t>
            </a:r>
            <a:r>
              <a:rPr lang="en-US" noProof="0" err="1"/>
              <a:t>texte</a:t>
            </a:r>
            <a:endParaRPr lang="en-US" noProof="0"/>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spTree>
    <p:extLst>
      <p:ext uri="{BB962C8B-B14F-4D97-AF65-F5344CB8AC3E}">
        <p14:creationId xmlns:p14="http://schemas.microsoft.com/office/powerpoint/2010/main" val="22924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2">
    <p:bg>
      <p:bgPr>
        <a:solidFill>
          <a:srgbClr val="FFFFFF"/>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a:off x="143232" y="6422242"/>
            <a:ext cx="943359"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2" name="Picture 1" descr="LOGOTYPE-PI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80778" y="1202074"/>
            <a:ext cx="5961556" cy="5745481"/>
          </a:xfrm>
          <a:prstGeom prst="rect">
            <a:avLst/>
          </a:prstGeom>
        </p:spPr>
      </p:pic>
      <p:sp>
        <p:nvSpPr>
          <p:cNvPr id="10" name="Title 1"/>
          <p:cNvSpPr>
            <a:spLocks noGrp="1"/>
          </p:cNvSpPr>
          <p:nvPr>
            <p:ph type="title" hasCustomPrompt="1"/>
          </p:nvPr>
        </p:nvSpPr>
        <p:spPr>
          <a:xfrm>
            <a:off x="1428677" y="0"/>
            <a:ext cx="7258122" cy="1043025"/>
          </a:xfrm>
        </p:spPr>
        <p:txBody>
          <a:bodyPr>
            <a:normAutofit/>
          </a:bodyPr>
          <a:lstStyle>
            <a:lvl1pPr>
              <a:defRPr sz="3500" b="1"/>
            </a:lvl1pPr>
          </a:lstStyle>
          <a:p>
            <a:r>
              <a:rPr lang="en-US" noProof="0" err="1"/>
              <a:t>Modifiez</a:t>
            </a:r>
            <a:r>
              <a:rPr lang="en-US" noProof="0"/>
              <a:t> le style du </a:t>
            </a:r>
            <a:r>
              <a:rPr lang="en-US" noProof="0" err="1"/>
              <a:t>titre</a:t>
            </a:r>
            <a:endParaRPr lang="en-US"/>
          </a:p>
        </p:txBody>
      </p:sp>
      <p:sp>
        <p:nvSpPr>
          <p:cNvPr id="17" name="Inhaltsplatzhalter 15"/>
          <p:cNvSpPr>
            <a:spLocks noGrp="1"/>
          </p:cNvSpPr>
          <p:nvPr>
            <p:ph sz="quarter" idx="10" hasCustomPrompt="1"/>
          </p:nvPr>
        </p:nvSpPr>
        <p:spPr>
          <a:xfrm>
            <a:off x="1428749" y="1419225"/>
            <a:ext cx="7258049" cy="4467225"/>
          </a:xfrm>
        </p:spPr>
        <p:txBody>
          <a:bodyPr/>
          <a:lstStyle>
            <a:lvl1pPr marL="342900" indent="-342900">
              <a:buFontTx/>
              <a:buBlip>
                <a:blip r:embed="rId2"/>
              </a:buBlip>
              <a:defRPr/>
            </a:lvl1pPr>
            <a:lvl2pPr marL="742950" indent="-285750">
              <a:buFontTx/>
              <a:buBlip>
                <a:blip r:embed="rId3"/>
              </a:buBlip>
              <a:defRPr/>
            </a:lvl2pPr>
            <a:lvl3pPr marL="1143000" indent="-228600">
              <a:buFont typeface="Arial" panose="020B0604020202020204" pitchFamily="34" charset="0"/>
              <a:buChar char="•"/>
              <a:defRPr/>
            </a:lvl3pPr>
          </a:lstStyle>
          <a:p>
            <a:pPr lvl="0"/>
            <a:r>
              <a:rPr lang="en-US" noProof="0"/>
              <a:t>Modifier les styles du </a:t>
            </a:r>
            <a:r>
              <a:rPr lang="en-US" noProof="0" err="1"/>
              <a:t>texte</a:t>
            </a:r>
            <a:endParaRPr lang="en-US" noProof="0"/>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spTree>
    <p:extLst>
      <p:ext uri="{BB962C8B-B14F-4D97-AF65-F5344CB8AC3E}">
        <p14:creationId xmlns:p14="http://schemas.microsoft.com/office/powerpoint/2010/main" val="244708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3">
    <p:bg>
      <p:bgPr>
        <a:solidFill>
          <a:srgbClr val="FFFFFF"/>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a:off x="143232" y="6422242"/>
            <a:ext cx="943359"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descr="LOGOTYPE-PIN.png"/>
          <p:cNvPicPr>
            <a:picLocks noChangeAspect="1"/>
          </p:cNvPicPr>
          <p:nvPr userDrawn="1"/>
        </p:nvPicPr>
        <p:blipFill rotWithShape="1">
          <a:blip r:embed="rId2">
            <a:extLst>
              <a:ext uri="{28A0092B-C50C-407E-A947-70E740481C1C}">
                <a14:useLocalDpi xmlns:a14="http://schemas.microsoft.com/office/drawing/2010/main" val="0"/>
              </a:ext>
            </a:extLst>
          </a:blip>
          <a:srcRect l="23987" t="18255"/>
          <a:stretch/>
        </p:blipFill>
        <p:spPr>
          <a:xfrm>
            <a:off x="7176303" y="5231756"/>
            <a:ext cx="4531561" cy="4873239"/>
          </a:xfrm>
          <a:prstGeom prst="rect">
            <a:avLst/>
          </a:prstGeom>
        </p:spPr>
      </p:pic>
      <p:sp>
        <p:nvSpPr>
          <p:cNvPr id="8" name="Title 1"/>
          <p:cNvSpPr>
            <a:spLocks noGrp="1"/>
          </p:cNvSpPr>
          <p:nvPr>
            <p:ph type="title" hasCustomPrompt="1"/>
          </p:nvPr>
        </p:nvSpPr>
        <p:spPr>
          <a:xfrm>
            <a:off x="971550" y="0"/>
            <a:ext cx="7715249" cy="1043025"/>
          </a:xfrm>
        </p:spPr>
        <p:txBody>
          <a:bodyPr>
            <a:normAutofit/>
          </a:bodyPr>
          <a:lstStyle>
            <a:lvl1pPr>
              <a:defRPr sz="3500" b="1"/>
            </a:lvl1pPr>
          </a:lstStyle>
          <a:p>
            <a:r>
              <a:rPr lang="en-US" noProof="0" err="1"/>
              <a:t>Modifiez</a:t>
            </a:r>
            <a:r>
              <a:rPr lang="en-US" noProof="0"/>
              <a:t> le style du </a:t>
            </a:r>
            <a:r>
              <a:rPr lang="en-US" noProof="0" err="1"/>
              <a:t>titre</a:t>
            </a:r>
            <a:endParaRPr lang="en-US"/>
          </a:p>
        </p:txBody>
      </p:sp>
      <p:sp>
        <p:nvSpPr>
          <p:cNvPr id="17" name="Inhaltsplatzhalter 15"/>
          <p:cNvSpPr>
            <a:spLocks noGrp="1"/>
          </p:cNvSpPr>
          <p:nvPr>
            <p:ph sz="quarter" idx="10" hasCustomPrompt="1"/>
          </p:nvPr>
        </p:nvSpPr>
        <p:spPr>
          <a:xfrm>
            <a:off x="971627" y="1419225"/>
            <a:ext cx="7715171" cy="4467225"/>
          </a:xfrm>
        </p:spPr>
        <p:txBody>
          <a:bodyPr/>
          <a:lstStyle>
            <a:lvl1pPr marL="342900" indent="-342900">
              <a:buFontTx/>
              <a:buBlip>
                <a:blip r:embed="rId2"/>
              </a:buBlip>
              <a:defRPr/>
            </a:lvl1pPr>
            <a:lvl2pPr marL="742950" indent="-285750">
              <a:buFontTx/>
              <a:buBlip>
                <a:blip r:embed="rId3"/>
              </a:buBlip>
              <a:defRPr/>
            </a:lvl2pPr>
            <a:lvl3pPr marL="1143000" indent="-228600">
              <a:buFont typeface="Arial" panose="020B0604020202020204" pitchFamily="34" charset="0"/>
              <a:buChar char="•"/>
              <a:defRPr/>
            </a:lvl3pPr>
          </a:lstStyle>
          <a:p>
            <a:pPr lvl="0"/>
            <a:r>
              <a:rPr lang="en-US" noProof="0"/>
              <a:t>Modifier les styles du </a:t>
            </a:r>
            <a:r>
              <a:rPr lang="en-US" noProof="0" err="1"/>
              <a:t>texte</a:t>
            </a:r>
            <a:endParaRPr lang="en-US" noProof="0"/>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spTree>
    <p:extLst>
      <p:ext uri="{BB962C8B-B14F-4D97-AF65-F5344CB8AC3E}">
        <p14:creationId xmlns:p14="http://schemas.microsoft.com/office/powerpoint/2010/main" val="295479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aison">
    <p:bg>
      <p:bgPr>
        <a:solidFill>
          <a:srgbClr val="FFFFFF"/>
        </a:solidFill>
        <a:effectLst/>
      </p:bgPr>
    </p:bg>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1007976" y="1447800"/>
            <a:ext cx="3742940" cy="4429039"/>
          </a:xfrm>
        </p:spPr>
        <p:txBody>
          <a:bodyPr/>
          <a:lstStyle>
            <a:lvl1pPr marL="342900" indent="-342900">
              <a:buFontTx/>
              <a:buBlip>
                <a:blip r:embed="rId2"/>
              </a:buBlip>
              <a:defRPr sz="2400"/>
            </a:lvl1pPr>
            <a:lvl2pPr marL="742950" indent="-285750">
              <a:buFontTx/>
              <a:buBlip>
                <a:blip r:embed="rId3"/>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Modifier les styles du </a:t>
            </a:r>
            <a:r>
              <a:rPr lang="en-US" noProof="0" err="1"/>
              <a:t>texte</a:t>
            </a:r>
            <a:endParaRPr lang="en-US" noProof="0"/>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sp>
        <p:nvSpPr>
          <p:cNvPr id="11" name="Content Placeholder 3"/>
          <p:cNvSpPr>
            <a:spLocks noGrp="1"/>
          </p:cNvSpPr>
          <p:nvPr>
            <p:ph sz="half" idx="11"/>
          </p:nvPr>
        </p:nvSpPr>
        <p:spPr>
          <a:xfrm>
            <a:off x="4952510" y="1447800"/>
            <a:ext cx="3734289" cy="4429039"/>
          </a:xfrm>
        </p:spPr>
        <p:txBody>
          <a:bodyPr/>
          <a:lstStyle>
            <a:lvl1pPr marL="342900" indent="-342900">
              <a:buFontTx/>
              <a:buBlip>
                <a:blip r:embed="rId2"/>
              </a:buBlip>
              <a:defRPr sz="2400"/>
            </a:lvl1pPr>
            <a:lvl2pPr marL="742950" indent="-285750">
              <a:buFontTx/>
              <a:buBlip>
                <a:blip r:embed="rId3"/>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1"/>
          <p:cNvSpPr>
            <a:spLocks noGrp="1"/>
          </p:cNvSpPr>
          <p:nvPr>
            <p:ph type="title" hasCustomPrompt="1"/>
          </p:nvPr>
        </p:nvSpPr>
        <p:spPr>
          <a:xfrm>
            <a:off x="1007975" y="0"/>
            <a:ext cx="7678823" cy="1033500"/>
          </a:xfrm>
        </p:spPr>
        <p:txBody>
          <a:bodyPr>
            <a:normAutofit/>
          </a:bodyPr>
          <a:lstStyle>
            <a:lvl1pPr>
              <a:defRPr sz="3500" b="1"/>
            </a:lvl1pPr>
          </a:lstStyle>
          <a:p>
            <a:r>
              <a:rPr lang="en-US" noProof="0" err="1"/>
              <a:t>Modifiez</a:t>
            </a:r>
            <a:r>
              <a:rPr lang="en-US" noProof="0"/>
              <a:t> le style du </a:t>
            </a:r>
            <a:r>
              <a:rPr lang="en-US" noProof="0" err="1"/>
              <a:t>titre</a:t>
            </a:r>
            <a:endParaRPr lang="en-US"/>
          </a:p>
        </p:txBody>
      </p:sp>
    </p:spTree>
    <p:extLst>
      <p:ext uri="{BB962C8B-B14F-4D97-AF65-F5344CB8AC3E}">
        <p14:creationId xmlns:p14="http://schemas.microsoft.com/office/powerpoint/2010/main" val="164046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7976" y="1201738"/>
            <a:ext cx="374293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07976" y="1925551"/>
            <a:ext cx="3742940" cy="3951288"/>
          </a:xfrm>
        </p:spPr>
        <p:txBody>
          <a:bodyPr/>
          <a:lstStyle>
            <a:lvl1pPr marL="342900" indent="-342900">
              <a:buFontTx/>
              <a:buBlip>
                <a:blip r:embed="rId2"/>
              </a:buBlip>
              <a:defRPr sz="2400"/>
            </a:lvl1pPr>
            <a:lvl2pPr marL="742950" indent="-285750">
              <a:buFontTx/>
              <a:buBlip>
                <a:blip r:embed="rId3"/>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2"/>
          <p:cNvSpPr>
            <a:spLocks noGrp="1"/>
          </p:cNvSpPr>
          <p:nvPr>
            <p:ph type="body" idx="10"/>
          </p:nvPr>
        </p:nvSpPr>
        <p:spPr>
          <a:xfrm>
            <a:off x="4952510" y="1201738"/>
            <a:ext cx="3734289"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Content Placeholder 3"/>
          <p:cNvSpPr>
            <a:spLocks noGrp="1"/>
          </p:cNvSpPr>
          <p:nvPr>
            <p:ph sz="half" idx="11"/>
          </p:nvPr>
        </p:nvSpPr>
        <p:spPr>
          <a:xfrm>
            <a:off x="4952510" y="1925551"/>
            <a:ext cx="3734289" cy="3951288"/>
          </a:xfrm>
        </p:spPr>
        <p:txBody>
          <a:bodyPr/>
          <a:lstStyle>
            <a:lvl1pPr marL="342900" indent="-342900">
              <a:buFontTx/>
              <a:buBlip>
                <a:blip r:embed="rId2"/>
              </a:buBlip>
              <a:defRPr sz="2400"/>
            </a:lvl1pPr>
            <a:lvl2pPr marL="742950" indent="-285750">
              <a:buFontTx/>
              <a:buBlip>
                <a:blip r:embed="rId3"/>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1"/>
          <p:cNvSpPr>
            <a:spLocks noGrp="1"/>
          </p:cNvSpPr>
          <p:nvPr>
            <p:ph type="title" hasCustomPrompt="1"/>
          </p:nvPr>
        </p:nvSpPr>
        <p:spPr>
          <a:xfrm>
            <a:off x="1007975" y="0"/>
            <a:ext cx="7678823" cy="1033500"/>
          </a:xfrm>
        </p:spPr>
        <p:txBody>
          <a:bodyPr>
            <a:normAutofit/>
          </a:bodyPr>
          <a:lstStyle>
            <a:lvl1pPr>
              <a:defRPr sz="3500" b="1"/>
            </a:lvl1pPr>
          </a:lstStyle>
          <a:p>
            <a:r>
              <a:rPr lang="en-US" noProof="0" err="1"/>
              <a:t>Modifiez</a:t>
            </a:r>
            <a:r>
              <a:rPr lang="en-US" noProof="0"/>
              <a:t> le style du </a:t>
            </a:r>
            <a:r>
              <a:rPr lang="en-US" noProof="0" err="1"/>
              <a:t>titre</a:t>
            </a:r>
            <a:endParaRPr lang="en-US"/>
          </a:p>
        </p:txBody>
      </p:sp>
    </p:spTree>
    <p:extLst>
      <p:ext uri="{BB962C8B-B14F-4D97-AF65-F5344CB8AC3E}">
        <p14:creationId xmlns:p14="http://schemas.microsoft.com/office/powerpoint/2010/main" val="313591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1009840" y="803192"/>
            <a:ext cx="1493652" cy="1569660"/>
          </a:xfrm>
          <a:prstGeom prst="rect">
            <a:avLst/>
          </a:prstGeom>
        </p:spPr>
        <p:txBody>
          <a:bodyPr wrap="square">
            <a:spAutoFit/>
          </a:bodyPr>
          <a:lstStyle/>
          <a:p>
            <a:r>
              <a:rPr lang="fr-FR" sz="9600" b="1">
                <a:solidFill>
                  <a:schemeClr val="accent5">
                    <a:lumMod val="20000"/>
                    <a:lumOff val="80000"/>
                  </a:schemeClr>
                </a:solidFill>
              </a:rPr>
              <a:t>1</a:t>
            </a:r>
            <a:endParaRPr lang="en-US" sz="9600" b="1">
              <a:solidFill>
                <a:schemeClr val="accent5">
                  <a:lumMod val="20000"/>
                  <a:lumOff val="80000"/>
                </a:schemeClr>
              </a:solidFill>
            </a:endParaRPr>
          </a:p>
        </p:txBody>
      </p:sp>
      <p:sp>
        <p:nvSpPr>
          <p:cNvPr id="8" name="Text Placeholder 2"/>
          <p:cNvSpPr>
            <a:spLocks noGrp="1"/>
          </p:cNvSpPr>
          <p:nvPr>
            <p:ph type="body" idx="1"/>
          </p:nvPr>
        </p:nvSpPr>
        <p:spPr>
          <a:xfrm>
            <a:off x="1336548" y="1544918"/>
            <a:ext cx="3065465" cy="1770735"/>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9" name="Rectangle 8"/>
          <p:cNvSpPr/>
          <p:nvPr userDrawn="1"/>
        </p:nvSpPr>
        <p:spPr>
          <a:xfrm>
            <a:off x="4967161" y="803192"/>
            <a:ext cx="1493652" cy="1569660"/>
          </a:xfrm>
          <a:prstGeom prst="rect">
            <a:avLst/>
          </a:prstGeom>
        </p:spPr>
        <p:txBody>
          <a:bodyPr wrap="square">
            <a:spAutoFit/>
          </a:bodyPr>
          <a:lstStyle/>
          <a:p>
            <a:r>
              <a:rPr lang="fr-FR" sz="9600" b="1">
                <a:solidFill>
                  <a:schemeClr val="accent5">
                    <a:lumMod val="20000"/>
                    <a:lumOff val="80000"/>
                  </a:schemeClr>
                </a:solidFill>
              </a:rPr>
              <a:t>2</a:t>
            </a:r>
            <a:endParaRPr lang="en-US" sz="9600" b="1">
              <a:solidFill>
                <a:schemeClr val="accent5">
                  <a:lumMod val="20000"/>
                  <a:lumOff val="80000"/>
                </a:schemeClr>
              </a:solidFill>
            </a:endParaRPr>
          </a:p>
        </p:txBody>
      </p:sp>
      <p:sp>
        <p:nvSpPr>
          <p:cNvPr id="12" name="Text Placeholder 2"/>
          <p:cNvSpPr>
            <a:spLocks noGrp="1"/>
          </p:cNvSpPr>
          <p:nvPr>
            <p:ph type="body" idx="10"/>
          </p:nvPr>
        </p:nvSpPr>
        <p:spPr>
          <a:xfrm>
            <a:off x="5293869" y="1544919"/>
            <a:ext cx="3081461" cy="1770734"/>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Rectangle 9"/>
          <p:cNvSpPr/>
          <p:nvPr userDrawn="1"/>
        </p:nvSpPr>
        <p:spPr>
          <a:xfrm>
            <a:off x="1009840" y="3641534"/>
            <a:ext cx="1493652" cy="1569660"/>
          </a:xfrm>
          <a:prstGeom prst="rect">
            <a:avLst/>
          </a:prstGeom>
        </p:spPr>
        <p:txBody>
          <a:bodyPr wrap="square">
            <a:spAutoFit/>
          </a:bodyPr>
          <a:lstStyle/>
          <a:p>
            <a:r>
              <a:rPr lang="fr-FR" sz="9600" b="1">
                <a:solidFill>
                  <a:schemeClr val="accent5">
                    <a:lumMod val="20000"/>
                    <a:lumOff val="80000"/>
                  </a:schemeClr>
                </a:solidFill>
              </a:rPr>
              <a:t>3</a:t>
            </a:r>
            <a:endParaRPr lang="en-US" sz="9600" b="1">
              <a:solidFill>
                <a:schemeClr val="accent5">
                  <a:lumMod val="20000"/>
                  <a:lumOff val="80000"/>
                </a:schemeClr>
              </a:solidFill>
            </a:endParaRPr>
          </a:p>
        </p:txBody>
      </p:sp>
      <p:sp>
        <p:nvSpPr>
          <p:cNvPr id="11" name="Text Placeholder 2"/>
          <p:cNvSpPr>
            <a:spLocks noGrp="1"/>
          </p:cNvSpPr>
          <p:nvPr>
            <p:ph type="body" idx="11"/>
          </p:nvPr>
        </p:nvSpPr>
        <p:spPr>
          <a:xfrm>
            <a:off x="1336548" y="4383260"/>
            <a:ext cx="3065465" cy="1770735"/>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Rectangle 16"/>
          <p:cNvSpPr/>
          <p:nvPr userDrawn="1"/>
        </p:nvSpPr>
        <p:spPr>
          <a:xfrm>
            <a:off x="4967161" y="3641534"/>
            <a:ext cx="1493652" cy="1569660"/>
          </a:xfrm>
          <a:prstGeom prst="rect">
            <a:avLst/>
          </a:prstGeom>
        </p:spPr>
        <p:txBody>
          <a:bodyPr wrap="square">
            <a:spAutoFit/>
          </a:bodyPr>
          <a:lstStyle/>
          <a:p>
            <a:r>
              <a:rPr lang="fr-FR" sz="9600" b="1">
                <a:solidFill>
                  <a:schemeClr val="accent5">
                    <a:lumMod val="20000"/>
                    <a:lumOff val="80000"/>
                  </a:schemeClr>
                </a:solidFill>
              </a:rPr>
              <a:t>4</a:t>
            </a:r>
            <a:endParaRPr lang="en-US" sz="9600" b="1">
              <a:solidFill>
                <a:schemeClr val="accent5">
                  <a:lumMod val="20000"/>
                  <a:lumOff val="80000"/>
                </a:schemeClr>
              </a:solidFill>
            </a:endParaRPr>
          </a:p>
        </p:txBody>
      </p:sp>
      <p:sp>
        <p:nvSpPr>
          <p:cNvPr id="18" name="Text Placeholder 2"/>
          <p:cNvSpPr>
            <a:spLocks noGrp="1"/>
          </p:cNvSpPr>
          <p:nvPr>
            <p:ph type="body" idx="12"/>
          </p:nvPr>
        </p:nvSpPr>
        <p:spPr>
          <a:xfrm>
            <a:off x="5340909" y="4383261"/>
            <a:ext cx="3081461" cy="1770734"/>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85719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5715" y="0"/>
            <a:ext cx="7701085" cy="1039906"/>
          </a:xfrm>
          <a:prstGeom prst="rect">
            <a:avLst/>
          </a:prstGeom>
        </p:spPr>
        <p:txBody>
          <a:bodyPr vert="horz" lIns="91440" tIns="45720" rIns="91440" bIns="45720" rtlCol="0" anchor="b">
            <a:noAutofit/>
          </a:bodyPr>
          <a:lstStyle/>
          <a:p>
            <a:r>
              <a:rPr lang="en-US" noProof="0" err="1"/>
              <a:t>Modifiez</a:t>
            </a:r>
            <a:r>
              <a:rPr lang="en-US" noProof="0"/>
              <a:t> le style du </a:t>
            </a:r>
            <a:r>
              <a:rPr lang="en-US" noProof="0" err="1"/>
              <a:t>titre</a:t>
            </a:r>
            <a:endParaRPr lang="en-US" noProof="0"/>
          </a:p>
        </p:txBody>
      </p:sp>
      <p:sp>
        <p:nvSpPr>
          <p:cNvPr id="3" name="Text Placeholder 2"/>
          <p:cNvSpPr>
            <a:spLocks noGrp="1"/>
          </p:cNvSpPr>
          <p:nvPr>
            <p:ph type="body" idx="1"/>
          </p:nvPr>
        </p:nvSpPr>
        <p:spPr>
          <a:xfrm>
            <a:off x="985715" y="1323974"/>
            <a:ext cx="7701086" cy="5098267"/>
          </a:xfrm>
          <a:prstGeom prst="rect">
            <a:avLst/>
          </a:prstGeom>
          <a:noFill/>
        </p:spPr>
        <p:txBody>
          <a:bodyPr vert="horz" lIns="91440" tIns="45720" rIns="91440" bIns="45720" rtlCol="0">
            <a:normAutofit/>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pic>
        <p:nvPicPr>
          <p:cNvPr id="11" name="Picture 10" descr="LOGOTYPE-PIN.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696" y="274638"/>
            <a:ext cx="806020" cy="806020"/>
          </a:xfrm>
          <a:prstGeom prst="rect">
            <a:avLst/>
          </a:prstGeom>
        </p:spPr>
      </p:pic>
      <p:sp>
        <p:nvSpPr>
          <p:cNvPr id="13" name="Slide Number Placeholder 6"/>
          <p:cNvSpPr txBox="1">
            <a:spLocks/>
          </p:cNvSpPr>
          <p:nvPr/>
        </p:nvSpPr>
        <p:spPr>
          <a:xfrm>
            <a:off x="143232" y="5892631"/>
            <a:ext cx="943359" cy="4525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2000" b="1">
              <a:solidFill>
                <a:schemeClr val="accent1"/>
              </a:solidFill>
            </a:endParaRPr>
          </a:p>
        </p:txBody>
      </p:sp>
      <p:cxnSp>
        <p:nvCxnSpPr>
          <p:cNvPr id="14" name="Straight Connector 13"/>
          <p:cNvCxnSpPr/>
          <p:nvPr/>
        </p:nvCxnSpPr>
        <p:spPr>
          <a:xfrm>
            <a:off x="143232" y="6422242"/>
            <a:ext cx="943359"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 name="Connecteur droit 4"/>
          <p:cNvCxnSpPr/>
          <p:nvPr/>
        </p:nvCxnSpPr>
        <p:spPr>
          <a:xfrm>
            <a:off x="582706" y="1039906"/>
            <a:ext cx="8104093" cy="8965"/>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4" name="Textfeld 3"/>
          <p:cNvSpPr txBox="1"/>
          <p:nvPr/>
        </p:nvSpPr>
        <p:spPr>
          <a:xfrm>
            <a:off x="366948" y="6443435"/>
            <a:ext cx="618768" cy="307777"/>
          </a:xfrm>
          <a:prstGeom prst="rect">
            <a:avLst/>
          </a:prstGeom>
          <a:noFill/>
        </p:spPr>
        <p:txBody>
          <a:bodyPr wrap="square" rtlCol="0">
            <a:spAutoFit/>
          </a:bodyPr>
          <a:lstStyle/>
          <a:p>
            <a:fld id="{6BDE0290-5A25-48CB-8540-7E77EC8EA248}" type="slidenum">
              <a:rPr lang="de-AT" sz="1400" smtClean="0"/>
              <a:t>‹#›</a:t>
            </a:fld>
            <a:endParaRPr lang="en-US" sz="1400"/>
          </a:p>
        </p:txBody>
      </p:sp>
    </p:spTree>
    <p:extLst>
      <p:ext uri="{BB962C8B-B14F-4D97-AF65-F5344CB8AC3E}">
        <p14:creationId xmlns:p14="http://schemas.microsoft.com/office/powerpoint/2010/main" val="3505329769"/>
      </p:ext>
    </p:extLst>
  </p:cSld>
  <p:clrMap bg1="lt1" tx1="dk1" bg2="lt2" tx2="dk2" accent1="accent1" accent2="accent2" accent3="accent3" accent4="accent4" accent5="accent5" accent6="accent6" hlink="hlink" folHlink="folHlink"/>
  <p:sldLayoutIdLst>
    <p:sldLayoutId id="2147483659" r:id="rId1"/>
    <p:sldLayoutId id="2147483651" r:id="rId2"/>
    <p:sldLayoutId id="2147483663" r:id="rId3"/>
    <p:sldLayoutId id="2147483649" r:id="rId4"/>
    <p:sldLayoutId id="2147483665" r:id="rId5"/>
    <p:sldLayoutId id="2147483664" r:id="rId6"/>
    <p:sldLayoutId id="2147483666" r:id="rId7"/>
    <p:sldLayoutId id="2147483653" r:id="rId8"/>
    <p:sldLayoutId id="2147483661" r:id="rId9"/>
    <p:sldLayoutId id="2147483654" r:id="rId10"/>
    <p:sldLayoutId id="2147483662" r:id="rId11"/>
  </p:sldLayoutIdLst>
  <p:hf hdr="0" ftr="0" dt="0"/>
  <p:txStyles>
    <p:titleStyle>
      <a:lvl1pPr algn="l" defTabSz="457200" rtl="0" eaLnBrk="1" latinLnBrk="0" hangingPunct="1">
        <a:spcBef>
          <a:spcPct val="0"/>
        </a:spcBef>
        <a:buNone/>
        <a:defRPr sz="3500" b="1" kern="1200">
          <a:solidFill>
            <a:srgbClr val="00A7BA"/>
          </a:solidFill>
          <a:latin typeface="+mj-lt"/>
          <a:ea typeface="+mj-ea"/>
          <a:cs typeface="+mj-cs"/>
        </a:defRPr>
      </a:lvl1pPr>
    </p:titleStyle>
    <p:bodyStyle>
      <a:lvl1pPr marL="342900" indent="-342900" algn="l" defTabSz="457200" rtl="0" eaLnBrk="1" latinLnBrk="0" hangingPunct="1">
        <a:lnSpc>
          <a:spcPct val="110000"/>
        </a:lnSpc>
        <a:spcBef>
          <a:spcPct val="20000"/>
        </a:spcBef>
        <a:buFont typeface="Arial"/>
        <a:buChar char="•"/>
        <a:defRPr sz="3200" kern="1200">
          <a:solidFill>
            <a:srgbClr val="00A7BA"/>
          </a:solidFill>
          <a:latin typeface="+mn-lt"/>
          <a:ea typeface="+mn-ea"/>
          <a:cs typeface="+mn-cs"/>
        </a:defRPr>
      </a:lvl1pPr>
      <a:lvl2pPr marL="742950" indent="-285750" algn="l" defTabSz="457200" rtl="0" eaLnBrk="1" latinLnBrk="0" hangingPunct="1">
        <a:lnSpc>
          <a:spcPct val="110000"/>
        </a:lnSpc>
        <a:spcBef>
          <a:spcPct val="20000"/>
        </a:spcBef>
        <a:buFont typeface="Arial"/>
        <a:buChar char="–"/>
        <a:defRPr sz="2800" kern="1200">
          <a:solidFill>
            <a:srgbClr val="00A7BA"/>
          </a:solidFill>
          <a:latin typeface="+mn-lt"/>
          <a:ea typeface="+mn-ea"/>
          <a:cs typeface="+mn-cs"/>
        </a:defRPr>
      </a:lvl2pPr>
      <a:lvl3pPr marL="1143000" indent="-228600" algn="l" defTabSz="457200" rtl="0" eaLnBrk="1" latinLnBrk="0" hangingPunct="1">
        <a:lnSpc>
          <a:spcPct val="110000"/>
        </a:lnSpc>
        <a:spcBef>
          <a:spcPct val="20000"/>
        </a:spcBef>
        <a:buFont typeface="Arial"/>
        <a:buChar char="•"/>
        <a:defRPr sz="2400" kern="1200">
          <a:solidFill>
            <a:srgbClr val="00A7BA"/>
          </a:solidFill>
          <a:latin typeface="+mn-lt"/>
          <a:ea typeface="+mn-ea"/>
          <a:cs typeface="+mn-cs"/>
        </a:defRPr>
      </a:lvl3pPr>
      <a:lvl4pPr marL="1600200" indent="-228600" algn="l" defTabSz="457200" rtl="0" eaLnBrk="1" latinLnBrk="0" hangingPunct="1">
        <a:lnSpc>
          <a:spcPct val="110000"/>
        </a:lnSpc>
        <a:spcBef>
          <a:spcPct val="20000"/>
        </a:spcBef>
        <a:buFont typeface="Arial"/>
        <a:buChar char="–"/>
        <a:defRPr sz="2000" kern="1200">
          <a:solidFill>
            <a:srgbClr val="00A7BA"/>
          </a:solidFill>
          <a:latin typeface="+mn-lt"/>
          <a:ea typeface="+mn-ea"/>
          <a:cs typeface="+mn-cs"/>
        </a:defRPr>
      </a:lvl4pPr>
      <a:lvl5pPr marL="2057400" indent="-228600" algn="l" defTabSz="457200" rtl="0" eaLnBrk="1" latinLnBrk="0" hangingPunct="1">
        <a:lnSpc>
          <a:spcPct val="110000"/>
        </a:lnSpc>
        <a:spcBef>
          <a:spcPct val="20000"/>
        </a:spcBef>
        <a:buFont typeface="Arial"/>
        <a:buChar char="»"/>
        <a:defRPr sz="2000" kern="1200">
          <a:solidFill>
            <a:srgbClr val="00A7BA"/>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hyperlink" Target="https://resrequest.helpspot.com/index.php?pg=kb.page&amp;id=277"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en-US"/>
              <a:t>…</a:t>
            </a:r>
          </a:p>
        </p:txBody>
      </p:sp>
    </p:spTree>
    <p:extLst>
      <p:ext uri="{BB962C8B-B14F-4D97-AF65-F5344CB8AC3E}">
        <p14:creationId xmlns:p14="http://schemas.microsoft.com/office/powerpoint/2010/main" val="58624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Key comments from Support Session</a:t>
            </a:r>
          </a:p>
        </p:txBody>
      </p:sp>
      <p:sp>
        <p:nvSpPr>
          <p:cNvPr id="3" name="Espace réservé du contenu 2"/>
          <p:cNvSpPr>
            <a:spLocks noGrp="1"/>
          </p:cNvSpPr>
          <p:nvPr>
            <p:ph sz="quarter" idx="10"/>
          </p:nvPr>
        </p:nvSpPr>
        <p:spPr>
          <a:xfrm>
            <a:off x="971627" y="1419225"/>
            <a:ext cx="7715171" cy="5118735"/>
          </a:xfrm>
        </p:spPr>
        <p:txBody>
          <a:bodyPr>
            <a:normAutofit/>
          </a:bodyPr>
          <a:lstStyle/>
          <a:p>
            <a:pPr>
              <a:lnSpc>
                <a:spcPct val="150000"/>
              </a:lnSpc>
              <a:spcBef>
                <a:spcPts val="0"/>
              </a:spcBef>
              <a:buFontTx/>
              <a:buChar char="-"/>
            </a:pPr>
            <a:r>
              <a:rPr lang="en-GB" sz="2000" b="1"/>
              <a:t>Problem with uploading own heat demand layer</a:t>
            </a:r>
          </a:p>
          <a:p>
            <a:pPr lvl="1">
              <a:lnSpc>
                <a:spcPct val="150000"/>
              </a:lnSpc>
              <a:spcBef>
                <a:spcPts val="0"/>
              </a:spcBef>
              <a:buFontTx/>
              <a:buChar char="-"/>
            </a:pPr>
            <a:r>
              <a:rPr lang="en-US" sz="1600"/>
              <a:t>Due to technical issues, the layer uploading functionality was not unavailable in the production environment (PROD). As a temporary solution, it was suggested to move to the development environment </a:t>
            </a:r>
            <a:r>
              <a:rPr lang="en-US" sz="1600" u="sng"/>
              <a:t>(DEV) (https://www.hotmapsdev.hevs.ch/map).</a:t>
            </a:r>
          </a:p>
        </p:txBody>
      </p:sp>
      <p:sp>
        <p:nvSpPr>
          <p:cNvPr id="6" name="Rektangel 5">
            <a:extLst>
              <a:ext uri="{FF2B5EF4-FFF2-40B4-BE49-F238E27FC236}">
                <a16:creationId xmlns:a16="http://schemas.microsoft.com/office/drawing/2014/main" id="{435F15C2-73B4-4361-BC90-167BA7D89E45}"/>
              </a:ext>
            </a:extLst>
          </p:cNvPr>
          <p:cNvSpPr/>
          <p:nvPr/>
        </p:nvSpPr>
        <p:spPr>
          <a:xfrm>
            <a:off x="2634214" y="1127879"/>
            <a:ext cx="4941609" cy="369332"/>
          </a:xfrm>
          <a:prstGeom prst="rect">
            <a:avLst/>
          </a:prstGeom>
        </p:spPr>
        <p:txBody>
          <a:bodyPr wrap="none">
            <a:spAutoFit/>
          </a:bodyPr>
          <a:lstStyle/>
          <a:p>
            <a:r>
              <a:rPr lang="en-GB" b="1">
                <a:solidFill>
                  <a:schemeClr val="accent2"/>
                </a:solidFill>
              </a:rPr>
              <a:t>(3.2) </a:t>
            </a:r>
            <a:r>
              <a:rPr lang="en-US" b="1">
                <a:solidFill>
                  <a:schemeClr val="accent2"/>
                </a:solidFill>
              </a:rPr>
              <a:t>CM - District heating supply dispatch</a:t>
            </a:r>
          </a:p>
        </p:txBody>
      </p:sp>
    </p:spTree>
    <p:extLst>
      <p:ext uri="{BB962C8B-B14F-4D97-AF65-F5344CB8AC3E}">
        <p14:creationId xmlns:p14="http://schemas.microsoft.com/office/powerpoint/2010/main" val="9277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Key comments from Support Session</a:t>
            </a:r>
          </a:p>
        </p:txBody>
      </p:sp>
      <p:sp>
        <p:nvSpPr>
          <p:cNvPr id="3" name="Espace réservé du contenu 2"/>
          <p:cNvSpPr>
            <a:spLocks noGrp="1"/>
          </p:cNvSpPr>
          <p:nvPr>
            <p:ph sz="quarter" idx="10"/>
          </p:nvPr>
        </p:nvSpPr>
        <p:spPr>
          <a:xfrm>
            <a:off x="971627" y="1419225"/>
            <a:ext cx="7715171" cy="5118735"/>
          </a:xfrm>
        </p:spPr>
        <p:txBody>
          <a:bodyPr>
            <a:normAutofit/>
          </a:bodyPr>
          <a:lstStyle/>
          <a:p>
            <a:pPr>
              <a:lnSpc>
                <a:spcPct val="150000"/>
              </a:lnSpc>
              <a:spcBef>
                <a:spcPts val="0"/>
              </a:spcBef>
              <a:buFontTx/>
              <a:buChar char="-"/>
            </a:pPr>
            <a:r>
              <a:rPr lang="en-GB" sz="2000" b="1"/>
              <a:t>Errors when running the CM </a:t>
            </a:r>
          </a:p>
          <a:p>
            <a:pPr lvl="1">
              <a:lnSpc>
                <a:spcPct val="150000"/>
              </a:lnSpc>
              <a:spcBef>
                <a:spcPts val="0"/>
              </a:spcBef>
              <a:buFontTx/>
              <a:buChar char="-"/>
            </a:pPr>
            <a:r>
              <a:rPr lang="en-US" sz="1600"/>
              <a:t>Following the change from the production server (PROD) to the development server (DEV), the CM generated some errors based on the inserted input parameters from Exercise 3.2. This it due to a discrepancy between energy and cost units on the two servers. </a:t>
            </a:r>
          </a:p>
          <a:p>
            <a:pPr lvl="1">
              <a:lnSpc>
                <a:spcPct val="150000"/>
              </a:lnSpc>
              <a:spcBef>
                <a:spcPts val="0"/>
              </a:spcBef>
              <a:buFontTx/>
              <a:buChar char="-"/>
            </a:pPr>
            <a:r>
              <a:rPr lang="en-US" sz="1600"/>
              <a:t>The adjusted spreadsheet file for Exercises 3 and 4 was issued.</a:t>
            </a:r>
            <a:endParaRPr lang="en-US" sz="1600" u="sng"/>
          </a:p>
        </p:txBody>
      </p:sp>
      <p:sp>
        <p:nvSpPr>
          <p:cNvPr id="6" name="Rektangel 5">
            <a:extLst>
              <a:ext uri="{FF2B5EF4-FFF2-40B4-BE49-F238E27FC236}">
                <a16:creationId xmlns:a16="http://schemas.microsoft.com/office/drawing/2014/main" id="{435F15C2-73B4-4361-BC90-167BA7D89E45}"/>
              </a:ext>
            </a:extLst>
          </p:cNvPr>
          <p:cNvSpPr/>
          <p:nvPr/>
        </p:nvSpPr>
        <p:spPr>
          <a:xfrm>
            <a:off x="2634214" y="1127879"/>
            <a:ext cx="4941609" cy="369332"/>
          </a:xfrm>
          <a:prstGeom prst="rect">
            <a:avLst/>
          </a:prstGeom>
        </p:spPr>
        <p:txBody>
          <a:bodyPr wrap="none">
            <a:spAutoFit/>
          </a:bodyPr>
          <a:lstStyle/>
          <a:p>
            <a:r>
              <a:rPr lang="en-GB" b="1">
                <a:solidFill>
                  <a:schemeClr val="accent2"/>
                </a:solidFill>
              </a:rPr>
              <a:t>(3.2) </a:t>
            </a:r>
            <a:r>
              <a:rPr lang="en-US" b="1">
                <a:solidFill>
                  <a:schemeClr val="accent2"/>
                </a:solidFill>
              </a:rPr>
              <a:t>CM - District heating supply dispatch</a:t>
            </a:r>
          </a:p>
        </p:txBody>
      </p:sp>
    </p:spTree>
    <p:extLst>
      <p:ext uri="{BB962C8B-B14F-4D97-AF65-F5344CB8AC3E}">
        <p14:creationId xmlns:p14="http://schemas.microsoft.com/office/powerpoint/2010/main" val="283372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Key comments from Support Session</a:t>
            </a:r>
          </a:p>
        </p:txBody>
      </p:sp>
      <p:sp>
        <p:nvSpPr>
          <p:cNvPr id="3" name="Espace réservé du contenu 2"/>
          <p:cNvSpPr>
            <a:spLocks noGrp="1"/>
          </p:cNvSpPr>
          <p:nvPr>
            <p:ph sz="quarter" idx="10"/>
          </p:nvPr>
        </p:nvSpPr>
        <p:spPr>
          <a:xfrm>
            <a:off x="971627" y="1419225"/>
            <a:ext cx="7715171" cy="5118735"/>
          </a:xfrm>
        </p:spPr>
        <p:txBody>
          <a:bodyPr>
            <a:normAutofit/>
          </a:bodyPr>
          <a:lstStyle/>
          <a:p>
            <a:pPr>
              <a:lnSpc>
                <a:spcPct val="150000"/>
              </a:lnSpc>
              <a:spcBef>
                <a:spcPts val="0"/>
              </a:spcBef>
              <a:buFontTx/>
              <a:buChar char="-"/>
            </a:pPr>
            <a:r>
              <a:rPr lang="en-GB" sz="2000" b="1"/>
              <a:t>Discrepancy in units</a:t>
            </a:r>
          </a:p>
          <a:p>
            <a:pPr lvl="1">
              <a:lnSpc>
                <a:spcPct val="150000"/>
              </a:lnSpc>
              <a:spcBef>
                <a:spcPts val="0"/>
              </a:spcBef>
              <a:buFontTx/>
              <a:buChar char="-"/>
            </a:pPr>
            <a:r>
              <a:rPr lang="en-US" sz="1600"/>
              <a:t>Following the issue of the adjusted spreadsheet file for Exercises 3 and 4, a discrepancy in units occurred in the final spreadsheet. This is because Ex.5 combines the results from the previous calculations including  3.2. which was previously altered.</a:t>
            </a:r>
          </a:p>
          <a:p>
            <a:pPr lvl="1">
              <a:lnSpc>
                <a:spcPct val="150000"/>
              </a:lnSpc>
              <a:spcBef>
                <a:spcPts val="0"/>
              </a:spcBef>
              <a:buFontTx/>
              <a:buChar char="-"/>
            </a:pPr>
            <a:r>
              <a:rPr lang="en-US" sz="1600"/>
              <a:t>The adjusted spreadsheet file for Exercises 5 was issued.</a:t>
            </a:r>
          </a:p>
          <a:p>
            <a:pPr lvl="1">
              <a:lnSpc>
                <a:spcPct val="150000"/>
              </a:lnSpc>
              <a:spcBef>
                <a:spcPts val="0"/>
              </a:spcBef>
              <a:buFontTx/>
              <a:buChar char="-"/>
            </a:pPr>
            <a:endParaRPr lang="en-US" sz="1600" u="sng"/>
          </a:p>
        </p:txBody>
      </p:sp>
      <p:sp>
        <p:nvSpPr>
          <p:cNvPr id="6" name="Rektangel 5">
            <a:extLst>
              <a:ext uri="{FF2B5EF4-FFF2-40B4-BE49-F238E27FC236}">
                <a16:creationId xmlns:a16="http://schemas.microsoft.com/office/drawing/2014/main" id="{435F15C2-73B4-4361-BC90-167BA7D89E45}"/>
              </a:ext>
            </a:extLst>
          </p:cNvPr>
          <p:cNvSpPr/>
          <p:nvPr/>
        </p:nvSpPr>
        <p:spPr>
          <a:xfrm>
            <a:off x="2634214" y="1127879"/>
            <a:ext cx="4159344" cy="369332"/>
          </a:xfrm>
          <a:prstGeom prst="rect">
            <a:avLst/>
          </a:prstGeom>
        </p:spPr>
        <p:txBody>
          <a:bodyPr wrap="none">
            <a:spAutoFit/>
          </a:bodyPr>
          <a:lstStyle/>
          <a:p>
            <a:r>
              <a:rPr lang="en-GB" b="1">
                <a:solidFill>
                  <a:schemeClr val="accent2"/>
                </a:solidFill>
              </a:rPr>
              <a:t>(5) Scenario assessment </a:t>
            </a:r>
            <a:r>
              <a:rPr lang="en-US" b="1">
                <a:solidFill>
                  <a:schemeClr val="accent2"/>
                </a:solidFill>
              </a:rPr>
              <a:t>Exercise 5</a:t>
            </a:r>
          </a:p>
        </p:txBody>
      </p:sp>
    </p:spTree>
    <p:extLst>
      <p:ext uri="{BB962C8B-B14F-4D97-AF65-F5344CB8AC3E}">
        <p14:creationId xmlns:p14="http://schemas.microsoft.com/office/powerpoint/2010/main" val="30727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6" name="Straight Arrow Connector 115"/>
          <p:cNvCxnSpPr/>
          <p:nvPr/>
        </p:nvCxnSpPr>
        <p:spPr>
          <a:xfrm flipH="1">
            <a:off x="4416833" y="4165224"/>
            <a:ext cx="319088" cy="142591"/>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12" name="Rounded Rectangle 111"/>
          <p:cNvSpPr/>
          <p:nvPr/>
        </p:nvSpPr>
        <p:spPr>
          <a:xfrm>
            <a:off x="2763292" y="4193515"/>
            <a:ext cx="1341120" cy="845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a:solidFill>
                  <a:srgbClr val="333333"/>
                </a:solidFill>
              </a:rPr>
              <a:t>CM – </a:t>
            </a:r>
          </a:p>
          <a:p>
            <a:pPr algn="ctr"/>
            <a:r>
              <a:rPr lang="de-AT" sz="1200">
                <a:solidFill>
                  <a:srgbClr val="333333"/>
                </a:solidFill>
              </a:rPr>
              <a:t>DH potential – user-defined thresholds</a:t>
            </a:r>
          </a:p>
        </p:txBody>
      </p:sp>
      <p:sp>
        <p:nvSpPr>
          <p:cNvPr id="58" name="Oval 57"/>
          <p:cNvSpPr/>
          <p:nvPr/>
        </p:nvSpPr>
        <p:spPr>
          <a:xfrm>
            <a:off x="3791304" y="4037005"/>
            <a:ext cx="467999" cy="467999"/>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b="1"/>
              <a:t>E4</a:t>
            </a:r>
          </a:p>
        </p:txBody>
      </p:sp>
      <p:cxnSp>
        <p:nvCxnSpPr>
          <p:cNvPr id="113" name="Straight Arrow Connector 112"/>
          <p:cNvCxnSpPr>
            <a:stCxn id="112" idx="3"/>
          </p:cNvCxnSpPr>
          <p:nvPr/>
        </p:nvCxnSpPr>
        <p:spPr>
          <a:xfrm flipV="1">
            <a:off x="4104412" y="2952750"/>
            <a:ext cx="1299210" cy="1663675"/>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99" name="Straight Arrow Connector 98"/>
          <p:cNvCxnSpPr/>
          <p:nvPr/>
        </p:nvCxnSpPr>
        <p:spPr>
          <a:xfrm flipV="1">
            <a:off x="5533162" y="3704177"/>
            <a:ext cx="981076" cy="249746"/>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70" name="Rounded Rectangle 69"/>
          <p:cNvSpPr/>
          <p:nvPr/>
        </p:nvSpPr>
        <p:spPr>
          <a:xfrm>
            <a:off x="1893564" y="5372343"/>
            <a:ext cx="1341120" cy="845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a:solidFill>
                  <a:srgbClr val="333333"/>
                </a:solidFill>
              </a:rPr>
              <a:t>CM – </a:t>
            </a:r>
          </a:p>
          <a:p>
            <a:pPr algn="ctr"/>
            <a:r>
              <a:rPr lang="de-AT" sz="1200">
                <a:solidFill>
                  <a:srgbClr val="333333"/>
                </a:solidFill>
              </a:rPr>
              <a:t>Scale Heat and Cool density maps</a:t>
            </a:r>
          </a:p>
        </p:txBody>
      </p:sp>
      <p:cxnSp>
        <p:nvCxnSpPr>
          <p:cNvPr id="71" name="Straight Arrow Connector 70"/>
          <p:cNvCxnSpPr/>
          <p:nvPr/>
        </p:nvCxnSpPr>
        <p:spPr>
          <a:xfrm>
            <a:off x="2957602" y="5612430"/>
            <a:ext cx="1459231" cy="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03" name="Espace réservé du contenu 2"/>
          <p:cNvSpPr>
            <a:spLocks noGrp="1"/>
          </p:cNvSpPr>
          <p:nvPr>
            <p:ph idx="4294967295"/>
          </p:nvPr>
        </p:nvSpPr>
        <p:spPr>
          <a:xfrm>
            <a:off x="3114619" y="6062576"/>
            <a:ext cx="1752599" cy="747799"/>
          </a:xfrm>
        </p:spPr>
        <p:txBody>
          <a:bodyPr>
            <a:normAutofit/>
          </a:bodyPr>
          <a:lstStyle/>
          <a:p>
            <a:pPr marL="0" indent="0" algn="ctr">
              <a:spcBef>
                <a:spcPts val="0"/>
              </a:spcBef>
              <a:spcAft>
                <a:spcPts val="600"/>
              </a:spcAft>
              <a:buNone/>
            </a:pPr>
            <a:r>
              <a:rPr lang="en-GB" sz="1100"/>
              <a:t>Make a heat density layer reflecting DH demand with the CM</a:t>
            </a:r>
          </a:p>
        </p:txBody>
      </p:sp>
      <p:cxnSp>
        <p:nvCxnSpPr>
          <p:cNvPr id="104" name="Straight Arrow Connector 103"/>
          <p:cNvCxnSpPr/>
          <p:nvPr/>
        </p:nvCxnSpPr>
        <p:spPr>
          <a:xfrm flipV="1">
            <a:off x="3687217" y="5679602"/>
            <a:ext cx="120016" cy="338633"/>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60" name="Oval 59"/>
          <p:cNvSpPr/>
          <p:nvPr/>
        </p:nvSpPr>
        <p:spPr>
          <a:xfrm>
            <a:off x="2926559" y="5223932"/>
            <a:ext cx="467999" cy="467999"/>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b="1"/>
              <a:t>E3</a:t>
            </a:r>
          </a:p>
        </p:txBody>
      </p:sp>
      <p:cxnSp>
        <p:nvCxnSpPr>
          <p:cNvPr id="42" name="Straight Arrow Connector 41"/>
          <p:cNvCxnSpPr/>
          <p:nvPr/>
        </p:nvCxnSpPr>
        <p:spPr>
          <a:xfrm>
            <a:off x="2429917" y="2239126"/>
            <a:ext cx="32194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ounded Rectangle 11">
            <a:extLst>
              <a:ext uri="{FF2B5EF4-FFF2-40B4-BE49-F238E27FC236}">
                <a16:creationId xmlns:a16="http://schemas.microsoft.com/office/drawing/2014/main" id="{8A2FC528-C898-40EA-BD07-14ABEA3CBF71}"/>
              </a:ext>
            </a:extLst>
          </p:cNvPr>
          <p:cNvSpPr/>
          <p:nvPr/>
        </p:nvSpPr>
        <p:spPr>
          <a:xfrm>
            <a:off x="179716" y="1458697"/>
            <a:ext cx="1341120" cy="845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a:solidFill>
                  <a:srgbClr val="333333"/>
                </a:solidFill>
              </a:rPr>
              <a:t>Energy Mapping</a:t>
            </a:r>
          </a:p>
        </p:txBody>
      </p:sp>
      <p:sp>
        <p:nvSpPr>
          <p:cNvPr id="12" name="Rounded Rectangle 11"/>
          <p:cNvSpPr/>
          <p:nvPr/>
        </p:nvSpPr>
        <p:spPr>
          <a:xfrm>
            <a:off x="633503" y="2889617"/>
            <a:ext cx="1341120" cy="845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a:solidFill>
                  <a:srgbClr val="333333"/>
                </a:solidFill>
              </a:rPr>
              <a:t>CM – </a:t>
            </a:r>
          </a:p>
          <a:p>
            <a:pPr algn="ctr"/>
            <a:r>
              <a:rPr lang="de-AT" sz="1200">
                <a:solidFill>
                  <a:srgbClr val="333333"/>
                </a:solidFill>
              </a:rPr>
              <a:t>Demand projection</a:t>
            </a:r>
          </a:p>
        </p:txBody>
      </p:sp>
      <p:sp>
        <p:nvSpPr>
          <p:cNvPr id="5" name="Oval 4"/>
          <p:cNvSpPr/>
          <p:nvPr/>
        </p:nvSpPr>
        <p:spPr>
          <a:xfrm>
            <a:off x="1675491" y="2729716"/>
            <a:ext cx="467999" cy="467999"/>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b="1"/>
              <a:t>E2</a:t>
            </a:r>
          </a:p>
        </p:txBody>
      </p:sp>
      <p:sp>
        <p:nvSpPr>
          <p:cNvPr id="51" name="Oval 4">
            <a:extLst>
              <a:ext uri="{FF2B5EF4-FFF2-40B4-BE49-F238E27FC236}">
                <a16:creationId xmlns:a16="http://schemas.microsoft.com/office/drawing/2014/main" id="{3A1884B0-E203-434C-AF3E-7F111CD5B675}"/>
              </a:ext>
            </a:extLst>
          </p:cNvPr>
          <p:cNvSpPr/>
          <p:nvPr/>
        </p:nvSpPr>
        <p:spPr>
          <a:xfrm>
            <a:off x="1221704" y="1298796"/>
            <a:ext cx="467999" cy="467999"/>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b="1"/>
              <a:t>E1</a:t>
            </a:r>
          </a:p>
        </p:txBody>
      </p:sp>
      <p:sp>
        <p:nvSpPr>
          <p:cNvPr id="15" name="Espace réservé du contenu 2"/>
          <p:cNvSpPr>
            <a:spLocks noGrp="1"/>
          </p:cNvSpPr>
          <p:nvPr>
            <p:ph idx="4294967295"/>
          </p:nvPr>
        </p:nvSpPr>
        <p:spPr>
          <a:xfrm>
            <a:off x="534443" y="3967918"/>
            <a:ext cx="1752599" cy="1019221"/>
          </a:xfrm>
        </p:spPr>
        <p:txBody>
          <a:bodyPr>
            <a:normAutofit/>
          </a:bodyPr>
          <a:lstStyle/>
          <a:p>
            <a:pPr marL="0" indent="0" algn="ctr">
              <a:spcBef>
                <a:spcPts val="0"/>
              </a:spcBef>
              <a:spcAft>
                <a:spcPts val="600"/>
              </a:spcAft>
              <a:buNone/>
            </a:pPr>
            <a:r>
              <a:rPr lang="en-GB" sz="1100"/>
              <a:t>Use the resulting </a:t>
            </a:r>
            <a:br>
              <a:rPr lang="en-GB" sz="1100"/>
            </a:br>
            <a:r>
              <a:rPr lang="en-GB" sz="1100"/>
              <a:t>Heat &amp; floor area </a:t>
            </a:r>
            <a:br>
              <a:rPr lang="en-GB" sz="1100"/>
            </a:br>
            <a:r>
              <a:rPr lang="en-GB" sz="1100"/>
              <a:t>density maps</a:t>
            </a:r>
            <a:br>
              <a:rPr lang="en-GB" sz="1100"/>
            </a:br>
            <a:r>
              <a:rPr lang="en-GB" sz="1100"/>
              <a:t>2050</a:t>
            </a:r>
          </a:p>
        </p:txBody>
      </p:sp>
      <p:cxnSp>
        <p:nvCxnSpPr>
          <p:cNvPr id="54" name="Straight Arrow Connector 53"/>
          <p:cNvCxnSpPr>
            <a:stCxn id="12" idx="3"/>
            <a:endCxn id="9" idx="1"/>
          </p:cNvCxnSpPr>
          <p:nvPr/>
        </p:nvCxnSpPr>
        <p:spPr>
          <a:xfrm>
            <a:off x="1974623" y="3312527"/>
            <a:ext cx="777240" cy="1367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9" name="Straight Arrow Connector 58"/>
          <p:cNvCxnSpPr/>
          <p:nvPr/>
        </p:nvCxnSpPr>
        <p:spPr>
          <a:xfrm flipV="1">
            <a:off x="1921283" y="3318510"/>
            <a:ext cx="365759" cy="674002"/>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8" name="Straight Arrow Connector 37"/>
          <p:cNvCxnSpPr/>
          <p:nvPr/>
        </p:nvCxnSpPr>
        <p:spPr>
          <a:xfrm flipV="1">
            <a:off x="2429917" y="2239126"/>
            <a:ext cx="0" cy="1073402"/>
          </a:xfrm>
          <a:prstGeom prst="straightConnector1">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2" name="Titre 1"/>
          <p:cNvSpPr>
            <a:spLocks noGrp="1"/>
          </p:cNvSpPr>
          <p:nvPr>
            <p:ph type="title"/>
          </p:nvPr>
        </p:nvSpPr>
        <p:spPr>
          <a:xfrm>
            <a:off x="971550" y="0"/>
            <a:ext cx="7715249" cy="1033499"/>
          </a:xfrm>
        </p:spPr>
        <p:txBody>
          <a:bodyPr/>
          <a:lstStyle/>
          <a:p>
            <a:r>
              <a:rPr lang="en-GB"/>
              <a:t>Exercise 5 – Wrap-up</a:t>
            </a:r>
          </a:p>
        </p:txBody>
      </p:sp>
      <p:sp>
        <p:nvSpPr>
          <p:cNvPr id="11" name="Rounded Rectangle 10"/>
          <p:cNvSpPr/>
          <p:nvPr/>
        </p:nvSpPr>
        <p:spPr>
          <a:xfrm>
            <a:off x="7104249" y="5524743"/>
            <a:ext cx="1341120" cy="845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a:solidFill>
                  <a:srgbClr val="333333"/>
                </a:solidFill>
              </a:rPr>
              <a:t>CM – </a:t>
            </a:r>
          </a:p>
          <a:p>
            <a:pPr algn="ctr"/>
            <a:r>
              <a:rPr lang="de-AT" sz="1200">
                <a:solidFill>
                  <a:srgbClr val="333333"/>
                </a:solidFill>
              </a:rPr>
              <a:t>Excess heat transport potential</a:t>
            </a:r>
          </a:p>
        </p:txBody>
      </p:sp>
      <p:cxnSp>
        <p:nvCxnSpPr>
          <p:cNvPr id="36" name="Straight Arrow Connector 35"/>
          <p:cNvCxnSpPr/>
          <p:nvPr/>
        </p:nvCxnSpPr>
        <p:spPr>
          <a:xfrm flipH="1">
            <a:off x="5757953" y="5690208"/>
            <a:ext cx="1346296" cy="1"/>
          </a:xfrm>
          <a:prstGeom prst="straightConnector1">
            <a:avLst/>
          </a:prstGeom>
          <a:ln>
            <a:prstDash val="dash"/>
            <a:tailEnd type="arrow"/>
          </a:ln>
        </p:spPr>
        <p:style>
          <a:lnRef idx="2">
            <a:schemeClr val="accent3"/>
          </a:lnRef>
          <a:fillRef idx="0">
            <a:schemeClr val="accent3"/>
          </a:fillRef>
          <a:effectRef idx="1">
            <a:schemeClr val="accent3"/>
          </a:effectRef>
          <a:fontRef idx="minor">
            <a:schemeClr val="tx1"/>
          </a:fontRef>
        </p:style>
      </p:cxnSp>
      <p:sp>
        <p:nvSpPr>
          <p:cNvPr id="41" name="Espace réservé du contenu 2"/>
          <p:cNvSpPr>
            <a:spLocks noGrp="1"/>
          </p:cNvSpPr>
          <p:nvPr>
            <p:ph idx="4294967295"/>
          </p:nvPr>
        </p:nvSpPr>
        <p:spPr>
          <a:xfrm>
            <a:off x="5757953" y="5956324"/>
            <a:ext cx="1386839" cy="895201"/>
          </a:xfrm>
        </p:spPr>
        <p:txBody>
          <a:bodyPr>
            <a:normAutofit/>
          </a:bodyPr>
          <a:lstStyle/>
          <a:p>
            <a:pPr marL="0" indent="0" algn="ctr">
              <a:spcBef>
                <a:spcPts val="0"/>
              </a:spcBef>
              <a:spcAft>
                <a:spcPts val="600"/>
              </a:spcAft>
              <a:buNone/>
            </a:pPr>
            <a:r>
              <a:rPr lang="en-GB" sz="1100"/>
              <a:t>Results already taken into account in the given input values</a:t>
            </a:r>
          </a:p>
        </p:txBody>
      </p:sp>
      <p:cxnSp>
        <p:nvCxnSpPr>
          <p:cNvPr id="64" name="Straight Arrow Connector 63"/>
          <p:cNvCxnSpPr/>
          <p:nvPr/>
        </p:nvCxnSpPr>
        <p:spPr>
          <a:xfrm flipV="1">
            <a:off x="6761106" y="5764196"/>
            <a:ext cx="112051" cy="262610"/>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73" name="Straight Arrow Connector 72"/>
          <p:cNvCxnSpPr/>
          <p:nvPr/>
        </p:nvCxnSpPr>
        <p:spPr>
          <a:xfrm flipH="1" flipV="1">
            <a:off x="6295163" y="2952750"/>
            <a:ext cx="1079734" cy="2543418"/>
          </a:xfrm>
          <a:prstGeom prst="straightConnector1">
            <a:avLst/>
          </a:prstGeom>
          <a:ln>
            <a:prstDash val="dash"/>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63" name="Oval 62"/>
          <p:cNvSpPr/>
          <p:nvPr/>
        </p:nvSpPr>
        <p:spPr>
          <a:xfrm>
            <a:off x="7984917" y="5302045"/>
            <a:ext cx="841306" cy="486079"/>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b="1"/>
              <a:t>Optional</a:t>
            </a:r>
          </a:p>
        </p:txBody>
      </p:sp>
      <p:sp>
        <p:nvSpPr>
          <p:cNvPr id="13" name="Rektangel 12">
            <a:extLst>
              <a:ext uri="{FF2B5EF4-FFF2-40B4-BE49-F238E27FC236}">
                <a16:creationId xmlns:a16="http://schemas.microsoft.com/office/drawing/2014/main" id="{463F6DA6-4C73-4718-B148-0ABF417C8C1A}"/>
              </a:ext>
            </a:extLst>
          </p:cNvPr>
          <p:cNvSpPr/>
          <p:nvPr/>
        </p:nvSpPr>
        <p:spPr>
          <a:xfrm>
            <a:off x="29458" y="1142293"/>
            <a:ext cx="9010938" cy="5623259"/>
          </a:xfrm>
          <a:prstGeom prst="rect">
            <a:avLst/>
          </a:prstGeom>
          <a:solidFill>
            <a:schemeClr val="lt1">
              <a:alpha val="70000"/>
            </a:schemeClr>
          </a:solidFill>
          <a:ln>
            <a:solidFill>
              <a:schemeClr val="accent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5" name="Espace réservé du contenu 2">
            <a:extLst>
              <a:ext uri="{FF2B5EF4-FFF2-40B4-BE49-F238E27FC236}">
                <a16:creationId xmlns:a16="http://schemas.microsoft.com/office/drawing/2014/main" id="{A1FFE211-A749-4E7D-A74C-947E39107F30}"/>
              </a:ext>
            </a:extLst>
          </p:cNvPr>
          <p:cNvSpPr txBox="1">
            <a:spLocks/>
          </p:cNvSpPr>
          <p:nvPr/>
        </p:nvSpPr>
        <p:spPr>
          <a:xfrm>
            <a:off x="66532" y="5387671"/>
            <a:ext cx="1747510" cy="922494"/>
          </a:xfrm>
          <a:prstGeom prst="rect">
            <a:avLst/>
          </a:prstGeom>
          <a:noFill/>
          <a:ln w="19050">
            <a:solidFill>
              <a:srgbClr val="00A7BA"/>
            </a:solidFill>
          </a:ln>
        </p:spPr>
        <p:txBody>
          <a:bodyPr vert="horz" lIns="91440" tIns="45720" rIns="91440" bIns="45720" rtlCol="0" anchor="ctr">
            <a:noAutofit/>
          </a:bodyPr>
          <a:lstStyle>
            <a:lvl1pPr marL="342900" indent="-342900" algn="l" defTabSz="457200" rtl="0" eaLnBrk="1" latinLnBrk="0" hangingPunct="1">
              <a:lnSpc>
                <a:spcPct val="110000"/>
              </a:lnSpc>
              <a:spcBef>
                <a:spcPct val="20000"/>
              </a:spcBef>
              <a:buFont typeface="Arial"/>
              <a:buChar char="•"/>
              <a:defRPr sz="3200" kern="1200">
                <a:solidFill>
                  <a:srgbClr val="00A7BA"/>
                </a:solidFill>
                <a:latin typeface="+mn-lt"/>
                <a:ea typeface="+mn-ea"/>
                <a:cs typeface="+mn-cs"/>
              </a:defRPr>
            </a:lvl1pPr>
            <a:lvl2pPr marL="742950" indent="-285750" algn="l" defTabSz="457200" rtl="0" eaLnBrk="1" latinLnBrk="0" hangingPunct="1">
              <a:lnSpc>
                <a:spcPct val="110000"/>
              </a:lnSpc>
              <a:spcBef>
                <a:spcPct val="20000"/>
              </a:spcBef>
              <a:buFont typeface="Arial"/>
              <a:buChar char="–"/>
              <a:defRPr sz="2800" kern="1200">
                <a:solidFill>
                  <a:srgbClr val="00A7BA"/>
                </a:solidFill>
                <a:latin typeface="+mn-lt"/>
                <a:ea typeface="+mn-ea"/>
                <a:cs typeface="+mn-cs"/>
              </a:defRPr>
            </a:lvl2pPr>
            <a:lvl3pPr marL="1143000" indent="-228600" algn="l" defTabSz="457200" rtl="0" eaLnBrk="1" latinLnBrk="0" hangingPunct="1">
              <a:lnSpc>
                <a:spcPct val="110000"/>
              </a:lnSpc>
              <a:spcBef>
                <a:spcPct val="20000"/>
              </a:spcBef>
              <a:buFont typeface="Arial"/>
              <a:buChar char="•"/>
              <a:defRPr sz="2400" kern="1200">
                <a:solidFill>
                  <a:srgbClr val="00A7BA"/>
                </a:solidFill>
                <a:latin typeface="+mn-lt"/>
                <a:ea typeface="+mn-ea"/>
                <a:cs typeface="+mn-cs"/>
              </a:defRPr>
            </a:lvl3pPr>
            <a:lvl4pPr marL="1600200" indent="-228600" algn="l" defTabSz="457200" rtl="0" eaLnBrk="1" latinLnBrk="0" hangingPunct="1">
              <a:lnSpc>
                <a:spcPct val="110000"/>
              </a:lnSpc>
              <a:spcBef>
                <a:spcPct val="20000"/>
              </a:spcBef>
              <a:buFont typeface="Arial"/>
              <a:buChar char="–"/>
              <a:defRPr sz="2000" kern="1200">
                <a:solidFill>
                  <a:srgbClr val="00A7BA"/>
                </a:solidFill>
                <a:latin typeface="+mn-lt"/>
                <a:ea typeface="+mn-ea"/>
                <a:cs typeface="+mn-cs"/>
              </a:defRPr>
            </a:lvl4pPr>
            <a:lvl5pPr marL="2057400" indent="-228600" algn="l" defTabSz="457200" rtl="0" eaLnBrk="1" latinLnBrk="0" hangingPunct="1">
              <a:lnSpc>
                <a:spcPct val="110000"/>
              </a:lnSpc>
              <a:spcBef>
                <a:spcPct val="20000"/>
              </a:spcBef>
              <a:buFont typeface="Arial"/>
              <a:buChar char="»"/>
              <a:defRPr sz="2000" kern="1200">
                <a:solidFill>
                  <a:srgbClr val="00A7BA"/>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Font typeface="Arial"/>
              <a:buNone/>
            </a:pPr>
            <a:r>
              <a:rPr lang="en-US" sz="1000"/>
              <a:t>CM … Calculation Module</a:t>
            </a:r>
          </a:p>
          <a:p>
            <a:pPr marL="0" indent="0">
              <a:spcBef>
                <a:spcPts val="0"/>
              </a:spcBef>
              <a:spcAft>
                <a:spcPts val="600"/>
              </a:spcAft>
              <a:buFont typeface="Arial"/>
              <a:buNone/>
            </a:pPr>
            <a:r>
              <a:rPr lang="en-US" sz="1000"/>
              <a:t>DH … District Heating</a:t>
            </a:r>
          </a:p>
          <a:p>
            <a:pPr marL="0" indent="0">
              <a:spcBef>
                <a:spcPts val="0"/>
              </a:spcBef>
              <a:spcAft>
                <a:spcPts val="600"/>
              </a:spcAft>
              <a:buFont typeface="Arial"/>
              <a:buNone/>
            </a:pPr>
            <a:r>
              <a:rPr lang="en-US" sz="1000"/>
              <a:t>SS … Spread Sheet</a:t>
            </a:r>
          </a:p>
        </p:txBody>
      </p:sp>
      <p:sp>
        <p:nvSpPr>
          <p:cNvPr id="9" name="Rounded Rectangle 8"/>
          <p:cNvSpPr/>
          <p:nvPr/>
        </p:nvSpPr>
        <p:spPr>
          <a:xfrm>
            <a:off x="2751863" y="2903288"/>
            <a:ext cx="1341120" cy="845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a:solidFill>
                  <a:srgbClr val="333333"/>
                </a:solidFill>
              </a:rPr>
              <a:t>CM – </a:t>
            </a:r>
          </a:p>
          <a:p>
            <a:pPr algn="ctr"/>
            <a:r>
              <a:rPr lang="de-AT" sz="1200">
                <a:solidFill>
                  <a:srgbClr val="333333"/>
                </a:solidFill>
              </a:rPr>
              <a:t>DH potential - economic assessment</a:t>
            </a:r>
          </a:p>
        </p:txBody>
      </p:sp>
      <p:sp>
        <p:nvSpPr>
          <p:cNvPr id="10" name="Rounded Rectangle 9"/>
          <p:cNvSpPr/>
          <p:nvPr/>
        </p:nvSpPr>
        <p:spPr>
          <a:xfrm>
            <a:off x="4416833" y="5061585"/>
            <a:ext cx="1341120" cy="845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a:solidFill>
                  <a:srgbClr val="333333"/>
                </a:solidFill>
              </a:rPr>
              <a:t>CM – </a:t>
            </a:r>
          </a:p>
          <a:p>
            <a:pPr algn="ctr"/>
            <a:r>
              <a:rPr lang="de-AT" sz="1200">
                <a:solidFill>
                  <a:srgbClr val="333333"/>
                </a:solidFill>
              </a:rPr>
              <a:t>DH supply dispatch</a:t>
            </a:r>
          </a:p>
        </p:txBody>
      </p:sp>
      <p:sp>
        <p:nvSpPr>
          <p:cNvPr id="57" name="Oval 56"/>
          <p:cNvSpPr/>
          <p:nvPr/>
        </p:nvSpPr>
        <p:spPr>
          <a:xfrm>
            <a:off x="3782573" y="2757059"/>
            <a:ext cx="467999" cy="467999"/>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b="1"/>
              <a:t>E4</a:t>
            </a:r>
          </a:p>
        </p:txBody>
      </p:sp>
      <p:sp>
        <p:nvSpPr>
          <p:cNvPr id="61" name="Oval 60"/>
          <p:cNvSpPr/>
          <p:nvPr/>
        </p:nvSpPr>
        <p:spPr>
          <a:xfrm>
            <a:off x="5440497" y="4907830"/>
            <a:ext cx="467999" cy="467999"/>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b="1"/>
              <a:t>E3</a:t>
            </a:r>
          </a:p>
        </p:txBody>
      </p:sp>
      <p:cxnSp>
        <p:nvCxnSpPr>
          <p:cNvPr id="44" name="Straight Arrow Connector 43"/>
          <p:cNvCxnSpPr>
            <a:endCxn id="47" idx="0"/>
          </p:cNvCxnSpPr>
          <p:nvPr/>
        </p:nvCxnSpPr>
        <p:spPr>
          <a:xfrm>
            <a:off x="8109943" y="2748153"/>
            <a:ext cx="0" cy="74771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47" name="Rectangle 46"/>
          <p:cNvSpPr/>
          <p:nvPr/>
        </p:nvSpPr>
        <p:spPr>
          <a:xfrm>
            <a:off x="7393663" y="3495867"/>
            <a:ext cx="1432560" cy="9883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AT" sz="1200"/>
              <a:t>Indicators for overall city scenarios</a:t>
            </a:r>
          </a:p>
        </p:txBody>
      </p:sp>
      <p:sp>
        <p:nvSpPr>
          <p:cNvPr id="24" name="Espace réservé du contenu 2"/>
          <p:cNvSpPr>
            <a:spLocks noGrp="1"/>
          </p:cNvSpPr>
          <p:nvPr>
            <p:ph idx="4294967295"/>
          </p:nvPr>
        </p:nvSpPr>
        <p:spPr>
          <a:xfrm>
            <a:off x="5859601" y="1342366"/>
            <a:ext cx="2199593" cy="561397"/>
          </a:xfrm>
        </p:spPr>
        <p:txBody>
          <a:bodyPr>
            <a:noAutofit/>
          </a:bodyPr>
          <a:lstStyle/>
          <a:p>
            <a:pPr marL="0" indent="0" algn="ctr">
              <a:spcBef>
                <a:spcPts val="0"/>
              </a:spcBef>
              <a:spcAft>
                <a:spcPts val="600"/>
              </a:spcAft>
              <a:buNone/>
            </a:pPr>
            <a:r>
              <a:rPr lang="en-US" sz="1100"/>
              <a:t>Transfer of results from the CMs for selected scenarios </a:t>
            </a:r>
          </a:p>
        </p:txBody>
      </p:sp>
      <p:sp>
        <p:nvSpPr>
          <p:cNvPr id="26" name="Rounded Rectangle 25"/>
          <p:cNvSpPr/>
          <p:nvPr/>
        </p:nvSpPr>
        <p:spPr>
          <a:xfrm>
            <a:off x="7396253" y="2047752"/>
            <a:ext cx="1341120" cy="84582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AT" sz="1200">
                <a:solidFill>
                  <a:srgbClr val="333333"/>
                </a:solidFill>
              </a:rPr>
              <a:t>SS – Scenario assessment</a:t>
            </a:r>
          </a:p>
        </p:txBody>
      </p:sp>
      <p:cxnSp>
        <p:nvCxnSpPr>
          <p:cNvPr id="68" name="Straight Arrow Connector 67"/>
          <p:cNvCxnSpPr/>
          <p:nvPr/>
        </p:nvCxnSpPr>
        <p:spPr>
          <a:xfrm flipH="1" flipV="1">
            <a:off x="6955245" y="1819275"/>
            <a:ext cx="1" cy="624078"/>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69" name="Rounded Rectangle 68"/>
          <p:cNvSpPr/>
          <p:nvPr/>
        </p:nvSpPr>
        <p:spPr>
          <a:xfrm>
            <a:off x="5173118" y="2057468"/>
            <a:ext cx="1341120" cy="84582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AT" sz="1200">
                <a:solidFill>
                  <a:srgbClr val="333333"/>
                </a:solidFill>
              </a:rPr>
              <a:t>SS – CM in/out</a:t>
            </a:r>
          </a:p>
        </p:txBody>
      </p:sp>
      <p:cxnSp>
        <p:nvCxnSpPr>
          <p:cNvPr id="72" name="Straight Arrow Connector 71"/>
          <p:cNvCxnSpPr/>
          <p:nvPr/>
        </p:nvCxnSpPr>
        <p:spPr>
          <a:xfrm flipV="1">
            <a:off x="5571263" y="2914650"/>
            <a:ext cx="186690" cy="2126049"/>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74" name="Straight Arrow Connector 73"/>
          <p:cNvCxnSpPr>
            <a:stCxn id="9" idx="3"/>
          </p:cNvCxnSpPr>
          <p:nvPr/>
        </p:nvCxnSpPr>
        <p:spPr>
          <a:xfrm flipV="1">
            <a:off x="4092983" y="2755841"/>
            <a:ext cx="1146810" cy="570357"/>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75" name="Straight Arrow Connector 74"/>
          <p:cNvCxnSpPr>
            <a:stCxn id="69" idx="3"/>
            <a:endCxn id="26" idx="1"/>
          </p:cNvCxnSpPr>
          <p:nvPr/>
        </p:nvCxnSpPr>
        <p:spPr>
          <a:xfrm flipV="1">
            <a:off x="6514238" y="2470662"/>
            <a:ext cx="882015" cy="9716"/>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92" name="Straight Arrow Connector 91"/>
          <p:cNvCxnSpPr/>
          <p:nvPr/>
        </p:nvCxnSpPr>
        <p:spPr>
          <a:xfrm flipH="1" flipV="1">
            <a:off x="4416833" y="3200400"/>
            <a:ext cx="485775" cy="607730"/>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94" name="Straight Arrow Connector 93"/>
          <p:cNvCxnSpPr>
            <a:stCxn id="48" idx="0"/>
          </p:cNvCxnSpPr>
          <p:nvPr/>
        </p:nvCxnSpPr>
        <p:spPr>
          <a:xfrm flipH="1" flipV="1">
            <a:off x="4647339" y="2314577"/>
            <a:ext cx="582318" cy="1462702"/>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97" name="Straight Arrow Connector 96"/>
          <p:cNvCxnSpPr/>
          <p:nvPr/>
        </p:nvCxnSpPr>
        <p:spPr>
          <a:xfrm flipV="1">
            <a:off x="5310278" y="3531310"/>
            <a:ext cx="354330" cy="249746"/>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48" name="Espace réservé du contenu 2"/>
          <p:cNvSpPr>
            <a:spLocks noGrp="1"/>
          </p:cNvSpPr>
          <p:nvPr>
            <p:ph idx="4294967295"/>
          </p:nvPr>
        </p:nvSpPr>
        <p:spPr>
          <a:xfrm>
            <a:off x="4599713" y="3777279"/>
            <a:ext cx="1259888" cy="1023321"/>
          </a:xfrm>
        </p:spPr>
        <p:txBody>
          <a:bodyPr>
            <a:normAutofit fontScale="92500"/>
          </a:bodyPr>
          <a:lstStyle/>
          <a:p>
            <a:pPr marL="0" indent="0" algn="ctr">
              <a:spcBef>
                <a:spcPts val="0"/>
              </a:spcBef>
              <a:spcAft>
                <a:spcPts val="600"/>
              </a:spcAft>
              <a:buNone/>
            </a:pPr>
            <a:r>
              <a:rPr lang="en-GB" sz="1100"/>
              <a:t>Copy results to respective sheets, or find further information in SS</a:t>
            </a:r>
          </a:p>
        </p:txBody>
      </p:sp>
      <p:sp>
        <p:nvSpPr>
          <p:cNvPr id="49" name="Oval 48"/>
          <p:cNvSpPr/>
          <p:nvPr/>
        </p:nvSpPr>
        <p:spPr>
          <a:xfrm>
            <a:off x="8358224" y="1763244"/>
            <a:ext cx="467999" cy="467999"/>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b="1"/>
              <a:t>E5</a:t>
            </a:r>
          </a:p>
        </p:txBody>
      </p:sp>
      <p:sp>
        <p:nvSpPr>
          <p:cNvPr id="8" name="Rounded Rectangle 7"/>
          <p:cNvSpPr/>
          <p:nvPr/>
        </p:nvSpPr>
        <p:spPr>
          <a:xfrm>
            <a:off x="2751863" y="1574965"/>
            <a:ext cx="1341120" cy="845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AT" sz="1200">
                <a:solidFill>
                  <a:srgbClr val="333333"/>
                </a:solidFill>
              </a:rPr>
              <a:t>CM – </a:t>
            </a:r>
          </a:p>
          <a:p>
            <a:pPr algn="ctr"/>
            <a:r>
              <a:rPr lang="de-AT" sz="1200">
                <a:solidFill>
                  <a:srgbClr val="333333"/>
                </a:solidFill>
              </a:rPr>
              <a:t>Decentral heating supply</a:t>
            </a:r>
          </a:p>
        </p:txBody>
      </p:sp>
      <p:sp>
        <p:nvSpPr>
          <p:cNvPr id="56" name="Oval 55"/>
          <p:cNvSpPr/>
          <p:nvPr/>
        </p:nvSpPr>
        <p:spPr>
          <a:xfrm>
            <a:off x="3773842" y="1415468"/>
            <a:ext cx="467999" cy="467999"/>
          </a:xfrm>
          <a:prstGeom prst="ellipse">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b="1"/>
              <a:t>E2</a:t>
            </a:r>
          </a:p>
        </p:txBody>
      </p:sp>
      <p:cxnSp>
        <p:nvCxnSpPr>
          <p:cNvPr id="62" name="Straight Arrow Connector 61"/>
          <p:cNvCxnSpPr>
            <a:stCxn id="8" idx="3"/>
            <a:endCxn id="69" idx="1"/>
          </p:cNvCxnSpPr>
          <p:nvPr/>
        </p:nvCxnSpPr>
        <p:spPr>
          <a:xfrm>
            <a:off x="4092983" y="1997875"/>
            <a:ext cx="1080135" cy="482503"/>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058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Scenario Assessment - Interpretation</a:t>
            </a:r>
          </a:p>
        </p:txBody>
      </p:sp>
      <p:sp>
        <p:nvSpPr>
          <p:cNvPr id="3" name="Espace réservé du contenu 2"/>
          <p:cNvSpPr>
            <a:spLocks noGrp="1"/>
          </p:cNvSpPr>
          <p:nvPr>
            <p:ph idx="4294967295"/>
          </p:nvPr>
        </p:nvSpPr>
        <p:spPr>
          <a:xfrm>
            <a:off x="971550" y="1318661"/>
            <a:ext cx="7715250" cy="5057443"/>
          </a:xfrm>
        </p:spPr>
        <p:txBody>
          <a:bodyPr vert="horz" lIns="91440" tIns="45720" rIns="91440" bIns="45720" rtlCol="0" anchor="t">
            <a:normAutofit/>
          </a:bodyPr>
          <a:lstStyle/>
          <a:p>
            <a:pPr marL="0" indent="0">
              <a:lnSpc>
                <a:spcPct val="150000"/>
              </a:lnSpc>
              <a:spcBef>
                <a:spcPts val="0"/>
              </a:spcBef>
              <a:buNone/>
            </a:pPr>
            <a:r>
              <a:rPr lang="en-US" sz="2400" b="1" i="1"/>
              <a:t>Presented directly in the Excel spreadsheet</a:t>
            </a:r>
            <a:endParaRPr lang="en-US" sz="2400" i="1"/>
          </a:p>
          <a:p>
            <a:pPr>
              <a:lnSpc>
                <a:spcPct val="150000"/>
              </a:lnSpc>
              <a:spcBef>
                <a:spcPts val="0"/>
              </a:spcBef>
            </a:pPr>
            <a:endParaRPr lang="en-US" sz="2400"/>
          </a:p>
        </p:txBody>
      </p:sp>
    </p:spTree>
    <p:extLst>
      <p:ext uri="{BB962C8B-B14F-4D97-AF65-F5344CB8AC3E}">
        <p14:creationId xmlns:p14="http://schemas.microsoft.com/office/powerpoint/2010/main" val="395492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lstStyle/>
          <a:p>
            <a:r>
              <a:rPr lang="en-GB"/>
              <a:t>More to analyse</a:t>
            </a:r>
          </a:p>
        </p:txBody>
      </p:sp>
      <p:sp>
        <p:nvSpPr>
          <p:cNvPr id="3" name="Espace réservé du contenu 2"/>
          <p:cNvSpPr>
            <a:spLocks noGrp="1"/>
          </p:cNvSpPr>
          <p:nvPr>
            <p:ph idx="4294967295"/>
          </p:nvPr>
        </p:nvSpPr>
        <p:spPr>
          <a:xfrm>
            <a:off x="971550" y="1318661"/>
            <a:ext cx="7715250" cy="5057443"/>
          </a:xfrm>
        </p:spPr>
        <p:txBody>
          <a:bodyPr vert="horz" lIns="91440" tIns="45720" rIns="91440" bIns="45720" rtlCol="0" anchor="t">
            <a:normAutofit fontScale="55000" lnSpcReduction="20000"/>
          </a:bodyPr>
          <a:lstStyle/>
          <a:p>
            <a:pPr marL="0" indent="0">
              <a:lnSpc>
                <a:spcPct val="150000"/>
              </a:lnSpc>
              <a:spcBef>
                <a:spcPts val="0"/>
              </a:spcBef>
              <a:buNone/>
            </a:pPr>
            <a:r>
              <a:rPr lang="en-US" sz="2400" b="1"/>
              <a:t>Sensitivity of DH expansion:</a:t>
            </a:r>
          </a:p>
          <a:p>
            <a:pPr>
              <a:lnSpc>
                <a:spcPct val="150000"/>
              </a:lnSpc>
              <a:spcBef>
                <a:spcPts val="0"/>
              </a:spcBef>
            </a:pPr>
            <a:r>
              <a:rPr lang="en-US" sz="2400"/>
              <a:t>Market shares (start / end of period)</a:t>
            </a:r>
          </a:p>
          <a:p>
            <a:pPr>
              <a:lnSpc>
                <a:spcPct val="150000"/>
              </a:lnSpc>
              <a:spcBef>
                <a:spcPts val="0"/>
              </a:spcBef>
            </a:pPr>
            <a:r>
              <a:rPr lang="en-US" sz="2400"/>
              <a:t>Savings in heat demand in the area</a:t>
            </a:r>
          </a:p>
          <a:p>
            <a:pPr>
              <a:lnSpc>
                <a:spcPct val="150000"/>
              </a:lnSpc>
              <a:spcBef>
                <a:spcPts val="0"/>
              </a:spcBef>
            </a:pPr>
            <a:r>
              <a:rPr lang="en-US" sz="2400"/>
              <a:t>Thresholds of average supply costs</a:t>
            </a:r>
          </a:p>
          <a:p>
            <a:pPr marL="0" indent="0">
              <a:lnSpc>
                <a:spcPct val="150000"/>
              </a:lnSpc>
              <a:spcBef>
                <a:spcPts val="0"/>
              </a:spcBef>
              <a:buNone/>
            </a:pPr>
            <a:endParaRPr lang="en-US" sz="2400"/>
          </a:p>
          <a:p>
            <a:pPr marL="0" indent="0">
              <a:lnSpc>
                <a:spcPct val="150000"/>
              </a:lnSpc>
              <a:spcBef>
                <a:spcPts val="0"/>
              </a:spcBef>
              <a:buNone/>
            </a:pPr>
            <a:r>
              <a:rPr lang="en-US" sz="2400" b="1"/>
              <a:t>Sensitivity of DH supply </a:t>
            </a:r>
            <a:r>
              <a:rPr lang="en-US" sz="2400" b="1" err="1"/>
              <a:t>portfolia</a:t>
            </a:r>
            <a:r>
              <a:rPr lang="en-US" sz="2400" b="1"/>
              <a:t>:</a:t>
            </a:r>
          </a:p>
          <a:p>
            <a:pPr>
              <a:lnSpc>
                <a:spcPct val="150000"/>
              </a:lnSpc>
              <a:spcBef>
                <a:spcPts val="0"/>
              </a:spcBef>
            </a:pPr>
            <a:r>
              <a:rPr lang="en-US" sz="2400"/>
              <a:t>More </a:t>
            </a:r>
            <a:r>
              <a:rPr lang="en-US" sz="2400" err="1"/>
              <a:t>portfolia</a:t>
            </a:r>
            <a:r>
              <a:rPr lang="en-US" sz="2400"/>
              <a:t> that might be relevant for the area</a:t>
            </a:r>
          </a:p>
          <a:p>
            <a:pPr>
              <a:lnSpc>
                <a:spcPct val="150000"/>
              </a:lnSpc>
              <a:spcBef>
                <a:spcPts val="0"/>
              </a:spcBef>
            </a:pPr>
            <a:r>
              <a:rPr lang="en-US" sz="2400"/>
              <a:t>Energy carrier price developments (especially biomass, electricity and excess heat)</a:t>
            </a:r>
          </a:p>
          <a:p>
            <a:pPr>
              <a:lnSpc>
                <a:spcPct val="150000"/>
              </a:lnSpc>
              <a:spcBef>
                <a:spcPts val="0"/>
              </a:spcBef>
            </a:pPr>
            <a:r>
              <a:rPr lang="en-US" sz="2400"/>
              <a:t>CO2 prices</a:t>
            </a:r>
          </a:p>
          <a:p>
            <a:pPr marL="0" indent="0">
              <a:lnSpc>
                <a:spcPct val="150000"/>
              </a:lnSpc>
              <a:spcBef>
                <a:spcPts val="0"/>
              </a:spcBef>
              <a:buNone/>
            </a:pPr>
            <a:endParaRPr lang="en-US" sz="2400"/>
          </a:p>
          <a:p>
            <a:pPr marL="0" indent="0">
              <a:lnSpc>
                <a:spcPct val="150000"/>
              </a:lnSpc>
              <a:spcBef>
                <a:spcPts val="0"/>
              </a:spcBef>
              <a:buNone/>
            </a:pPr>
            <a:r>
              <a:rPr lang="en-US" sz="2400" b="1"/>
              <a:t>Sensitivity of decentral supply:</a:t>
            </a:r>
          </a:p>
          <a:p>
            <a:pPr>
              <a:lnSpc>
                <a:spcPct val="150000"/>
              </a:lnSpc>
              <a:spcBef>
                <a:spcPts val="0"/>
              </a:spcBef>
            </a:pPr>
            <a:r>
              <a:rPr lang="en-US" sz="2400"/>
              <a:t>Split of technologies in the different buildings</a:t>
            </a:r>
          </a:p>
          <a:p>
            <a:pPr>
              <a:lnSpc>
                <a:spcPct val="150000"/>
              </a:lnSpc>
              <a:spcBef>
                <a:spcPts val="0"/>
              </a:spcBef>
            </a:pPr>
            <a:r>
              <a:rPr lang="en-US" sz="2400"/>
              <a:t>CO2 prices?</a:t>
            </a:r>
          </a:p>
          <a:p>
            <a:pPr marL="0" indent="0">
              <a:lnSpc>
                <a:spcPct val="150000"/>
              </a:lnSpc>
              <a:spcBef>
                <a:spcPts val="0"/>
              </a:spcBef>
              <a:buNone/>
            </a:pPr>
            <a:endParaRPr lang="en-US" sz="2400"/>
          </a:p>
          <a:p>
            <a:pPr marL="0" indent="0">
              <a:lnSpc>
                <a:spcPct val="150000"/>
              </a:lnSpc>
              <a:spcBef>
                <a:spcPts val="0"/>
              </a:spcBef>
              <a:buNone/>
            </a:pPr>
            <a:r>
              <a:rPr lang="en-US" sz="2400" b="1"/>
              <a:t>Costs of heat savings:</a:t>
            </a:r>
          </a:p>
          <a:p>
            <a:pPr>
              <a:lnSpc>
                <a:spcPct val="150000"/>
              </a:lnSpc>
              <a:spcBef>
                <a:spcPts val="0"/>
              </a:spcBef>
            </a:pPr>
            <a:r>
              <a:rPr lang="en-US" sz="2400"/>
              <a:t>Include the costs of renovation</a:t>
            </a:r>
          </a:p>
          <a:p>
            <a:pPr>
              <a:lnSpc>
                <a:spcPct val="150000"/>
              </a:lnSpc>
              <a:spcBef>
                <a:spcPts val="0"/>
              </a:spcBef>
            </a:pPr>
            <a:r>
              <a:rPr lang="en-US" sz="2400" err="1"/>
              <a:t>Analyse</a:t>
            </a:r>
            <a:r>
              <a:rPr lang="en-US" sz="2400"/>
              <a:t> different saving levels for the entire city</a:t>
            </a:r>
          </a:p>
          <a:p>
            <a:pPr>
              <a:lnSpc>
                <a:spcPct val="150000"/>
              </a:lnSpc>
              <a:spcBef>
                <a:spcPts val="0"/>
              </a:spcBef>
            </a:pPr>
            <a:endParaRPr lang="en-US" sz="2400"/>
          </a:p>
        </p:txBody>
      </p:sp>
    </p:spTree>
    <p:extLst>
      <p:ext uri="{BB962C8B-B14F-4D97-AF65-F5344CB8AC3E}">
        <p14:creationId xmlns:p14="http://schemas.microsoft.com/office/powerpoint/2010/main" val="282221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half" idx="10"/>
          </p:nvPr>
        </p:nvSpPr>
        <p:spPr/>
        <p:txBody>
          <a:bodyPr>
            <a:normAutofit fontScale="92500" lnSpcReduction="20000"/>
          </a:bodyPr>
          <a:lstStyle/>
          <a:p>
            <a:r>
              <a:rPr lang="en-US"/>
              <a:t>	</a:t>
            </a:r>
          </a:p>
        </p:txBody>
      </p:sp>
      <p:sp>
        <p:nvSpPr>
          <p:cNvPr id="5" name="Textplatzhalter 4"/>
          <p:cNvSpPr>
            <a:spLocks noGrp="1"/>
          </p:cNvSpPr>
          <p:nvPr>
            <p:ph type="body" sz="half" idx="11"/>
          </p:nvPr>
        </p:nvSpPr>
        <p:spPr/>
        <p:txBody>
          <a:bodyPr>
            <a:normAutofit fontScale="92500" lnSpcReduction="20000"/>
          </a:bodyPr>
          <a:lstStyle/>
          <a:p>
            <a:r>
              <a:rPr lang="en-US" err="1"/>
              <a:t>Zentrum</a:t>
            </a:r>
            <a:r>
              <a:rPr lang="en-US"/>
              <a:t> f. </a:t>
            </a:r>
            <a:r>
              <a:rPr lang="en-US" err="1"/>
              <a:t>Energiewirtschaft</a:t>
            </a:r>
            <a:r>
              <a:rPr lang="en-US"/>
              <a:t> und Umwelt (e-think)</a:t>
            </a:r>
          </a:p>
        </p:txBody>
      </p:sp>
      <p:sp>
        <p:nvSpPr>
          <p:cNvPr id="6" name="Textplatzhalter 5"/>
          <p:cNvSpPr>
            <a:spLocks noGrp="1"/>
          </p:cNvSpPr>
          <p:nvPr>
            <p:ph type="body" sz="half" idx="12"/>
          </p:nvPr>
        </p:nvSpPr>
        <p:spPr/>
        <p:txBody>
          <a:bodyPr>
            <a:normAutofit fontScale="92500" lnSpcReduction="20000"/>
          </a:bodyPr>
          <a:lstStyle/>
          <a:p>
            <a:r>
              <a:rPr lang="en-US"/>
              <a:t>hummel@e-think.ac.at</a:t>
            </a:r>
          </a:p>
        </p:txBody>
      </p:sp>
    </p:spTree>
    <p:extLst>
      <p:ext uri="{BB962C8B-B14F-4D97-AF65-F5344CB8AC3E}">
        <p14:creationId xmlns:p14="http://schemas.microsoft.com/office/powerpoint/2010/main" val="93980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txBox="1">
            <a:spLocks noChangeArrowheads="1"/>
          </p:cNvSpPr>
          <p:nvPr/>
        </p:nvSpPr>
        <p:spPr>
          <a:xfrm>
            <a:off x="2143124" y="1547917"/>
            <a:ext cx="6572251" cy="4025110"/>
          </a:xfrm>
          <a:prstGeom prst="rect">
            <a:avLst/>
          </a:prstGeom>
          <a:noFill/>
        </p:spPr>
        <p:txBody>
          <a:bodyPr vert="horz" lIns="91440" tIns="45720" rIns="91440" bIns="45720" rtlCol="0" anchor="t">
            <a:normAutofit fontScale="97500" lnSpcReduction="10000"/>
          </a:bodyPr>
          <a:lstStyle>
            <a:lvl1pPr algn="l" defTabSz="457200" rtl="0" eaLnBrk="1" latinLnBrk="0" hangingPunct="1">
              <a:spcBef>
                <a:spcPct val="0"/>
              </a:spcBef>
              <a:buNone/>
              <a:defRPr sz="4000" kern="1200">
                <a:solidFill>
                  <a:schemeClr val="tx1"/>
                </a:solidFill>
                <a:latin typeface="+mj-lt"/>
                <a:ea typeface="+mj-ea"/>
                <a:cs typeface="+mj-cs"/>
              </a:defRPr>
            </a:lvl1pPr>
          </a:lstStyle>
          <a:p>
            <a:pPr>
              <a:spcBef>
                <a:spcPts val="1200"/>
              </a:spcBef>
              <a:spcAft>
                <a:spcPts val="1200"/>
              </a:spcAft>
            </a:pPr>
            <a:r>
              <a:rPr lang="en-US" sz="4500" b="1">
                <a:solidFill>
                  <a:srgbClr val="00A7BA"/>
                </a:solidFill>
                <a:latin typeface="Calibri" pitchFamily="34" charset="0"/>
              </a:rPr>
              <a:t>Welcome!</a:t>
            </a:r>
          </a:p>
          <a:p>
            <a:pPr>
              <a:spcBef>
                <a:spcPts val="1200"/>
              </a:spcBef>
              <a:spcAft>
                <a:spcPts val="1200"/>
              </a:spcAft>
            </a:pPr>
            <a:r>
              <a:rPr lang="en-US" sz="2600">
                <a:solidFill>
                  <a:srgbClr val="00A7BA"/>
                </a:solidFill>
                <a:latin typeface="Calibri" pitchFamily="34" charset="0"/>
              </a:rPr>
              <a:t>to the </a:t>
            </a:r>
          </a:p>
          <a:p>
            <a:pPr>
              <a:spcBef>
                <a:spcPts val="1200"/>
              </a:spcBef>
              <a:spcAft>
                <a:spcPts val="1200"/>
              </a:spcAft>
            </a:pPr>
            <a:r>
              <a:rPr lang="en-US" sz="4500" b="1">
                <a:solidFill>
                  <a:srgbClr val="00A7BA"/>
                </a:solidFill>
                <a:latin typeface="Calibri" pitchFamily="34" charset="0"/>
              </a:rPr>
              <a:t>Training </a:t>
            </a:r>
            <a:r>
              <a:rPr lang="en-US" sz="2500">
                <a:solidFill>
                  <a:srgbClr val="00A7BA"/>
                </a:solidFill>
                <a:latin typeface="Calibri" pitchFamily="34" charset="0"/>
              </a:rPr>
              <a:t>on the </a:t>
            </a:r>
          </a:p>
          <a:p>
            <a:pPr>
              <a:spcBef>
                <a:spcPts val="1200"/>
              </a:spcBef>
              <a:spcAft>
                <a:spcPts val="1200"/>
              </a:spcAft>
            </a:pPr>
            <a:r>
              <a:rPr lang="en-US" sz="4500" b="1">
                <a:solidFill>
                  <a:srgbClr val="00A7BA"/>
                </a:solidFill>
                <a:latin typeface="Calibri" pitchFamily="34" charset="0"/>
              </a:rPr>
              <a:t>Hotmaps database and toolbox</a:t>
            </a:r>
            <a:endParaRPr lang="fr-FR" sz="2300" b="1">
              <a:solidFill>
                <a:srgbClr val="00A7BA"/>
              </a:solidFill>
            </a:endParaRPr>
          </a:p>
          <a:p>
            <a:endParaRPr lang="fr-FR" sz="2300">
              <a:solidFill>
                <a:srgbClr val="00A7BA"/>
              </a:solidFill>
            </a:endParaRPr>
          </a:p>
          <a:p>
            <a:endParaRPr lang="fr-FR" sz="2300">
              <a:solidFill>
                <a:srgbClr val="00A7BA"/>
              </a:solidFill>
            </a:endParaRPr>
          </a:p>
        </p:txBody>
      </p:sp>
      <p:sp>
        <p:nvSpPr>
          <p:cNvPr id="6" name="ZoneTexte 5"/>
          <p:cNvSpPr txBox="1"/>
          <p:nvPr/>
        </p:nvSpPr>
        <p:spPr>
          <a:xfrm>
            <a:off x="2143123" y="5130303"/>
            <a:ext cx="6233315" cy="984885"/>
          </a:xfrm>
          <a:prstGeom prst="rect">
            <a:avLst/>
          </a:prstGeom>
          <a:noFill/>
        </p:spPr>
        <p:txBody>
          <a:bodyPr wrap="square" rtlCol="0">
            <a:spAutoFit/>
          </a:bodyPr>
          <a:lstStyle/>
          <a:p>
            <a:endParaRPr lang="fr-FR">
              <a:solidFill>
                <a:srgbClr val="00A7BA"/>
              </a:solidFill>
            </a:endParaRPr>
          </a:p>
          <a:p>
            <a:endParaRPr lang="en-US" sz="2000">
              <a:solidFill>
                <a:srgbClr val="00A7BA"/>
              </a:solidFill>
              <a:latin typeface="Calibri" pitchFamily="34" charset="0"/>
            </a:endParaRPr>
          </a:p>
          <a:p>
            <a:r>
              <a:rPr lang="en-US" sz="2000">
                <a:solidFill>
                  <a:srgbClr val="00A7BA"/>
                </a:solidFill>
                <a:latin typeface="Calibri" pitchFamily="34" charset="0"/>
              </a:rPr>
              <a:t>29</a:t>
            </a:r>
            <a:r>
              <a:rPr lang="en-US" sz="2000" baseline="30000">
                <a:solidFill>
                  <a:srgbClr val="00A7BA"/>
                </a:solidFill>
                <a:latin typeface="Calibri" pitchFamily="34" charset="0"/>
              </a:rPr>
              <a:t>th</a:t>
            </a:r>
            <a:r>
              <a:rPr lang="en-US" sz="2000">
                <a:solidFill>
                  <a:srgbClr val="00A7BA"/>
                </a:solidFill>
                <a:latin typeface="Calibri" pitchFamily="34" charset="0"/>
              </a:rPr>
              <a:t> June – 17</a:t>
            </a:r>
            <a:r>
              <a:rPr lang="en-US" sz="2000" baseline="30000">
                <a:solidFill>
                  <a:srgbClr val="00A7BA"/>
                </a:solidFill>
                <a:latin typeface="Calibri" pitchFamily="34" charset="0"/>
              </a:rPr>
              <a:t>th</a:t>
            </a:r>
            <a:r>
              <a:rPr lang="en-US" sz="2000">
                <a:solidFill>
                  <a:srgbClr val="00A7BA"/>
                </a:solidFill>
                <a:latin typeface="Calibri" pitchFamily="34" charset="0"/>
              </a:rPr>
              <a:t> July 2020, Europe</a:t>
            </a:r>
          </a:p>
        </p:txBody>
      </p:sp>
      <p:pic>
        <p:nvPicPr>
          <p:cNvPr id="7" name="Picture 10" descr="eu_fla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754" y="177043"/>
            <a:ext cx="566594" cy="375850"/>
          </a:xfrm>
          <a:prstGeom prst="rect">
            <a:avLst/>
          </a:prstGeom>
        </p:spPr>
      </p:pic>
      <p:sp>
        <p:nvSpPr>
          <p:cNvPr id="8" name="TextBox 11"/>
          <p:cNvSpPr txBox="1"/>
          <p:nvPr/>
        </p:nvSpPr>
        <p:spPr>
          <a:xfrm>
            <a:off x="6229137" y="149525"/>
            <a:ext cx="2794479" cy="430887"/>
          </a:xfrm>
          <a:prstGeom prst="rect">
            <a:avLst/>
          </a:prstGeom>
          <a:noFill/>
        </p:spPr>
        <p:txBody>
          <a:bodyPr wrap="square" rtlCol="0">
            <a:spAutoFit/>
          </a:bodyPr>
          <a:lstStyle/>
          <a:p>
            <a:r>
              <a:rPr lang="en-US" sz="1050">
                <a:solidFill>
                  <a:srgbClr val="00A7BA"/>
                </a:solidFill>
              </a:rPr>
              <a:t>Funded by the Horizon 2020</a:t>
            </a:r>
            <a:r>
              <a:rPr lang="en-US" sz="1050" baseline="0">
                <a:solidFill>
                  <a:srgbClr val="00A7BA"/>
                </a:solidFill>
              </a:rPr>
              <a:t> </a:t>
            </a:r>
            <a:r>
              <a:rPr lang="en-US" sz="1050" baseline="0" err="1">
                <a:solidFill>
                  <a:srgbClr val="00A7BA"/>
                </a:solidFill>
              </a:rPr>
              <a:t>programme</a:t>
            </a:r>
            <a:r>
              <a:rPr lang="en-US" sz="1050" baseline="0">
                <a:solidFill>
                  <a:srgbClr val="00A7BA"/>
                </a:solidFill>
              </a:rPr>
              <a:t> </a:t>
            </a:r>
          </a:p>
          <a:p>
            <a:r>
              <a:rPr lang="en-US" sz="1050" baseline="0">
                <a:solidFill>
                  <a:srgbClr val="00A7BA"/>
                </a:solidFill>
              </a:rPr>
              <a:t>of the European Union</a:t>
            </a:r>
            <a:endParaRPr lang="en-US" sz="1050">
              <a:solidFill>
                <a:srgbClr val="00A7BA"/>
              </a:solidFill>
            </a:endParaRPr>
          </a:p>
        </p:txBody>
      </p:sp>
    </p:spTree>
    <p:extLst>
      <p:ext uri="{BB962C8B-B14F-4D97-AF65-F5344CB8AC3E}">
        <p14:creationId xmlns:p14="http://schemas.microsoft.com/office/powerpoint/2010/main" val="24283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lstStyle/>
          <a:p>
            <a:r>
              <a:rPr lang="en-GB"/>
              <a:t>Agenda of the training</a:t>
            </a:r>
          </a:p>
        </p:txBody>
      </p:sp>
      <p:sp>
        <p:nvSpPr>
          <p:cNvPr id="3" name="Espace réservé du contenu 2"/>
          <p:cNvSpPr>
            <a:spLocks noGrp="1"/>
          </p:cNvSpPr>
          <p:nvPr>
            <p:ph idx="4294967295"/>
          </p:nvPr>
        </p:nvSpPr>
        <p:spPr>
          <a:xfrm>
            <a:off x="611675" y="1318661"/>
            <a:ext cx="7926860" cy="5057443"/>
          </a:xfrm>
        </p:spPr>
        <p:txBody>
          <a:bodyPr>
            <a:normAutofit/>
          </a:bodyPr>
          <a:lstStyle/>
          <a:p>
            <a:pPr marL="0" indent="0" algn="ctr">
              <a:lnSpc>
                <a:spcPct val="150000"/>
              </a:lnSpc>
              <a:spcBef>
                <a:spcPts val="0"/>
              </a:spcBef>
              <a:buNone/>
            </a:pPr>
            <a:endParaRPr lang="en-US" sz="2000"/>
          </a:p>
          <a:p>
            <a:pPr marL="0" indent="0" algn="ctr">
              <a:lnSpc>
                <a:spcPct val="150000"/>
              </a:lnSpc>
              <a:spcBef>
                <a:spcPts val="0"/>
              </a:spcBef>
              <a:buNone/>
            </a:pPr>
            <a:endParaRPr lang="en-US" sz="2000"/>
          </a:p>
          <a:p>
            <a:pPr marL="0" indent="0" algn="ctr">
              <a:lnSpc>
                <a:spcPct val="150000"/>
              </a:lnSpc>
              <a:spcBef>
                <a:spcPts val="0"/>
              </a:spcBef>
              <a:buNone/>
            </a:pPr>
            <a:endParaRPr lang="en-US" sz="2000"/>
          </a:p>
          <a:p>
            <a:pPr marL="0" indent="0" algn="ctr">
              <a:lnSpc>
                <a:spcPct val="150000"/>
              </a:lnSpc>
              <a:spcBef>
                <a:spcPts val="0"/>
              </a:spcBef>
              <a:buNone/>
            </a:pPr>
            <a:endParaRPr lang="en-US" sz="2000"/>
          </a:p>
        </p:txBody>
      </p:sp>
      <p:pic>
        <p:nvPicPr>
          <p:cNvPr id="8" name="Billede 7">
            <a:extLst>
              <a:ext uri="{FF2B5EF4-FFF2-40B4-BE49-F238E27FC236}">
                <a16:creationId xmlns:a16="http://schemas.microsoft.com/office/drawing/2014/main" id="{2A1690C9-7155-4CB8-BE75-1BAE04984DD1}"/>
              </a:ext>
            </a:extLst>
          </p:cNvPr>
          <p:cNvPicPr>
            <a:picLocks noChangeAspect="1"/>
          </p:cNvPicPr>
          <p:nvPr/>
        </p:nvPicPr>
        <p:blipFill>
          <a:blip r:embed="rId2"/>
          <a:stretch>
            <a:fillRect/>
          </a:stretch>
        </p:blipFill>
        <p:spPr>
          <a:xfrm>
            <a:off x="344486" y="1071337"/>
            <a:ext cx="4484688" cy="2984500"/>
          </a:xfrm>
          <a:prstGeom prst="rect">
            <a:avLst/>
          </a:prstGeom>
        </p:spPr>
      </p:pic>
      <p:pic>
        <p:nvPicPr>
          <p:cNvPr id="9" name="Billede 8">
            <a:extLst>
              <a:ext uri="{FF2B5EF4-FFF2-40B4-BE49-F238E27FC236}">
                <a16:creationId xmlns:a16="http://schemas.microsoft.com/office/drawing/2014/main" id="{76CFBEBB-6D14-441D-939B-F2FFC155B4C5}"/>
              </a:ext>
            </a:extLst>
          </p:cNvPr>
          <p:cNvPicPr>
            <a:picLocks noChangeAspect="1"/>
          </p:cNvPicPr>
          <p:nvPr/>
        </p:nvPicPr>
        <p:blipFill>
          <a:blip r:embed="rId3"/>
          <a:stretch>
            <a:fillRect/>
          </a:stretch>
        </p:blipFill>
        <p:spPr>
          <a:xfrm>
            <a:off x="1950719" y="2613331"/>
            <a:ext cx="4476750" cy="2960688"/>
          </a:xfrm>
          <a:prstGeom prst="rect">
            <a:avLst/>
          </a:prstGeom>
        </p:spPr>
      </p:pic>
      <p:pic>
        <p:nvPicPr>
          <p:cNvPr id="10" name="Billede 9">
            <a:extLst>
              <a:ext uri="{FF2B5EF4-FFF2-40B4-BE49-F238E27FC236}">
                <a16:creationId xmlns:a16="http://schemas.microsoft.com/office/drawing/2014/main" id="{61A2394E-59BD-4799-B572-0ED71C07BB97}"/>
              </a:ext>
            </a:extLst>
          </p:cNvPr>
          <p:cNvPicPr>
            <a:picLocks noChangeAspect="1"/>
          </p:cNvPicPr>
          <p:nvPr/>
        </p:nvPicPr>
        <p:blipFill>
          <a:blip r:embed="rId4"/>
          <a:stretch>
            <a:fillRect/>
          </a:stretch>
        </p:blipFill>
        <p:spPr>
          <a:xfrm>
            <a:off x="4469183" y="3676766"/>
            <a:ext cx="4460875" cy="2984500"/>
          </a:xfrm>
          <a:prstGeom prst="rect">
            <a:avLst/>
          </a:prstGeom>
        </p:spPr>
      </p:pic>
      <p:sp>
        <p:nvSpPr>
          <p:cNvPr id="7" name="Rektangel: afrundede hjørner 6">
            <a:extLst>
              <a:ext uri="{FF2B5EF4-FFF2-40B4-BE49-F238E27FC236}">
                <a16:creationId xmlns:a16="http://schemas.microsoft.com/office/drawing/2014/main" id="{AE8F358B-4023-426D-A8DF-766A6D4295A3}"/>
              </a:ext>
            </a:extLst>
          </p:cNvPr>
          <p:cNvSpPr/>
          <p:nvPr/>
        </p:nvSpPr>
        <p:spPr>
          <a:xfrm>
            <a:off x="7419234" y="3973368"/>
            <a:ext cx="721896" cy="2598821"/>
          </a:xfrm>
          <a:prstGeom prst="roundRect">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67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Key comments from Support Session</a:t>
            </a:r>
          </a:p>
        </p:txBody>
      </p:sp>
      <p:sp>
        <p:nvSpPr>
          <p:cNvPr id="3" name="Espace réservé du contenu 2"/>
          <p:cNvSpPr>
            <a:spLocks noGrp="1"/>
          </p:cNvSpPr>
          <p:nvPr>
            <p:ph sz="quarter" idx="10"/>
          </p:nvPr>
        </p:nvSpPr>
        <p:spPr>
          <a:xfrm>
            <a:off x="971627" y="1419225"/>
            <a:ext cx="7715171" cy="4467225"/>
          </a:xfrm>
        </p:spPr>
        <p:txBody>
          <a:bodyPr>
            <a:normAutofit/>
          </a:bodyPr>
          <a:lstStyle/>
          <a:p>
            <a:pPr>
              <a:lnSpc>
                <a:spcPct val="150000"/>
              </a:lnSpc>
              <a:spcBef>
                <a:spcPts val="0"/>
              </a:spcBef>
              <a:buFontTx/>
              <a:buChar char="-"/>
            </a:pPr>
            <a:r>
              <a:rPr lang="en-GB" sz="2000" b="1"/>
              <a:t>How to change the numbers format in Excel in MAC</a:t>
            </a:r>
          </a:p>
          <a:p>
            <a:pPr lvl="1">
              <a:lnSpc>
                <a:spcPct val="150000"/>
              </a:lnSpc>
              <a:spcBef>
                <a:spcPts val="0"/>
              </a:spcBef>
              <a:buFontTx/>
              <a:buChar char="-"/>
            </a:pPr>
            <a:r>
              <a:rPr lang="en-US" sz="1600"/>
              <a:t>Decimal point – dot ‘.’</a:t>
            </a:r>
          </a:p>
          <a:p>
            <a:pPr lvl="1">
              <a:lnSpc>
                <a:spcPct val="150000"/>
              </a:lnSpc>
              <a:spcBef>
                <a:spcPts val="0"/>
              </a:spcBef>
              <a:buFontTx/>
              <a:buChar char="-"/>
            </a:pPr>
            <a:r>
              <a:rPr lang="en-US" sz="1600"/>
              <a:t>Thousand indicator – comma ‘,’</a:t>
            </a:r>
          </a:p>
          <a:p>
            <a:pPr lvl="1">
              <a:lnSpc>
                <a:spcPct val="150000"/>
              </a:lnSpc>
              <a:spcBef>
                <a:spcPts val="0"/>
              </a:spcBef>
              <a:buFontTx/>
              <a:buChar char="-"/>
            </a:pPr>
            <a:r>
              <a:rPr lang="en-US" sz="1600"/>
              <a:t>Separator – comma ‘,’</a:t>
            </a:r>
          </a:p>
          <a:p>
            <a:pPr>
              <a:lnSpc>
                <a:spcPct val="150000"/>
              </a:lnSpc>
              <a:spcBef>
                <a:spcPts val="0"/>
              </a:spcBef>
              <a:buFontTx/>
              <a:buChar char="-"/>
            </a:pPr>
            <a:endParaRPr lang="en-US" sz="2000"/>
          </a:p>
          <a:p>
            <a:pPr>
              <a:lnSpc>
                <a:spcPct val="150000"/>
              </a:lnSpc>
              <a:spcBef>
                <a:spcPts val="0"/>
              </a:spcBef>
              <a:buFontTx/>
              <a:buChar char="-"/>
            </a:pPr>
            <a:endParaRPr lang="en-US" sz="2000"/>
          </a:p>
        </p:txBody>
      </p:sp>
      <p:sp>
        <p:nvSpPr>
          <p:cNvPr id="4" name="Rektangel 3">
            <a:extLst>
              <a:ext uri="{FF2B5EF4-FFF2-40B4-BE49-F238E27FC236}">
                <a16:creationId xmlns:a16="http://schemas.microsoft.com/office/drawing/2014/main" id="{B4227735-4DEB-4E78-868F-EC70338A36EB}"/>
              </a:ext>
            </a:extLst>
          </p:cNvPr>
          <p:cNvSpPr/>
          <p:nvPr/>
        </p:nvSpPr>
        <p:spPr>
          <a:xfrm>
            <a:off x="2543174" y="4004995"/>
            <a:ext cx="4572000" cy="646331"/>
          </a:xfrm>
          <a:prstGeom prst="rect">
            <a:avLst/>
          </a:prstGeom>
        </p:spPr>
        <p:txBody>
          <a:bodyPr>
            <a:spAutoFit/>
          </a:bodyPr>
          <a:lstStyle/>
          <a:p>
            <a:r>
              <a:rPr lang="en-US">
                <a:latin typeface="Calibri" panose="020F0502020204030204" pitchFamily="34" charset="0"/>
                <a:hlinkClick r:id="rId2"/>
              </a:rPr>
              <a:t>https://resrequest.helpspot.com/index.php?pg=kb.page&amp;id=277</a:t>
            </a:r>
            <a:endParaRPr lang="en-US"/>
          </a:p>
        </p:txBody>
      </p:sp>
    </p:spTree>
    <p:extLst>
      <p:ext uri="{BB962C8B-B14F-4D97-AF65-F5344CB8AC3E}">
        <p14:creationId xmlns:p14="http://schemas.microsoft.com/office/powerpoint/2010/main" val="95159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Key comments from Support Session</a:t>
            </a:r>
          </a:p>
        </p:txBody>
      </p:sp>
      <p:sp>
        <p:nvSpPr>
          <p:cNvPr id="3" name="Espace réservé du contenu 2"/>
          <p:cNvSpPr>
            <a:spLocks noGrp="1"/>
          </p:cNvSpPr>
          <p:nvPr>
            <p:ph sz="quarter" idx="10"/>
          </p:nvPr>
        </p:nvSpPr>
        <p:spPr>
          <a:xfrm>
            <a:off x="971627" y="1419225"/>
            <a:ext cx="7715171" cy="4467225"/>
          </a:xfrm>
        </p:spPr>
        <p:txBody>
          <a:bodyPr>
            <a:normAutofit/>
          </a:bodyPr>
          <a:lstStyle/>
          <a:p>
            <a:pPr>
              <a:lnSpc>
                <a:spcPct val="150000"/>
              </a:lnSpc>
              <a:spcBef>
                <a:spcPts val="0"/>
              </a:spcBef>
              <a:buFontTx/>
              <a:buChar char="-"/>
            </a:pPr>
            <a:r>
              <a:rPr lang="en-GB" sz="2000" b="1"/>
              <a:t>Personal selection of the area</a:t>
            </a:r>
          </a:p>
          <a:p>
            <a:pPr lvl="1">
              <a:lnSpc>
                <a:spcPct val="150000"/>
              </a:lnSpc>
              <a:spcBef>
                <a:spcPts val="0"/>
              </a:spcBef>
              <a:buFontTx/>
              <a:buChar char="-"/>
            </a:pPr>
            <a:r>
              <a:rPr lang="en-US" sz="1600"/>
              <a:t>This can be done only at the Hectare accuracy </a:t>
            </a:r>
            <a:endParaRPr lang="en-US" sz="2000"/>
          </a:p>
          <a:p>
            <a:pPr>
              <a:lnSpc>
                <a:spcPct val="150000"/>
              </a:lnSpc>
              <a:spcBef>
                <a:spcPts val="0"/>
              </a:spcBef>
              <a:buFontTx/>
              <a:buChar char="-"/>
            </a:pPr>
            <a:endParaRPr lang="en-US" sz="2000"/>
          </a:p>
        </p:txBody>
      </p:sp>
      <p:pic>
        <p:nvPicPr>
          <p:cNvPr id="5" name="Billede 4">
            <a:extLst>
              <a:ext uri="{FF2B5EF4-FFF2-40B4-BE49-F238E27FC236}">
                <a16:creationId xmlns:a16="http://schemas.microsoft.com/office/drawing/2014/main" id="{87CB9C1C-BDBE-4D32-A998-E70886CF4695}"/>
              </a:ext>
            </a:extLst>
          </p:cNvPr>
          <p:cNvPicPr>
            <a:picLocks noChangeAspect="1"/>
          </p:cNvPicPr>
          <p:nvPr/>
        </p:nvPicPr>
        <p:blipFill>
          <a:blip r:embed="rId2"/>
          <a:stretch>
            <a:fillRect/>
          </a:stretch>
        </p:blipFill>
        <p:spPr>
          <a:xfrm>
            <a:off x="76202" y="2278272"/>
            <a:ext cx="8831580" cy="2016198"/>
          </a:xfrm>
          <a:prstGeom prst="rect">
            <a:avLst/>
          </a:prstGeom>
        </p:spPr>
      </p:pic>
      <p:pic>
        <p:nvPicPr>
          <p:cNvPr id="6" name="Billede 5">
            <a:extLst>
              <a:ext uri="{FF2B5EF4-FFF2-40B4-BE49-F238E27FC236}">
                <a16:creationId xmlns:a16="http://schemas.microsoft.com/office/drawing/2014/main" id="{B97BF5F2-1FAE-4F67-94E5-8BC7A26E00C6}"/>
              </a:ext>
            </a:extLst>
          </p:cNvPr>
          <p:cNvPicPr>
            <a:picLocks noChangeAspect="1"/>
          </p:cNvPicPr>
          <p:nvPr/>
        </p:nvPicPr>
        <p:blipFill>
          <a:blip r:embed="rId3"/>
          <a:stretch>
            <a:fillRect/>
          </a:stretch>
        </p:blipFill>
        <p:spPr>
          <a:xfrm>
            <a:off x="381000" y="3650428"/>
            <a:ext cx="8686798" cy="2765833"/>
          </a:xfrm>
          <a:prstGeom prst="rect">
            <a:avLst/>
          </a:prstGeom>
        </p:spPr>
      </p:pic>
    </p:spTree>
    <p:extLst>
      <p:ext uri="{BB962C8B-B14F-4D97-AF65-F5344CB8AC3E}">
        <p14:creationId xmlns:p14="http://schemas.microsoft.com/office/powerpoint/2010/main" val="237674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Key comments from Support Session</a:t>
            </a:r>
          </a:p>
        </p:txBody>
      </p:sp>
      <p:sp>
        <p:nvSpPr>
          <p:cNvPr id="3" name="Espace réservé du contenu 2"/>
          <p:cNvSpPr>
            <a:spLocks noGrp="1"/>
          </p:cNvSpPr>
          <p:nvPr>
            <p:ph sz="quarter" idx="10"/>
          </p:nvPr>
        </p:nvSpPr>
        <p:spPr>
          <a:xfrm>
            <a:off x="971627" y="1419225"/>
            <a:ext cx="7715171" cy="4467225"/>
          </a:xfrm>
        </p:spPr>
        <p:txBody>
          <a:bodyPr>
            <a:normAutofit/>
          </a:bodyPr>
          <a:lstStyle/>
          <a:p>
            <a:pPr>
              <a:lnSpc>
                <a:spcPct val="150000"/>
              </a:lnSpc>
              <a:spcBef>
                <a:spcPts val="0"/>
              </a:spcBef>
              <a:buFontTx/>
              <a:buChar char="-"/>
            </a:pPr>
            <a:r>
              <a:rPr lang="en-GB" sz="2000" b="1"/>
              <a:t>What price to choose for carbon emission factor </a:t>
            </a:r>
          </a:p>
          <a:p>
            <a:pPr lvl="1">
              <a:lnSpc>
                <a:spcPct val="150000"/>
              </a:lnSpc>
              <a:spcBef>
                <a:spcPts val="0"/>
              </a:spcBef>
              <a:buFontTx/>
              <a:buChar char="-"/>
            </a:pPr>
            <a:r>
              <a:rPr lang="en-US" sz="1600"/>
              <a:t>The CO2 price can be chosen randomly. You can look up the current stock price in ETS per tCO2. However, this trading system has repeatedly collapsed, and we currently experience very low prices (around 30€). Many policy makers urge for higher CO2 prices to reflect both a desired market development and a higher ambition in terms of progressively increasing  carbon reductions. A typical indicative future price could be 100-250 €/tCO2. You will see later on that the exercise 3.2 uses three CO2 prices: 30€, 50€ and 150€/tCO2, but these are two independent analysis of the CO2 emission costs.</a:t>
            </a:r>
          </a:p>
          <a:p>
            <a:pPr>
              <a:lnSpc>
                <a:spcPct val="150000"/>
              </a:lnSpc>
              <a:spcBef>
                <a:spcPts val="0"/>
              </a:spcBef>
              <a:buFontTx/>
              <a:buChar char="-"/>
            </a:pPr>
            <a:endParaRPr lang="en-US" sz="2000"/>
          </a:p>
        </p:txBody>
      </p:sp>
      <p:sp>
        <p:nvSpPr>
          <p:cNvPr id="4" name="Rektangel 3">
            <a:extLst>
              <a:ext uri="{FF2B5EF4-FFF2-40B4-BE49-F238E27FC236}">
                <a16:creationId xmlns:a16="http://schemas.microsoft.com/office/drawing/2014/main" id="{191D98F5-8183-42E6-A388-DE26779AA51D}"/>
              </a:ext>
            </a:extLst>
          </p:cNvPr>
          <p:cNvSpPr/>
          <p:nvPr/>
        </p:nvSpPr>
        <p:spPr>
          <a:xfrm>
            <a:off x="2634214" y="1127879"/>
            <a:ext cx="4389920" cy="369332"/>
          </a:xfrm>
          <a:prstGeom prst="rect">
            <a:avLst/>
          </a:prstGeom>
        </p:spPr>
        <p:txBody>
          <a:bodyPr wrap="none">
            <a:spAutoFit/>
          </a:bodyPr>
          <a:lstStyle/>
          <a:p>
            <a:r>
              <a:rPr lang="en-GB" b="1">
                <a:solidFill>
                  <a:schemeClr val="accent2"/>
                </a:solidFill>
              </a:rPr>
              <a:t>(2.2.3) </a:t>
            </a:r>
            <a:r>
              <a:rPr lang="en-US" b="1">
                <a:solidFill>
                  <a:schemeClr val="accent2"/>
                </a:solidFill>
              </a:rPr>
              <a:t>CM - Decentral heating supply</a:t>
            </a:r>
          </a:p>
        </p:txBody>
      </p:sp>
    </p:spTree>
    <p:extLst>
      <p:ext uri="{BB962C8B-B14F-4D97-AF65-F5344CB8AC3E}">
        <p14:creationId xmlns:p14="http://schemas.microsoft.com/office/powerpoint/2010/main" val="78325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Key comments from Support Session</a:t>
            </a:r>
          </a:p>
        </p:txBody>
      </p:sp>
      <p:sp>
        <p:nvSpPr>
          <p:cNvPr id="3" name="Espace réservé du contenu 2"/>
          <p:cNvSpPr>
            <a:spLocks noGrp="1"/>
          </p:cNvSpPr>
          <p:nvPr>
            <p:ph sz="quarter" idx="10"/>
          </p:nvPr>
        </p:nvSpPr>
        <p:spPr>
          <a:xfrm>
            <a:off x="971627" y="1419225"/>
            <a:ext cx="7715171" cy="4467225"/>
          </a:xfrm>
        </p:spPr>
        <p:txBody>
          <a:bodyPr>
            <a:normAutofit/>
          </a:bodyPr>
          <a:lstStyle/>
          <a:p>
            <a:pPr>
              <a:lnSpc>
                <a:spcPct val="150000"/>
              </a:lnSpc>
              <a:spcBef>
                <a:spcPts val="0"/>
              </a:spcBef>
              <a:buFontTx/>
              <a:buChar char="-"/>
            </a:pPr>
            <a:r>
              <a:rPr lang="en-GB" sz="2000" b="1"/>
              <a:t>How to allocate the share of certain buildings</a:t>
            </a:r>
          </a:p>
          <a:p>
            <a:pPr lvl="1">
              <a:lnSpc>
                <a:spcPct val="150000"/>
              </a:lnSpc>
              <a:spcBef>
                <a:spcPts val="0"/>
              </a:spcBef>
              <a:buFontTx/>
              <a:buChar char="-"/>
            </a:pPr>
            <a:r>
              <a:rPr lang="en-US" sz="1600"/>
              <a:t>Having finished the analysis of </a:t>
            </a:r>
            <a:r>
              <a:rPr lang="en-US" sz="1600" err="1"/>
              <a:t>decentralised</a:t>
            </a:r>
            <a:r>
              <a:rPr lang="en-US" sz="1600"/>
              <a:t> (individual) heat supply options per each of a building type these need to be apportioned by how many buildings of a particular type is in the portfolio of the investigated city. </a:t>
            </a:r>
          </a:p>
          <a:p>
            <a:pPr lvl="1">
              <a:lnSpc>
                <a:spcPct val="150000"/>
              </a:lnSpc>
              <a:spcBef>
                <a:spcPts val="0"/>
              </a:spcBef>
              <a:buFontTx/>
              <a:buChar char="-"/>
            </a:pPr>
            <a:r>
              <a:rPr lang="en-US" sz="1600"/>
              <a:t>The share should be entered in format of fraction (so for 15% , 0.15 should be entered etc.) and the total  of shares needs to end up in 100% (so 1).  </a:t>
            </a:r>
          </a:p>
          <a:p>
            <a:pPr lvl="1">
              <a:lnSpc>
                <a:spcPct val="150000"/>
              </a:lnSpc>
              <a:spcBef>
                <a:spcPts val="0"/>
              </a:spcBef>
              <a:buFontTx/>
              <a:buChar char="-"/>
            </a:pPr>
            <a:r>
              <a:rPr lang="en-US" sz="1600"/>
              <a:t>A random percentage can be assigned to the different age categories of buildings, depending on which mix better represents the buildings stock in that area. </a:t>
            </a:r>
            <a:endParaRPr lang="en-US" sz="2000"/>
          </a:p>
        </p:txBody>
      </p:sp>
      <p:sp>
        <p:nvSpPr>
          <p:cNvPr id="4" name="Rektangel 3">
            <a:extLst>
              <a:ext uri="{FF2B5EF4-FFF2-40B4-BE49-F238E27FC236}">
                <a16:creationId xmlns:a16="http://schemas.microsoft.com/office/drawing/2014/main" id="{30644826-F8AF-452D-93C0-6AC32F8ECA4D}"/>
              </a:ext>
            </a:extLst>
          </p:cNvPr>
          <p:cNvSpPr/>
          <p:nvPr/>
        </p:nvSpPr>
        <p:spPr>
          <a:xfrm>
            <a:off x="2634214" y="1127879"/>
            <a:ext cx="4389920" cy="369332"/>
          </a:xfrm>
          <a:prstGeom prst="rect">
            <a:avLst/>
          </a:prstGeom>
        </p:spPr>
        <p:txBody>
          <a:bodyPr wrap="none">
            <a:spAutoFit/>
          </a:bodyPr>
          <a:lstStyle/>
          <a:p>
            <a:r>
              <a:rPr lang="en-GB" b="1">
                <a:solidFill>
                  <a:schemeClr val="accent2"/>
                </a:solidFill>
              </a:rPr>
              <a:t>(2.2.3) </a:t>
            </a:r>
            <a:r>
              <a:rPr lang="en-US" b="1">
                <a:solidFill>
                  <a:schemeClr val="accent2"/>
                </a:solidFill>
              </a:rPr>
              <a:t>CM - Decentral heating supply</a:t>
            </a:r>
          </a:p>
        </p:txBody>
      </p:sp>
    </p:spTree>
    <p:extLst>
      <p:ext uri="{BB962C8B-B14F-4D97-AF65-F5344CB8AC3E}">
        <p14:creationId xmlns:p14="http://schemas.microsoft.com/office/powerpoint/2010/main" val="359550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Key comments from Support Session</a:t>
            </a:r>
          </a:p>
        </p:txBody>
      </p:sp>
      <p:sp>
        <p:nvSpPr>
          <p:cNvPr id="3" name="Espace réservé du contenu 2"/>
          <p:cNvSpPr>
            <a:spLocks noGrp="1"/>
          </p:cNvSpPr>
          <p:nvPr>
            <p:ph sz="quarter" idx="10"/>
          </p:nvPr>
        </p:nvSpPr>
        <p:spPr>
          <a:xfrm>
            <a:off x="971627" y="1419225"/>
            <a:ext cx="7715171" cy="4467225"/>
          </a:xfrm>
        </p:spPr>
        <p:txBody>
          <a:bodyPr>
            <a:normAutofit/>
          </a:bodyPr>
          <a:lstStyle/>
          <a:p>
            <a:pPr>
              <a:lnSpc>
                <a:spcPct val="150000"/>
              </a:lnSpc>
              <a:spcBef>
                <a:spcPts val="0"/>
              </a:spcBef>
              <a:buFontTx/>
              <a:buChar char="-"/>
            </a:pPr>
            <a:r>
              <a:rPr lang="en-GB" sz="2000" b="1"/>
              <a:t>Adapting the average efficiency factor</a:t>
            </a:r>
          </a:p>
          <a:p>
            <a:pPr lvl="1">
              <a:lnSpc>
                <a:spcPct val="150000"/>
              </a:lnSpc>
              <a:spcBef>
                <a:spcPts val="0"/>
              </a:spcBef>
              <a:buFontTx/>
              <a:buChar char="-"/>
            </a:pPr>
            <a:r>
              <a:rPr lang="en-US" sz="1600"/>
              <a:t>The average efficiency is used to convert the final energy (fuel consumption) to useful energy (heat production by a energy generation unit to supply needs of the consumer). The energy demand data available in the </a:t>
            </a:r>
            <a:r>
              <a:rPr lang="en-US" sz="1600" err="1"/>
              <a:t>Hotmaps</a:t>
            </a:r>
            <a:r>
              <a:rPr lang="en-US" sz="1600"/>
              <a:t> is the final energy, hence this needs to be converted to the useful energy as this is what we need to know when designing the alternative heat supply options and DH system. </a:t>
            </a:r>
          </a:p>
          <a:p>
            <a:pPr lvl="1">
              <a:lnSpc>
                <a:spcPct val="150000"/>
              </a:lnSpc>
              <a:spcBef>
                <a:spcPts val="0"/>
              </a:spcBef>
              <a:buFontTx/>
              <a:buChar char="-"/>
            </a:pPr>
            <a:r>
              <a:rPr lang="en-US" sz="1600"/>
              <a:t>For future projects: If case the measured heat consumption data are available, the average efficiency (cell b110 ) needs to be set to 1.0 so that would not unwittingly modify the already useful consumption.</a:t>
            </a:r>
            <a:endParaRPr lang="en-US" sz="2000"/>
          </a:p>
        </p:txBody>
      </p:sp>
      <p:sp>
        <p:nvSpPr>
          <p:cNvPr id="4" name="Rektangel 3">
            <a:extLst>
              <a:ext uri="{FF2B5EF4-FFF2-40B4-BE49-F238E27FC236}">
                <a16:creationId xmlns:a16="http://schemas.microsoft.com/office/drawing/2014/main" id="{309E7C4C-35B4-43DC-B2C6-5259762244A3}"/>
              </a:ext>
            </a:extLst>
          </p:cNvPr>
          <p:cNvSpPr/>
          <p:nvPr/>
        </p:nvSpPr>
        <p:spPr>
          <a:xfrm>
            <a:off x="2634214" y="1127879"/>
            <a:ext cx="4389920" cy="369332"/>
          </a:xfrm>
          <a:prstGeom prst="rect">
            <a:avLst/>
          </a:prstGeom>
        </p:spPr>
        <p:txBody>
          <a:bodyPr wrap="none">
            <a:spAutoFit/>
          </a:bodyPr>
          <a:lstStyle/>
          <a:p>
            <a:r>
              <a:rPr lang="en-GB" b="1">
                <a:solidFill>
                  <a:schemeClr val="accent2"/>
                </a:solidFill>
              </a:rPr>
              <a:t>(2.2.3) </a:t>
            </a:r>
            <a:r>
              <a:rPr lang="en-US" b="1">
                <a:solidFill>
                  <a:schemeClr val="accent2"/>
                </a:solidFill>
              </a:rPr>
              <a:t>CM - Decentral heating supply</a:t>
            </a:r>
          </a:p>
        </p:txBody>
      </p:sp>
    </p:spTree>
    <p:extLst>
      <p:ext uri="{BB962C8B-B14F-4D97-AF65-F5344CB8AC3E}">
        <p14:creationId xmlns:p14="http://schemas.microsoft.com/office/powerpoint/2010/main" val="142449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550" y="0"/>
            <a:ext cx="7715249" cy="1033499"/>
          </a:xfrm>
        </p:spPr>
        <p:txBody>
          <a:bodyPr>
            <a:normAutofit fontScale="90000"/>
          </a:bodyPr>
          <a:lstStyle/>
          <a:p>
            <a:r>
              <a:rPr lang="en-GB"/>
              <a:t>Key comments from Support Session</a:t>
            </a:r>
          </a:p>
        </p:txBody>
      </p:sp>
      <p:sp>
        <p:nvSpPr>
          <p:cNvPr id="3" name="Espace réservé du contenu 2"/>
          <p:cNvSpPr>
            <a:spLocks noGrp="1"/>
          </p:cNvSpPr>
          <p:nvPr>
            <p:ph sz="quarter" idx="10"/>
          </p:nvPr>
        </p:nvSpPr>
        <p:spPr>
          <a:xfrm>
            <a:off x="971627" y="1419225"/>
            <a:ext cx="7715171" cy="5118735"/>
          </a:xfrm>
        </p:spPr>
        <p:txBody>
          <a:bodyPr>
            <a:normAutofit fontScale="85000" lnSpcReduction="20000"/>
          </a:bodyPr>
          <a:lstStyle/>
          <a:p>
            <a:pPr>
              <a:lnSpc>
                <a:spcPct val="150000"/>
              </a:lnSpc>
              <a:spcBef>
                <a:spcPts val="0"/>
              </a:spcBef>
              <a:buFontTx/>
              <a:buChar char="-"/>
            </a:pPr>
            <a:r>
              <a:rPr lang="en-GB" sz="2000" b="1"/>
              <a:t>Difference between ‘Dispatch’ and ‘Invest’ mode</a:t>
            </a:r>
          </a:p>
          <a:p>
            <a:pPr lvl="1">
              <a:lnSpc>
                <a:spcPct val="150000"/>
              </a:lnSpc>
              <a:spcBef>
                <a:spcPts val="0"/>
              </a:spcBef>
              <a:buFontTx/>
              <a:buChar char="-"/>
            </a:pPr>
            <a:r>
              <a:rPr lang="en-US" sz="1600" b="1"/>
              <a:t>Dispatch Mode: </a:t>
            </a:r>
            <a:r>
              <a:rPr lang="en-US" sz="1600"/>
              <a:t>this mode is used, when a power plant fleet is planned/installed (known installed power and running costs) so is the heat demand; What is to be examined is which power plant can supply the demand in a cheapest possible way (running costs). So the toolbox runs the cost </a:t>
            </a:r>
            <a:r>
              <a:rPr lang="en-US" sz="1600" err="1"/>
              <a:t>optimisation</a:t>
            </a:r>
            <a:r>
              <a:rPr lang="en-US" sz="1600"/>
              <a:t> only for the operation strategy (when to run which unit to produce the cheapest heat). </a:t>
            </a:r>
            <a:r>
              <a:rPr lang="en-US" sz="1600" u="sng"/>
              <a:t>The condition here is to insert enough capacity to cover the peak demand!</a:t>
            </a:r>
          </a:p>
          <a:p>
            <a:pPr lvl="1">
              <a:lnSpc>
                <a:spcPct val="150000"/>
              </a:lnSpc>
              <a:spcBef>
                <a:spcPts val="0"/>
              </a:spcBef>
              <a:buFontTx/>
              <a:buChar char="-"/>
            </a:pPr>
            <a:r>
              <a:rPr lang="en-US" sz="1600" b="1"/>
              <a:t>Invest Mode: </a:t>
            </a:r>
            <a:r>
              <a:rPr lang="en-US" sz="1600"/>
              <a:t>this mode is used, when we want the tool to </a:t>
            </a:r>
            <a:r>
              <a:rPr lang="en-US" sz="1600" err="1"/>
              <a:t>optimise</a:t>
            </a:r>
            <a:r>
              <a:rPr lang="en-US" sz="1600"/>
              <a:t> both, the operation strategy and the installed capacity. So we can even leave the input capacities as 0MW so the toolbox proposes the fleet that should be most cost-effective. We can of course insert some technologies ourselves if for example some unit is already planned to be installed (e.g. we have a waste incineration plant in the proximity that can connect to DH and cover base heat load). The remaining units will be then calculated by the toolbox. </a:t>
            </a:r>
            <a:r>
              <a:rPr lang="en-US" sz="1600" u="sng"/>
              <a:t>The overall capacity of technologies we insert should not exceed the peak demand as the toolbox is not able to reduce the MWs!</a:t>
            </a:r>
          </a:p>
        </p:txBody>
      </p:sp>
      <p:sp>
        <p:nvSpPr>
          <p:cNvPr id="4" name="Rektangel 3">
            <a:extLst>
              <a:ext uri="{FF2B5EF4-FFF2-40B4-BE49-F238E27FC236}">
                <a16:creationId xmlns:a16="http://schemas.microsoft.com/office/drawing/2014/main" id="{C5072DB4-40F3-4660-944B-81CB3D263199}"/>
              </a:ext>
            </a:extLst>
          </p:cNvPr>
          <p:cNvSpPr/>
          <p:nvPr/>
        </p:nvSpPr>
        <p:spPr>
          <a:xfrm>
            <a:off x="2634214" y="1127879"/>
            <a:ext cx="4941609" cy="369332"/>
          </a:xfrm>
          <a:prstGeom prst="rect">
            <a:avLst/>
          </a:prstGeom>
        </p:spPr>
        <p:txBody>
          <a:bodyPr wrap="none">
            <a:spAutoFit/>
          </a:bodyPr>
          <a:lstStyle/>
          <a:p>
            <a:r>
              <a:rPr lang="en-GB" b="1">
                <a:solidFill>
                  <a:schemeClr val="accent2"/>
                </a:solidFill>
              </a:rPr>
              <a:t>(3.2) </a:t>
            </a:r>
            <a:r>
              <a:rPr lang="en-US" b="1">
                <a:solidFill>
                  <a:schemeClr val="accent2"/>
                </a:solidFill>
              </a:rPr>
              <a:t>CM - District heating supply dispatch</a:t>
            </a:r>
          </a:p>
        </p:txBody>
      </p:sp>
    </p:spTree>
    <p:extLst>
      <p:ext uri="{BB962C8B-B14F-4D97-AF65-F5344CB8AC3E}">
        <p14:creationId xmlns:p14="http://schemas.microsoft.com/office/powerpoint/2010/main" val="3719840752"/>
      </p:ext>
    </p:extLst>
  </p:cSld>
  <p:clrMapOvr>
    <a:masterClrMapping/>
  </p:clrMapOvr>
</p:sld>
</file>

<file path=ppt/theme/theme1.xml><?xml version="1.0" encoding="utf-8"?>
<a:theme xmlns:a="http://schemas.openxmlformats.org/drawingml/2006/main" name="hotmaps_standard_PPT_v2">
  <a:themeElements>
    <a:clrScheme name="Custom 3">
      <a:dk1>
        <a:srgbClr val="2C8B96"/>
      </a:dk1>
      <a:lt1>
        <a:srgbClr val="F9F8F7"/>
      </a:lt1>
      <a:dk2>
        <a:srgbClr val="2C8B96"/>
      </a:dk2>
      <a:lt2>
        <a:srgbClr val="F9F8F7"/>
      </a:lt2>
      <a:accent1>
        <a:srgbClr val="03A7B8"/>
      </a:accent1>
      <a:accent2>
        <a:srgbClr val="A63F38"/>
      </a:accent2>
      <a:accent3>
        <a:srgbClr val="E24347"/>
      </a:accent3>
      <a:accent4>
        <a:srgbClr val="ECE9E6"/>
      </a:accent4>
      <a:accent5>
        <a:srgbClr val="3DB8C6"/>
      </a:accent5>
      <a:accent6>
        <a:srgbClr val="75C7D4"/>
      </a:accent6>
      <a:hlink>
        <a:srgbClr val="A63F38"/>
      </a:hlink>
      <a:folHlink>
        <a:srgbClr val="E24347"/>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io xmlns="fe121e20-e7f1-46f8-9cf0-3dcc1c9d6a71" xsi:nil="true"/>
    <oprettelsesdato xmlns="fe121e20-e7f1-46f8-9cf0-3dcc1c9d6a71">2020-07-15T07:00:00+00:00</oprettelsesdato>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7AEB330F5AB5F43B244BD5EBF09EFCA" ma:contentTypeVersion="14" ma:contentTypeDescription="Opret et nyt dokument." ma:contentTypeScope="" ma:versionID="4020aff5e3a1da52404cceb1fbd3832c">
  <xsd:schema xmlns:xsd="http://www.w3.org/2001/XMLSchema" xmlns:xs="http://www.w3.org/2001/XMLSchema" xmlns:p="http://schemas.microsoft.com/office/2006/metadata/properties" xmlns:ns2="fe121e20-e7f1-46f8-9cf0-3dcc1c9d6a71" xmlns:ns3="3cb11f44-5089-44be-a7dd-4fed73cd74f9" targetNamespace="http://schemas.microsoft.com/office/2006/metadata/properties" ma:root="true" ma:fieldsID="94ac5f9984eb45e9885456ae4c07e5d4" ns2:_="" ns3:_="">
    <xsd:import namespace="fe121e20-e7f1-46f8-9cf0-3dcc1c9d6a71"/>
    <xsd:import namespace="3cb11f44-5089-44be-a7dd-4fed73cd74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Datio" minOccurs="0"/>
                <xsd:element ref="ns2:oprettelsesda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21e20-e7f1-46f8-9cf0-3dcc1c9d6a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Datio" ma:index="20" nillable="true" ma:displayName="Dato" ma:format="DateTime" ma:internalName="Datio">
      <xsd:simpleType>
        <xsd:restriction base="dms:DateTime"/>
      </xsd:simpleType>
    </xsd:element>
    <xsd:element name="oprettelsesdato" ma:index="21" nillable="true" ma:displayName="oprettelsesdato" ma:format="DateTime" ma:internalName="oprettelsesdato">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cb11f44-5089-44be-a7dd-4fed73cd74f9" elementFormDefault="qualified">
    <xsd:import namespace="http://schemas.microsoft.com/office/2006/documentManagement/types"/>
    <xsd:import namespace="http://schemas.microsoft.com/office/infopath/2007/PartnerControls"/>
    <xsd:element name="SharedWithUsers" ma:index="10"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09BBE5-8D89-41C9-91B1-190305D3F09B}">
  <ds:schemaRefs>
    <ds:schemaRef ds:uri="3cb11f44-5089-44be-a7dd-4fed73cd74f9"/>
    <ds:schemaRef ds:uri="fe121e20-e7f1-46f8-9cf0-3dcc1c9d6a7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912CE1B-43BE-4C89-AC7F-CAD5D2734A8F}">
  <ds:schemaRefs>
    <ds:schemaRef ds:uri="3cb11f44-5089-44be-a7dd-4fed73cd74f9"/>
    <ds:schemaRef ds:uri="fe121e20-e7f1-46f8-9cf0-3dcc1c9d6a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4BD44F-50DD-468E-A87B-26DE59AE59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hotmaps_standard_PPT_v2</Template>
  <Application>Microsoft Office PowerPoint</Application>
  <PresentationFormat>On-screen Show (4:3)</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hotmaps_standard_PPT_v2</vt:lpstr>
      <vt:lpstr>…</vt:lpstr>
      <vt:lpstr>PowerPoint Presentation</vt:lpstr>
      <vt:lpstr>Agenda of the training</vt:lpstr>
      <vt:lpstr>Key comments from Support Session</vt:lpstr>
      <vt:lpstr>Key comments from Support Session</vt:lpstr>
      <vt:lpstr>Key comments from Support Session</vt:lpstr>
      <vt:lpstr>Key comments from Support Session</vt:lpstr>
      <vt:lpstr>Key comments from Support Session</vt:lpstr>
      <vt:lpstr>Key comments from Support Session</vt:lpstr>
      <vt:lpstr>Key comments from Support Session</vt:lpstr>
      <vt:lpstr>Key comments from Support Session</vt:lpstr>
      <vt:lpstr>Key comments from Support Session</vt:lpstr>
      <vt:lpstr>Exercise 5 – Wrap-up</vt:lpstr>
      <vt:lpstr>Scenario Assessment - Interpretation</vt:lpstr>
      <vt:lpstr>More to analyse</vt:lpstr>
      <vt:lpstr>PowerPoint Presentation</vt:lpstr>
    </vt:vector>
  </TitlesOfParts>
  <Company>TU Wien - Campusversion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hummel;mk@planenergi.dk</dc:creator>
  <cp:revision>1</cp:revision>
  <dcterms:created xsi:type="dcterms:W3CDTF">2018-03-06T16:38:52Z</dcterms:created>
  <dcterms:modified xsi:type="dcterms:W3CDTF">2020-07-16T09:01:35Z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0x010100B7AEB330F5AB5F43B244BD5EBF09EFCA</vt:lpwstr>
  </property>
</Properties>
</file>