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sldIdLst>
    <p:sldId id="256" r:id="rId2"/>
    <p:sldId id="257" r:id="rId3"/>
    <p:sldId id="258" r:id="rId4"/>
    <p:sldId id="268" r:id="rId5"/>
    <p:sldId id="269" r:id="rId6"/>
    <p:sldId id="271" r:id="rId7"/>
    <p:sldId id="274" r:id="rId8"/>
    <p:sldId id="264" r:id="rId9"/>
    <p:sldId id="265" r:id="rId10"/>
    <p:sldId id="275" r:id="rId11"/>
    <p:sldId id="27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22C91-5419-BFBD-3FCD-343EF9C23B17}" v="2" dt="2023-07-18T19:16:28.485"/>
    <p1510:client id="{27C8CC70-89E6-530A-06B5-DB6C5176B74B}" v="309" dt="2023-07-02T22:30:04.934"/>
    <p1510:client id="{68F1A08E-16B7-6F40-8578-A49BFF10C850}" v="233" dt="2023-07-18T09:43:30.473"/>
    <p1510:client id="{85988190-8EF2-37C2-87A5-D77D19C02B7C}" v="618" dt="2023-07-18T15:31:07.850"/>
    <p1510:client id="{9CF41BFF-47E2-3AD1-6D3C-937848356A9E}" v="88" dt="2023-07-04T10:22:46.597"/>
    <p1510:client id="{DE92C01E-0AF2-E950-7955-2812D087A239}" v="282" dt="2023-07-23T12:24:59.813"/>
    <p1510:client id="{FE05609B-4E75-2212-B500-8BC282210A73}" v="1" dt="2023-07-19T16:04:59.445"/>
    <p1510:client id="{FF57C999-63F4-CA7A-7BEF-B60A26A95803}" v="103" dt="2023-07-15T23:30:28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BE1BA-3C3E-49BF-BE07-9158AEA69E10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C7DA96-145B-4294-9F8B-6A41B4DD0CDB}">
      <dgm:prSet/>
      <dgm:spPr/>
      <dgm:t>
        <a:bodyPr/>
        <a:lstStyle/>
        <a:p>
          <a:r>
            <a:rPr lang="en-GB" dirty="0">
              <a:latin typeface="Corbel" panose="020B0503020204020204"/>
            </a:rPr>
            <a:t>Mathematical morphology (MM) provides an approach to </a:t>
          </a:r>
          <a:r>
            <a:rPr lang="en-GB" dirty="0"/>
            <a:t>the </a:t>
          </a:r>
          <a:r>
            <a:rPr lang="en-GB" dirty="0">
              <a:latin typeface="Corbel" panose="020B0503020204020204"/>
            </a:rPr>
            <a:t>development </a:t>
          </a:r>
          <a:r>
            <a:rPr lang="en-GB" dirty="0"/>
            <a:t>of </a:t>
          </a:r>
          <a:r>
            <a:rPr lang="en-GB" dirty="0">
              <a:latin typeface="Corbel" panose="020B0503020204020204"/>
            </a:rPr>
            <a:t>non-linear signal processing methods.</a:t>
          </a:r>
        </a:p>
      </dgm:t>
    </dgm:pt>
    <dgm:pt modelId="{D2E976B0-61C0-43FA-A445-A0A70AD126A2}" type="parTrans" cxnId="{8A45A865-EE4E-4B8B-8F80-1311CD24800C}">
      <dgm:prSet/>
      <dgm:spPr/>
      <dgm:t>
        <a:bodyPr/>
        <a:lstStyle/>
        <a:p>
          <a:endParaRPr lang="en-US"/>
        </a:p>
      </dgm:t>
    </dgm:pt>
    <dgm:pt modelId="{DFADA38F-B351-4E2D-8C08-88A756A9B6D3}" type="sibTrans" cxnId="{8A45A865-EE4E-4B8B-8F80-1311CD24800C}">
      <dgm:prSet/>
      <dgm:spPr/>
      <dgm:t>
        <a:bodyPr/>
        <a:lstStyle/>
        <a:p>
          <a:endParaRPr lang="en-US"/>
        </a:p>
      </dgm:t>
    </dgm:pt>
    <dgm:pt modelId="{15E191A7-FAE7-4567-BE98-DE1CE1E562A4}">
      <dgm:prSet phldr="0"/>
      <dgm:spPr/>
      <dgm:t>
        <a:bodyPr/>
        <a:lstStyle/>
        <a:p>
          <a:pPr rtl="0"/>
          <a:r>
            <a:rPr lang="it-IT" dirty="0">
              <a:latin typeface="Corbel"/>
            </a:rPr>
            <a:t>The shape information of a signal can be extracted by using a structuring element to operate on the signal.</a:t>
          </a:r>
        </a:p>
      </dgm:t>
    </dgm:pt>
    <dgm:pt modelId="{861D0720-0841-4AF7-AEE9-9F1CFB1C669B}" type="parTrans" cxnId="{721B39F8-BED0-4E23-AD56-549982182922}">
      <dgm:prSet/>
      <dgm:spPr/>
    </dgm:pt>
    <dgm:pt modelId="{DEF47F50-B5F9-4413-A940-2191E08674E8}" type="sibTrans" cxnId="{721B39F8-BED0-4E23-AD56-549982182922}">
      <dgm:prSet/>
      <dgm:spPr/>
    </dgm:pt>
    <dgm:pt modelId="{1E2171F3-E107-4D38-9490-A2FFFB3DF41A}" type="pres">
      <dgm:prSet presAssocID="{51ABE1BA-3C3E-49BF-BE07-9158AEA69E10}" presName="Name0" presStyleCnt="0">
        <dgm:presLayoutVars>
          <dgm:dir/>
          <dgm:animLvl val="lvl"/>
          <dgm:resizeHandles val="exact"/>
        </dgm:presLayoutVars>
      </dgm:prSet>
      <dgm:spPr/>
    </dgm:pt>
    <dgm:pt modelId="{ADA44C64-15B1-4DF5-8724-C1E3A9B3BB53}" type="pres">
      <dgm:prSet presAssocID="{ABC7DA96-145B-4294-9F8B-6A41B4DD0CDB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1021FC52-4FFC-445C-9B2E-A6239468358A}" type="pres">
      <dgm:prSet presAssocID="{DFADA38F-B351-4E2D-8C08-88A756A9B6D3}" presName="parTxOnlySpace" presStyleCnt="0"/>
      <dgm:spPr/>
    </dgm:pt>
    <dgm:pt modelId="{BAFCBF0A-4211-41F5-B73A-DC3F1B6ED551}" type="pres">
      <dgm:prSet presAssocID="{15E191A7-FAE7-4567-BE98-DE1CE1E562A4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A256B70A-E78E-433B-BD4D-C2994AE8DCCC}" type="presOf" srcId="{ABC7DA96-145B-4294-9F8B-6A41B4DD0CDB}" destId="{ADA44C64-15B1-4DF5-8724-C1E3A9B3BB53}" srcOrd="0" destOrd="0" presId="urn:microsoft.com/office/officeart/2005/8/layout/chevron1"/>
    <dgm:cxn modelId="{8A45A865-EE4E-4B8B-8F80-1311CD24800C}" srcId="{51ABE1BA-3C3E-49BF-BE07-9158AEA69E10}" destId="{ABC7DA96-145B-4294-9F8B-6A41B4DD0CDB}" srcOrd="0" destOrd="0" parTransId="{D2E976B0-61C0-43FA-A445-A0A70AD126A2}" sibTransId="{DFADA38F-B351-4E2D-8C08-88A756A9B6D3}"/>
    <dgm:cxn modelId="{0AFECD49-04F2-4C1B-BC1A-CB759C30DC67}" type="presOf" srcId="{51ABE1BA-3C3E-49BF-BE07-9158AEA69E10}" destId="{1E2171F3-E107-4D38-9490-A2FFFB3DF41A}" srcOrd="0" destOrd="0" presId="urn:microsoft.com/office/officeart/2005/8/layout/chevron1"/>
    <dgm:cxn modelId="{E103A1C0-F497-4B6A-9968-5943ABD8153B}" type="presOf" srcId="{15E191A7-FAE7-4567-BE98-DE1CE1E562A4}" destId="{BAFCBF0A-4211-41F5-B73A-DC3F1B6ED551}" srcOrd="0" destOrd="0" presId="urn:microsoft.com/office/officeart/2005/8/layout/chevron1"/>
    <dgm:cxn modelId="{721B39F8-BED0-4E23-AD56-549982182922}" srcId="{51ABE1BA-3C3E-49BF-BE07-9158AEA69E10}" destId="{15E191A7-FAE7-4567-BE98-DE1CE1E562A4}" srcOrd="1" destOrd="0" parTransId="{861D0720-0841-4AF7-AEE9-9F1CFB1C669B}" sibTransId="{DEF47F50-B5F9-4413-A940-2191E08674E8}"/>
    <dgm:cxn modelId="{6AB8DBC9-2DB1-4FDC-8E7B-9B3C413F4C1F}" type="presParOf" srcId="{1E2171F3-E107-4D38-9490-A2FFFB3DF41A}" destId="{ADA44C64-15B1-4DF5-8724-C1E3A9B3BB53}" srcOrd="0" destOrd="0" presId="urn:microsoft.com/office/officeart/2005/8/layout/chevron1"/>
    <dgm:cxn modelId="{2FDC5516-39D2-473E-824E-165663830A8A}" type="presParOf" srcId="{1E2171F3-E107-4D38-9490-A2FFFB3DF41A}" destId="{1021FC52-4FFC-445C-9B2E-A6239468358A}" srcOrd="1" destOrd="0" presId="urn:microsoft.com/office/officeart/2005/8/layout/chevron1"/>
    <dgm:cxn modelId="{D64B87DB-63A7-4010-8A04-FD875CF1B16C}" type="presParOf" srcId="{1E2171F3-E107-4D38-9490-A2FFFB3DF41A}" destId="{BAFCBF0A-4211-41F5-B73A-DC3F1B6ED55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909B35-2490-4B92-9112-DA5090F38C13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6A946F8-09B9-40CD-98CD-4453E003E813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Original ECG signal</a:t>
          </a:r>
          <a:br>
            <a:rPr lang="en-GB" dirty="0">
              <a:latin typeface="Corbel" panose="020B0503020204020204"/>
            </a:rPr>
          </a:br>
          <a:r>
            <a:rPr lang="en-GB" dirty="0">
              <a:latin typeface="Corbel" panose="020B0503020204020204"/>
            </a:rPr>
            <a:t>(Input)</a:t>
          </a:r>
          <a:endParaRPr lang="en-GB" dirty="0"/>
        </a:p>
      </dgm:t>
    </dgm:pt>
    <dgm:pt modelId="{57AC0018-2736-4C54-B7B9-BA79A68E1474}" type="parTrans" cxnId="{C30B06AF-F017-4D3F-8B1B-92192D5D2FD9}">
      <dgm:prSet/>
      <dgm:spPr/>
      <dgm:t>
        <a:bodyPr/>
        <a:lstStyle/>
        <a:p>
          <a:endParaRPr lang="it-IT"/>
        </a:p>
      </dgm:t>
    </dgm:pt>
    <dgm:pt modelId="{4F835B3D-A059-43C3-AFB2-4E3EC57F3F5D}" type="sibTrans" cxnId="{C30B06AF-F017-4D3F-8B1B-92192D5D2FD9}">
      <dgm:prSet/>
      <dgm:spPr/>
      <dgm:t>
        <a:bodyPr/>
        <a:lstStyle/>
        <a:p>
          <a:endParaRPr lang="it-IT"/>
        </a:p>
      </dgm:t>
    </dgm:pt>
    <dgm:pt modelId="{9F7FF4F5-CB63-4566-B279-2EC984C183D1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Add Noise</a:t>
          </a:r>
          <a:endParaRPr lang="en-GB" dirty="0"/>
        </a:p>
      </dgm:t>
    </dgm:pt>
    <dgm:pt modelId="{3D8C55C4-6944-46E2-9C88-3A2E9CDCA1F8}" type="parTrans" cxnId="{729269AF-AFF4-4F57-A245-621C7585F454}">
      <dgm:prSet/>
      <dgm:spPr/>
      <dgm:t>
        <a:bodyPr/>
        <a:lstStyle/>
        <a:p>
          <a:endParaRPr lang="it-IT"/>
        </a:p>
      </dgm:t>
    </dgm:pt>
    <dgm:pt modelId="{73195C25-6A05-4A9D-9A45-ED24ECD13295}" type="sibTrans" cxnId="{729269AF-AFF4-4F57-A245-621C7585F454}">
      <dgm:prSet/>
      <dgm:spPr/>
      <dgm:t>
        <a:bodyPr/>
        <a:lstStyle/>
        <a:p>
          <a:endParaRPr lang="it-IT"/>
        </a:p>
      </dgm:t>
    </dgm:pt>
    <dgm:pt modelId="{EA87BB1C-8EAA-42E0-A5A0-1C2C24D0546C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Baseline Drift signal</a:t>
          </a:r>
          <a:endParaRPr lang="en-GB" dirty="0"/>
        </a:p>
      </dgm:t>
    </dgm:pt>
    <dgm:pt modelId="{75C0EB05-AE11-4F11-91A6-AD32767505E8}" type="parTrans" cxnId="{BC1B1D99-16B3-464F-802E-3912C77A7F93}">
      <dgm:prSet/>
      <dgm:spPr/>
      <dgm:t>
        <a:bodyPr/>
        <a:lstStyle/>
        <a:p>
          <a:endParaRPr lang="it-IT"/>
        </a:p>
      </dgm:t>
    </dgm:pt>
    <dgm:pt modelId="{A1D8D41A-5480-4B4C-9C22-8A3EEAC32203}" type="sibTrans" cxnId="{BC1B1D99-16B3-464F-802E-3912C77A7F93}">
      <dgm:prSet/>
      <dgm:spPr/>
      <dgm:t>
        <a:bodyPr/>
        <a:lstStyle/>
        <a:p>
          <a:endParaRPr lang="it-IT"/>
        </a:p>
      </dgm:t>
    </dgm:pt>
    <dgm:pt modelId="{D83A9C67-058F-4E3B-A5A5-3E3265C6A2C9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Baseline corrected signal</a:t>
          </a:r>
          <a:endParaRPr lang="en-GB" dirty="0"/>
        </a:p>
      </dgm:t>
    </dgm:pt>
    <dgm:pt modelId="{4DC4842C-0C87-405F-B282-201A77C91646}" type="parTrans" cxnId="{4CE68677-862C-45C9-B2A6-8FC2E37EC36F}">
      <dgm:prSet/>
      <dgm:spPr/>
      <dgm:t>
        <a:bodyPr/>
        <a:lstStyle/>
        <a:p>
          <a:endParaRPr lang="it-IT"/>
        </a:p>
      </dgm:t>
    </dgm:pt>
    <dgm:pt modelId="{ACC97838-14E7-481A-958B-E22E20A91F3E}" type="sibTrans" cxnId="{4CE68677-862C-45C9-B2A6-8FC2E37EC36F}">
      <dgm:prSet/>
      <dgm:spPr/>
      <dgm:t>
        <a:bodyPr/>
        <a:lstStyle/>
        <a:p>
          <a:endParaRPr lang="it-IT"/>
        </a:p>
      </dgm:t>
    </dgm:pt>
    <dgm:pt modelId="{EAA9E79C-D898-4B07-8B06-1EB78BF709BD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Noise suppression</a:t>
          </a:r>
          <a:endParaRPr lang="en-GB" dirty="0"/>
        </a:p>
      </dgm:t>
    </dgm:pt>
    <dgm:pt modelId="{A087BA71-EF19-4D00-99F3-5AB9474AD8E6}" type="parTrans" cxnId="{57C51C7A-1F28-480A-953E-954D585B5182}">
      <dgm:prSet/>
      <dgm:spPr/>
      <dgm:t>
        <a:bodyPr/>
        <a:lstStyle/>
        <a:p>
          <a:endParaRPr lang="it-IT"/>
        </a:p>
      </dgm:t>
    </dgm:pt>
    <dgm:pt modelId="{35D198E1-BA33-4456-AC04-5EA92E9DB602}" type="sibTrans" cxnId="{57C51C7A-1F28-480A-953E-954D585B5182}">
      <dgm:prSet/>
      <dgm:spPr/>
      <dgm:t>
        <a:bodyPr/>
        <a:lstStyle/>
        <a:p>
          <a:endParaRPr lang="it-IT"/>
        </a:p>
      </dgm:t>
    </dgm:pt>
    <dgm:pt modelId="{40575EB9-2A41-49BB-A71D-8854262A423F}">
      <dgm:prSet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ECG signal after conditioning</a:t>
          </a:r>
          <a:br>
            <a:rPr lang="en-GB" dirty="0">
              <a:latin typeface="Corbel" panose="020B0503020204020204"/>
            </a:rPr>
          </a:br>
          <a:r>
            <a:rPr lang="en-GB" dirty="0">
              <a:latin typeface="Corbel" panose="020B0503020204020204"/>
            </a:rPr>
            <a:t>(output)</a:t>
          </a:r>
        </a:p>
      </dgm:t>
    </dgm:pt>
    <dgm:pt modelId="{8EEE73E8-2122-4971-B1BB-B9BD683FA9D5}" type="parTrans" cxnId="{EAA03394-560D-4B16-AB8D-251E89D5DD8C}">
      <dgm:prSet/>
      <dgm:spPr/>
    </dgm:pt>
    <dgm:pt modelId="{8F6CE531-A0B9-4C0D-949B-CCAE7BDC46C7}" type="sibTrans" cxnId="{EAA03394-560D-4B16-AB8D-251E89D5DD8C}">
      <dgm:prSet/>
      <dgm:spPr/>
      <dgm:t>
        <a:bodyPr/>
        <a:lstStyle/>
        <a:p>
          <a:endParaRPr lang="en-US"/>
        </a:p>
      </dgm:t>
    </dgm:pt>
    <dgm:pt modelId="{FDEB7E5A-71E4-440E-AC11-121508AB520B}" type="pres">
      <dgm:prSet presAssocID="{D1909B35-2490-4B92-9112-DA5090F38C13}" presName="Name0" presStyleCnt="0">
        <dgm:presLayoutVars>
          <dgm:dir/>
          <dgm:resizeHandles val="exact"/>
        </dgm:presLayoutVars>
      </dgm:prSet>
      <dgm:spPr/>
    </dgm:pt>
    <dgm:pt modelId="{64BE1F08-56CF-40E5-BF14-69CE23865862}" type="pres">
      <dgm:prSet presAssocID="{36A946F8-09B9-40CD-98CD-4453E003E813}" presName="node" presStyleLbl="node1" presStyleIdx="0" presStyleCnt="6">
        <dgm:presLayoutVars>
          <dgm:bulletEnabled val="1"/>
        </dgm:presLayoutVars>
      </dgm:prSet>
      <dgm:spPr/>
    </dgm:pt>
    <dgm:pt modelId="{5E14506F-C295-45FB-B7FE-4319C6558A53}" type="pres">
      <dgm:prSet presAssocID="{4F835B3D-A059-43C3-AFB2-4E3EC57F3F5D}" presName="sibTrans" presStyleLbl="sibTrans1D1" presStyleIdx="0" presStyleCnt="5"/>
      <dgm:spPr/>
    </dgm:pt>
    <dgm:pt modelId="{77FC9758-E5E9-4AA7-BA32-245899D3A1E7}" type="pres">
      <dgm:prSet presAssocID="{4F835B3D-A059-43C3-AFB2-4E3EC57F3F5D}" presName="connectorText" presStyleLbl="sibTrans1D1" presStyleIdx="0" presStyleCnt="5"/>
      <dgm:spPr/>
    </dgm:pt>
    <dgm:pt modelId="{EA7C4076-D396-4609-8934-BC258590B5FC}" type="pres">
      <dgm:prSet presAssocID="{9F7FF4F5-CB63-4566-B279-2EC984C183D1}" presName="node" presStyleLbl="node1" presStyleIdx="1" presStyleCnt="6">
        <dgm:presLayoutVars>
          <dgm:bulletEnabled val="1"/>
        </dgm:presLayoutVars>
      </dgm:prSet>
      <dgm:spPr/>
    </dgm:pt>
    <dgm:pt modelId="{E19E997E-845C-4C97-AC3C-C6D171CA1A50}" type="pres">
      <dgm:prSet presAssocID="{73195C25-6A05-4A9D-9A45-ED24ECD13295}" presName="sibTrans" presStyleLbl="sibTrans1D1" presStyleIdx="1" presStyleCnt="5"/>
      <dgm:spPr/>
    </dgm:pt>
    <dgm:pt modelId="{EBAB06EE-955C-4658-9986-2CCB6938E371}" type="pres">
      <dgm:prSet presAssocID="{73195C25-6A05-4A9D-9A45-ED24ECD13295}" presName="connectorText" presStyleLbl="sibTrans1D1" presStyleIdx="1" presStyleCnt="5"/>
      <dgm:spPr/>
    </dgm:pt>
    <dgm:pt modelId="{8F1AC002-A693-41CE-A9FC-7396B05C3EC1}" type="pres">
      <dgm:prSet presAssocID="{EA87BB1C-8EAA-42E0-A5A0-1C2C24D0546C}" presName="node" presStyleLbl="node1" presStyleIdx="2" presStyleCnt="6">
        <dgm:presLayoutVars>
          <dgm:bulletEnabled val="1"/>
        </dgm:presLayoutVars>
      </dgm:prSet>
      <dgm:spPr/>
    </dgm:pt>
    <dgm:pt modelId="{2B7D5A71-1162-48A6-9DCF-A056E8A203B4}" type="pres">
      <dgm:prSet presAssocID="{A1D8D41A-5480-4B4C-9C22-8A3EEAC32203}" presName="sibTrans" presStyleLbl="sibTrans1D1" presStyleIdx="2" presStyleCnt="5"/>
      <dgm:spPr/>
    </dgm:pt>
    <dgm:pt modelId="{0C9C11C5-065C-4EAE-8C36-09091433EDD9}" type="pres">
      <dgm:prSet presAssocID="{A1D8D41A-5480-4B4C-9C22-8A3EEAC32203}" presName="connectorText" presStyleLbl="sibTrans1D1" presStyleIdx="2" presStyleCnt="5"/>
      <dgm:spPr/>
    </dgm:pt>
    <dgm:pt modelId="{1687BECE-2913-454E-8689-07ACBAC96907}" type="pres">
      <dgm:prSet presAssocID="{D83A9C67-058F-4E3B-A5A5-3E3265C6A2C9}" presName="node" presStyleLbl="node1" presStyleIdx="3" presStyleCnt="6">
        <dgm:presLayoutVars>
          <dgm:bulletEnabled val="1"/>
        </dgm:presLayoutVars>
      </dgm:prSet>
      <dgm:spPr/>
    </dgm:pt>
    <dgm:pt modelId="{01904C5B-2016-44F4-B520-59D2EB8BAE07}" type="pres">
      <dgm:prSet presAssocID="{ACC97838-14E7-481A-958B-E22E20A91F3E}" presName="sibTrans" presStyleLbl="sibTrans1D1" presStyleIdx="3" presStyleCnt="5"/>
      <dgm:spPr/>
    </dgm:pt>
    <dgm:pt modelId="{80105F14-A8B0-425A-9AAD-96636CD172C6}" type="pres">
      <dgm:prSet presAssocID="{ACC97838-14E7-481A-958B-E22E20A91F3E}" presName="connectorText" presStyleLbl="sibTrans1D1" presStyleIdx="3" presStyleCnt="5"/>
      <dgm:spPr/>
    </dgm:pt>
    <dgm:pt modelId="{7CD87195-7772-4299-B81B-0CB55958FBA8}" type="pres">
      <dgm:prSet presAssocID="{EAA9E79C-D898-4B07-8B06-1EB78BF709BD}" presName="node" presStyleLbl="node1" presStyleIdx="4" presStyleCnt="6">
        <dgm:presLayoutVars>
          <dgm:bulletEnabled val="1"/>
        </dgm:presLayoutVars>
      </dgm:prSet>
      <dgm:spPr/>
    </dgm:pt>
    <dgm:pt modelId="{C7031ECF-DA7E-4141-8601-0E3D37D7C9A2}" type="pres">
      <dgm:prSet presAssocID="{35D198E1-BA33-4456-AC04-5EA92E9DB602}" presName="sibTrans" presStyleLbl="sibTrans1D1" presStyleIdx="4" presStyleCnt="5"/>
      <dgm:spPr/>
    </dgm:pt>
    <dgm:pt modelId="{80118BCA-7874-4AED-AF75-3698EE0A4618}" type="pres">
      <dgm:prSet presAssocID="{35D198E1-BA33-4456-AC04-5EA92E9DB602}" presName="connectorText" presStyleLbl="sibTrans1D1" presStyleIdx="4" presStyleCnt="5"/>
      <dgm:spPr/>
    </dgm:pt>
    <dgm:pt modelId="{9CD8F839-5B0C-45DC-B541-B521CF187930}" type="pres">
      <dgm:prSet presAssocID="{40575EB9-2A41-49BB-A71D-8854262A423F}" presName="node" presStyleLbl="node1" presStyleIdx="5" presStyleCnt="6">
        <dgm:presLayoutVars>
          <dgm:bulletEnabled val="1"/>
        </dgm:presLayoutVars>
      </dgm:prSet>
      <dgm:spPr/>
    </dgm:pt>
  </dgm:ptLst>
  <dgm:cxnLst>
    <dgm:cxn modelId="{98FF3503-6A21-4EFB-81D6-19DA44EEBDFC}" type="presOf" srcId="{ACC97838-14E7-481A-958B-E22E20A91F3E}" destId="{01904C5B-2016-44F4-B520-59D2EB8BAE07}" srcOrd="0" destOrd="0" presId="urn:microsoft.com/office/officeart/2016/7/layout/RepeatingBendingProcessNew"/>
    <dgm:cxn modelId="{8E557716-7FA8-4747-9960-005D78D33882}" type="presOf" srcId="{EA87BB1C-8EAA-42E0-A5A0-1C2C24D0546C}" destId="{8F1AC002-A693-41CE-A9FC-7396B05C3EC1}" srcOrd="0" destOrd="0" presId="urn:microsoft.com/office/officeart/2016/7/layout/RepeatingBendingProcessNew"/>
    <dgm:cxn modelId="{61073F1C-D28E-4331-95E9-56C8AA8CC434}" type="presOf" srcId="{40575EB9-2A41-49BB-A71D-8854262A423F}" destId="{9CD8F839-5B0C-45DC-B541-B521CF187930}" srcOrd="0" destOrd="0" presId="urn:microsoft.com/office/officeart/2016/7/layout/RepeatingBendingProcessNew"/>
    <dgm:cxn modelId="{B78D1A68-3F98-482A-9A36-34786855EC1F}" type="presOf" srcId="{D1909B35-2490-4B92-9112-DA5090F38C13}" destId="{FDEB7E5A-71E4-440E-AC11-121508AB520B}" srcOrd="0" destOrd="0" presId="urn:microsoft.com/office/officeart/2016/7/layout/RepeatingBendingProcessNew"/>
    <dgm:cxn modelId="{69FE1549-F8CD-43D1-B838-B60C1D668034}" type="presOf" srcId="{D83A9C67-058F-4E3B-A5A5-3E3265C6A2C9}" destId="{1687BECE-2913-454E-8689-07ACBAC96907}" srcOrd="0" destOrd="0" presId="urn:microsoft.com/office/officeart/2016/7/layout/RepeatingBendingProcessNew"/>
    <dgm:cxn modelId="{67BA316C-C61E-4FB0-9962-BA4AAEFD1B7A}" type="presOf" srcId="{73195C25-6A05-4A9D-9A45-ED24ECD13295}" destId="{E19E997E-845C-4C97-AC3C-C6D171CA1A50}" srcOrd="0" destOrd="0" presId="urn:microsoft.com/office/officeart/2016/7/layout/RepeatingBendingProcessNew"/>
    <dgm:cxn modelId="{B697BE4C-5DB6-42A5-BA94-5B3C61285AE2}" type="presOf" srcId="{35D198E1-BA33-4456-AC04-5EA92E9DB602}" destId="{80118BCA-7874-4AED-AF75-3698EE0A4618}" srcOrd="1" destOrd="0" presId="urn:microsoft.com/office/officeart/2016/7/layout/RepeatingBendingProcessNew"/>
    <dgm:cxn modelId="{4AB64E4E-7917-43C5-A4C6-9C9D4D48DC36}" type="presOf" srcId="{EAA9E79C-D898-4B07-8B06-1EB78BF709BD}" destId="{7CD87195-7772-4299-B81B-0CB55958FBA8}" srcOrd="0" destOrd="0" presId="urn:microsoft.com/office/officeart/2016/7/layout/RepeatingBendingProcessNew"/>
    <dgm:cxn modelId="{502CB051-D810-400B-A449-86357061A488}" type="presOf" srcId="{4F835B3D-A059-43C3-AFB2-4E3EC57F3F5D}" destId="{5E14506F-C295-45FB-B7FE-4319C6558A53}" srcOrd="0" destOrd="0" presId="urn:microsoft.com/office/officeart/2016/7/layout/RepeatingBendingProcessNew"/>
    <dgm:cxn modelId="{EC4D0254-D4AE-40A6-80E4-56C052AC36A6}" type="presOf" srcId="{73195C25-6A05-4A9D-9A45-ED24ECD13295}" destId="{EBAB06EE-955C-4658-9986-2CCB6938E371}" srcOrd="1" destOrd="0" presId="urn:microsoft.com/office/officeart/2016/7/layout/RepeatingBendingProcessNew"/>
    <dgm:cxn modelId="{4CE68677-862C-45C9-B2A6-8FC2E37EC36F}" srcId="{D1909B35-2490-4B92-9112-DA5090F38C13}" destId="{D83A9C67-058F-4E3B-A5A5-3E3265C6A2C9}" srcOrd="3" destOrd="0" parTransId="{4DC4842C-0C87-405F-B282-201A77C91646}" sibTransId="{ACC97838-14E7-481A-958B-E22E20A91F3E}"/>
    <dgm:cxn modelId="{11A1187A-E14E-45EE-8D8A-ED09F7D153EC}" type="presOf" srcId="{9F7FF4F5-CB63-4566-B279-2EC984C183D1}" destId="{EA7C4076-D396-4609-8934-BC258590B5FC}" srcOrd="0" destOrd="0" presId="urn:microsoft.com/office/officeart/2016/7/layout/RepeatingBendingProcessNew"/>
    <dgm:cxn modelId="{57C51C7A-1F28-480A-953E-954D585B5182}" srcId="{D1909B35-2490-4B92-9112-DA5090F38C13}" destId="{EAA9E79C-D898-4B07-8B06-1EB78BF709BD}" srcOrd="4" destOrd="0" parTransId="{A087BA71-EF19-4D00-99F3-5AB9474AD8E6}" sibTransId="{35D198E1-BA33-4456-AC04-5EA92E9DB602}"/>
    <dgm:cxn modelId="{2ACE3C89-1438-42B0-8DF6-C9E1FB34EE06}" type="presOf" srcId="{ACC97838-14E7-481A-958B-E22E20A91F3E}" destId="{80105F14-A8B0-425A-9AAD-96636CD172C6}" srcOrd="1" destOrd="0" presId="urn:microsoft.com/office/officeart/2016/7/layout/RepeatingBendingProcessNew"/>
    <dgm:cxn modelId="{3AA8B389-415F-495F-8696-97C473549BA4}" type="presOf" srcId="{36A946F8-09B9-40CD-98CD-4453E003E813}" destId="{64BE1F08-56CF-40E5-BF14-69CE23865862}" srcOrd="0" destOrd="0" presId="urn:microsoft.com/office/officeart/2016/7/layout/RepeatingBendingProcessNew"/>
    <dgm:cxn modelId="{1D2FEC8E-F98D-421A-9F98-0E862A9FAB9B}" type="presOf" srcId="{35D198E1-BA33-4456-AC04-5EA92E9DB602}" destId="{C7031ECF-DA7E-4141-8601-0E3D37D7C9A2}" srcOrd="0" destOrd="0" presId="urn:microsoft.com/office/officeart/2016/7/layout/RepeatingBendingProcessNew"/>
    <dgm:cxn modelId="{EAA03394-560D-4B16-AB8D-251E89D5DD8C}" srcId="{D1909B35-2490-4B92-9112-DA5090F38C13}" destId="{40575EB9-2A41-49BB-A71D-8854262A423F}" srcOrd="5" destOrd="0" parTransId="{8EEE73E8-2122-4971-B1BB-B9BD683FA9D5}" sibTransId="{8F6CE531-A0B9-4C0D-949B-CCAE7BDC46C7}"/>
    <dgm:cxn modelId="{BC1B1D99-16B3-464F-802E-3912C77A7F93}" srcId="{D1909B35-2490-4B92-9112-DA5090F38C13}" destId="{EA87BB1C-8EAA-42E0-A5A0-1C2C24D0546C}" srcOrd="2" destOrd="0" parTransId="{75C0EB05-AE11-4F11-91A6-AD32767505E8}" sibTransId="{A1D8D41A-5480-4B4C-9C22-8A3EEAC32203}"/>
    <dgm:cxn modelId="{C30B06AF-F017-4D3F-8B1B-92192D5D2FD9}" srcId="{D1909B35-2490-4B92-9112-DA5090F38C13}" destId="{36A946F8-09B9-40CD-98CD-4453E003E813}" srcOrd="0" destOrd="0" parTransId="{57AC0018-2736-4C54-B7B9-BA79A68E1474}" sibTransId="{4F835B3D-A059-43C3-AFB2-4E3EC57F3F5D}"/>
    <dgm:cxn modelId="{729269AF-AFF4-4F57-A245-621C7585F454}" srcId="{D1909B35-2490-4B92-9112-DA5090F38C13}" destId="{9F7FF4F5-CB63-4566-B279-2EC984C183D1}" srcOrd="1" destOrd="0" parTransId="{3D8C55C4-6944-46E2-9C88-3A2E9CDCA1F8}" sibTransId="{73195C25-6A05-4A9D-9A45-ED24ECD13295}"/>
    <dgm:cxn modelId="{FAD874B4-478B-43C0-A62D-A38E465C2E0C}" type="presOf" srcId="{A1D8D41A-5480-4B4C-9C22-8A3EEAC32203}" destId="{2B7D5A71-1162-48A6-9DCF-A056E8A203B4}" srcOrd="0" destOrd="0" presId="urn:microsoft.com/office/officeart/2016/7/layout/RepeatingBendingProcessNew"/>
    <dgm:cxn modelId="{A3BD59C3-0BF5-43C0-90E0-0A0BB7CFCCD2}" type="presOf" srcId="{4F835B3D-A059-43C3-AFB2-4E3EC57F3F5D}" destId="{77FC9758-E5E9-4AA7-BA32-245899D3A1E7}" srcOrd="1" destOrd="0" presId="urn:microsoft.com/office/officeart/2016/7/layout/RepeatingBendingProcessNew"/>
    <dgm:cxn modelId="{23B193CD-C94F-4E94-96CC-A1ACE8000232}" type="presOf" srcId="{A1D8D41A-5480-4B4C-9C22-8A3EEAC32203}" destId="{0C9C11C5-065C-4EAE-8C36-09091433EDD9}" srcOrd="1" destOrd="0" presId="urn:microsoft.com/office/officeart/2016/7/layout/RepeatingBendingProcessNew"/>
    <dgm:cxn modelId="{5051AC4F-FDFB-43D1-880A-47D5D4508694}" type="presParOf" srcId="{FDEB7E5A-71E4-440E-AC11-121508AB520B}" destId="{64BE1F08-56CF-40E5-BF14-69CE23865862}" srcOrd="0" destOrd="0" presId="urn:microsoft.com/office/officeart/2016/7/layout/RepeatingBendingProcessNew"/>
    <dgm:cxn modelId="{33A256B8-2EC8-4ECA-AC3C-3282227B903A}" type="presParOf" srcId="{FDEB7E5A-71E4-440E-AC11-121508AB520B}" destId="{5E14506F-C295-45FB-B7FE-4319C6558A53}" srcOrd="1" destOrd="0" presId="urn:microsoft.com/office/officeart/2016/7/layout/RepeatingBendingProcessNew"/>
    <dgm:cxn modelId="{0DAB56F2-F15F-4999-8AF0-A5362823A8D3}" type="presParOf" srcId="{5E14506F-C295-45FB-B7FE-4319C6558A53}" destId="{77FC9758-E5E9-4AA7-BA32-245899D3A1E7}" srcOrd="0" destOrd="0" presId="urn:microsoft.com/office/officeart/2016/7/layout/RepeatingBendingProcessNew"/>
    <dgm:cxn modelId="{7C55B628-F3CF-4BBD-BAF9-582FD116357E}" type="presParOf" srcId="{FDEB7E5A-71E4-440E-AC11-121508AB520B}" destId="{EA7C4076-D396-4609-8934-BC258590B5FC}" srcOrd="2" destOrd="0" presId="urn:microsoft.com/office/officeart/2016/7/layout/RepeatingBendingProcessNew"/>
    <dgm:cxn modelId="{5AF4911C-6EA4-4CE3-8593-E09569503349}" type="presParOf" srcId="{FDEB7E5A-71E4-440E-AC11-121508AB520B}" destId="{E19E997E-845C-4C97-AC3C-C6D171CA1A50}" srcOrd="3" destOrd="0" presId="urn:microsoft.com/office/officeart/2016/7/layout/RepeatingBendingProcessNew"/>
    <dgm:cxn modelId="{E21B8352-AC8B-4768-8231-255338A736CD}" type="presParOf" srcId="{E19E997E-845C-4C97-AC3C-C6D171CA1A50}" destId="{EBAB06EE-955C-4658-9986-2CCB6938E371}" srcOrd="0" destOrd="0" presId="urn:microsoft.com/office/officeart/2016/7/layout/RepeatingBendingProcessNew"/>
    <dgm:cxn modelId="{0C128942-3B2F-4F1D-8FE7-C7638EFDA674}" type="presParOf" srcId="{FDEB7E5A-71E4-440E-AC11-121508AB520B}" destId="{8F1AC002-A693-41CE-A9FC-7396B05C3EC1}" srcOrd="4" destOrd="0" presId="urn:microsoft.com/office/officeart/2016/7/layout/RepeatingBendingProcessNew"/>
    <dgm:cxn modelId="{973DEFC9-4369-4947-87B4-C4A95F42326A}" type="presParOf" srcId="{FDEB7E5A-71E4-440E-AC11-121508AB520B}" destId="{2B7D5A71-1162-48A6-9DCF-A056E8A203B4}" srcOrd="5" destOrd="0" presId="urn:microsoft.com/office/officeart/2016/7/layout/RepeatingBendingProcessNew"/>
    <dgm:cxn modelId="{F1C438E0-2DC6-4DC2-961E-8B2BE22DDFB0}" type="presParOf" srcId="{2B7D5A71-1162-48A6-9DCF-A056E8A203B4}" destId="{0C9C11C5-065C-4EAE-8C36-09091433EDD9}" srcOrd="0" destOrd="0" presId="urn:microsoft.com/office/officeart/2016/7/layout/RepeatingBendingProcessNew"/>
    <dgm:cxn modelId="{10D46FD4-2B4D-4862-9417-EDFF0911CB35}" type="presParOf" srcId="{FDEB7E5A-71E4-440E-AC11-121508AB520B}" destId="{1687BECE-2913-454E-8689-07ACBAC96907}" srcOrd="6" destOrd="0" presId="urn:microsoft.com/office/officeart/2016/7/layout/RepeatingBendingProcessNew"/>
    <dgm:cxn modelId="{1A1E34FB-D156-447D-BA6F-6B24431FCD87}" type="presParOf" srcId="{FDEB7E5A-71E4-440E-AC11-121508AB520B}" destId="{01904C5B-2016-44F4-B520-59D2EB8BAE07}" srcOrd="7" destOrd="0" presId="urn:microsoft.com/office/officeart/2016/7/layout/RepeatingBendingProcessNew"/>
    <dgm:cxn modelId="{FB6B2AEF-A952-49BD-9ADA-5FF0B4D474F7}" type="presParOf" srcId="{01904C5B-2016-44F4-B520-59D2EB8BAE07}" destId="{80105F14-A8B0-425A-9AAD-96636CD172C6}" srcOrd="0" destOrd="0" presId="urn:microsoft.com/office/officeart/2016/7/layout/RepeatingBendingProcessNew"/>
    <dgm:cxn modelId="{38A6C1EB-0B55-4B77-AAEE-C2AAD79B1228}" type="presParOf" srcId="{FDEB7E5A-71E4-440E-AC11-121508AB520B}" destId="{7CD87195-7772-4299-B81B-0CB55958FBA8}" srcOrd="8" destOrd="0" presId="urn:microsoft.com/office/officeart/2016/7/layout/RepeatingBendingProcessNew"/>
    <dgm:cxn modelId="{7174CCD1-6C5C-4788-9FD8-BF6F72581BF3}" type="presParOf" srcId="{FDEB7E5A-71E4-440E-AC11-121508AB520B}" destId="{C7031ECF-DA7E-4141-8601-0E3D37D7C9A2}" srcOrd="9" destOrd="0" presId="urn:microsoft.com/office/officeart/2016/7/layout/RepeatingBendingProcessNew"/>
    <dgm:cxn modelId="{CF59ED3E-7F68-4431-8D3D-FBDFA94C8DA7}" type="presParOf" srcId="{C7031ECF-DA7E-4141-8601-0E3D37D7C9A2}" destId="{80118BCA-7874-4AED-AF75-3698EE0A4618}" srcOrd="0" destOrd="0" presId="urn:microsoft.com/office/officeart/2016/7/layout/RepeatingBendingProcessNew"/>
    <dgm:cxn modelId="{0C59D4C3-4463-4F49-A050-6C4CF37E3904}" type="presParOf" srcId="{FDEB7E5A-71E4-440E-AC11-121508AB520B}" destId="{9CD8F839-5B0C-45DC-B541-B521CF187930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0A3C54-4B0F-48E1-BAAB-BF45C392828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DD82C6-940A-4D97-B688-804177962C2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dirty="0"/>
            <a:t>The ECG</a:t>
          </a:r>
          <a:r>
            <a:rPr lang="en-GB" dirty="0">
              <a:latin typeface="Corbel" panose="020B0503020204020204"/>
            </a:rPr>
            <a:t> signals</a:t>
          </a:r>
          <a:r>
            <a:rPr lang="en-GB" dirty="0"/>
            <a:t> were extracted from</a:t>
          </a:r>
          <a:r>
            <a:rPr lang="en-GB" dirty="0">
              <a:latin typeface="Corbel" panose="020B0503020204020204"/>
            </a:rPr>
            <a:t> MIT–BIH arrhythmia database (</a:t>
          </a:r>
          <a:r>
            <a:rPr lang="en-GB" dirty="0"/>
            <a:t>physionet.org</a:t>
          </a:r>
          <a:r>
            <a:rPr lang="en-GB" dirty="0">
              <a:latin typeface="Corbel" panose="020B0503020204020204"/>
            </a:rPr>
            <a:t>)</a:t>
          </a:r>
          <a:endParaRPr lang="en-US" dirty="0"/>
        </a:p>
      </dgm:t>
    </dgm:pt>
    <dgm:pt modelId="{E7A28D54-832E-430E-9EB5-40ACCDB88EB8}" type="parTrans" cxnId="{C5A0494E-3CEE-4D1F-87FD-D32DA7126CFE}">
      <dgm:prSet/>
      <dgm:spPr/>
      <dgm:t>
        <a:bodyPr/>
        <a:lstStyle/>
        <a:p>
          <a:endParaRPr lang="en-US"/>
        </a:p>
      </dgm:t>
    </dgm:pt>
    <dgm:pt modelId="{BDFE581B-83D4-4C98-A6CE-8B3983266D94}" type="sibTrans" cxnId="{C5A0494E-3CEE-4D1F-87FD-D32DA7126CFE}">
      <dgm:prSet/>
      <dgm:spPr/>
      <dgm:t>
        <a:bodyPr/>
        <a:lstStyle/>
        <a:p>
          <a:endParaRPr lang="en-US"/>
        </a:p>
      </dgm:t>
    </dgm:pt>
    <dgm:pt modelId="{6CC53E92-9DBD-41E5-A123-58512399913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License (for files):</a:t>
          </a:r>
          <a:br>
            <a:rPr lang="en-GB" dirty="0"/>
          </a:br>
          <a:r>
            <a:rPr lang="en-GB" dirty="0"/>
            <a:t>Open Data Commons Attribution License v1.0</a:t>
          </a:r>
          <a:endParaRPr lang="en-US" dirty="0"/>
        </a:p>
      </dgm:t>
    </dgm:pt>
    <dgm:pt modelId="{AFA3EB5F-8BEC-48AC-8B11-C188AF10D751}" type="parTrans" cxnId="{DF53EF09-6042-42E9-9611-DFECB0DA5A00}">
      <dgm:prSet/>
      <dgm:spPr/>
      <dgm:t>
        <a:bodyPr/>
        <a:lstStyle/>
        <a:p>
          <a:endParaRPr lang="en-US"/>
        </a:p>
      </dgm:t>
    </dgm:pt>
    <dgm:pt modelId="{E44C4FB5-F23F-4694-9AB8-76AE65143C03}" type="sibTrans" cxnId="{DF53EF09-6042-42E9-9611-DFECB0DA5A00}">
      <dgm:prSet/>
      <dgm:spPr/>
      <dgm:t>
        <a:bodyPr/>
        <a:lstStyle/>
        <a:p>
          <a:endParaRPr lang="en-US"/>
        </a:p>
      </dgm:t>
    </dgm:pt>
    <dgm:pt modelId="{33852969-A1FB-4AD5-8401-D3C7BE6D0AF6}" type="pres">
      <dgm:prSet presAssocID="{DE0A3C54-4B0F-48E1-BAAB-BF45C3928286}" presName="root" presStyleCnt="0">
        <dgm:presLayoutVars>
          <dgm:dir/>
          <dgm:resizeHandles val="exact"/>
        </dgm:presLayoutVars>
      </dgm:prSet>
      <dgm:spPr/>
    </dgm:pt>
    <dgm:pt modelId="{5CAD561B-08E2-4BC9-93D4-C32CD28A2224}" type="pres">
      <dgm:prSet presAssocID="{D7DD82C6-940A-4D97-B688-804177962C28}" presName="compNode" presStyleCnt="0"/>
      <dgm:spPr/>
    </dgm:pt>
    <dgm:pt modelId="{20FBE6E9-473C-479A-9B4E-3BC517C77F75}" type="pres">
      <dgm:prSet presAssocID="{D7DD82C6-940A-4D97-B688-804177962C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tito cardiaco"/>
        </a:ext>
      </dgm:extLst>
    </dgm:pt>
    <dgm:pt modelId="{F50A0FB4-F45A-4546-9F11-1D9648552908}" type="pres">
      <dgm:prSet presAssocID="{D7DD82C6-940A-4D97-B688-804177962C28}" presName="spaceRect" presStyleCnt="0"/>
      <dgm:spPr/>
    </dgm:pt>
    <dgm:pt modelId="{F0FC6245-D9A4-410B-AB04-367785A8CED1}" type="pres">
      <dgm:prSet presAssocID="{D7DD82C6-940A-4D97-B688-804177962C28}" presName="textRect" presStyleLbl="revTx" presStyleIdx="0" presStyleCnt="2">
        <dgm:presLayoutVars>
          <dgm:chMax val="1"/>
          <dgm:chPref val="1"/>
        </dgm:presLayoutVars>
      </dgm:prSet>
      <dgm:spPr/>
    </dgm:pt>
    <dgm:pt modelId="{6E549C6C-2143-4717-A3F3-77EFB4D36347}" type="pres">
      <dgm:prSet presAssocID="{BDFE581B-83D4-4C98-A6CE-8B3983266D94}" presName="sibTrans" presStyleCnt="0"/>
      <dgm:spPr/>
    </dgm:pt>
    <dgm:pt modelId="{95A0A422-B662-4E39-BC63-0CAFDE6F0B01}" type="pres">
      <dgm:prSet presAssocID="{6CC53E92-9DBD-41E5-A123-585123999131}" presName="compNode" presStyleCnt="0"/>
      <dgm:spPr/>
    </dgm:pt>
    <dgm:pt modelId="{F67E6466-3768-4D7E-87DF-A25AEB1B5D4D}" type="pres">
      <dgm:prSet presAssocID="{6CC53E92-9DBD-41E5-A123-5851239991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3ED4F07-AA16-4EE0-9561-F80DDACBA7DB}" type="pres">
      <dgm:prSet presAssocID="{6CC53E92-9DBD-41E5-A123-585123999131}" presName="spaceRect" presStyleCnt="0"/>
      <dgm:spPr/>
    </dgm:pt>
    <dgm:pt modelId="{B6E540D4-7BC1-4BE6-8086-1A90008805F5}" type="pres">
      <dgm:prSet presAssocID="{6CC53E92-9DBD-41E5-A123-58512399913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F53EF09-6042-42E9-9611-DFECB0DA5A00}" srcId="{DE0A3C54-4B0F-48E1-BAAB-BF45C3928286}" destId="{6CC53E92-9DBD-41E5-A123-585123999131}" srcOrd="1" destOrd="0" parTransId="{AFA3EB5F-8BEC-48AC-8B11-C188AF10D751}" sibTransId="{E44C4FB5-F23F-4694-9AB8-76AE65143C03}"/>
    <dgm:cxn modelId="{64E66F41-A326-480C-954A-C0F8DE59C638}" type="presOf" srcId="{D7DD82C6-940A-4D97-B688-804177962C28}" destId="{F0FC6245-D9A4-410B-AB04-367785A8CED1}" srcOrd="0" destOrd="0" presId="urn:microsoft.com/office/officeart/2018/2/layout/IconLabelList"/>
    <dgm:cxn modelId="{C5A0494E-3CEE-4D1F-87FD-D32DA7126CFE}" srcId="{DE0A3C54-4B0F-48E1-BAAB-BF45C3928286}" destId="{D7DD82C6-940A-4D97-B688-804177962C28}" srcOrd="0" destOrd="0" parTransId="{E7A28D54-832E-430E-9EB5-40ACCDB88EB8}" sibTransId="{BDFE581B-83D4-4C98-A6CE-8B3983266D94}"/>
    <dgm:cxn modelId="{4F5A7BB7-0AAC-42CD-95D8-2C66DC392050}" type="presOf" srcId="{6CC53E92-9DBD-41E5-A123-585123999131}" destId="{B6E540D4-7BC1-4BE6-8086-1A90008805F5}" srcOrd="0" destOrd="0" presId="urn:microsoft.com/office/officeart/2018/2/layout/IconLabelList"/>
    <dgm:cxn modelId="{B21B5FD9-95C3-4555-A409-DD39193F7EC6}" type="presOf" srcId="{DE0A3C54-4B0F-48E1-BAAB-BF45C3928286}" destId="{33852969-A1FB-4AD5-8401-D3C7BE6D0AF6}" srcOrd="0" destOrd="0" presId="urn:microsoft.com/office/officeart/2018/2/layout/IconLabelList"/>
    <dgm:cxn modelId="{ED594E2D-F566-46AF-805E-6A85271277B0}" type="presParOf" srcId="{33852969-A1FB-4AD5-8401-D3C7BE6D0AF6}" destId="{5CAD561B-08E2-4BC9-93D4-C32CD28A2224}" srcOrd="0" destOrd="0" presId="urn:microsoft.com/office/officeart/2018/2/layout/IconLabelList"/>
    <dgm:cxn modelId="{390B4A0E-C25E-4526-9FD6-C6F15FDB92D5}" type="presParOf" srcId="{5CAD561B-08E2-4BC9-93D4-C32CD28A2224}" destId="{20FBE6E9-473C-479A-9B4E-3BC517C77F75}" srcOrd="0" destOrd="0" presId="urn:microsoft.com/office/officeart/2018/2/layout/IconLabelList"/>
    <dgm:cxn modelId="{E6B092BF-D17B-48F0-A893-011F2FAC585B}" type="presParOf" srcId="{5CAD561B-08E2-4BC9-93D4-C32CD28A2224}" destId="{F50A0FB4-F45A-4546-9F11-1D9648552908}" srcOrd="1" destOrd="0" presId="urn:microsoft.com/office/officeart/2018/2/layout/IconLabelList"/>
    <dgm:cxn modelId="{78CDF27C-1361-415F-8E95-5B9C0FC81A25}" type="presParOf" srcId="{5CAD561B-08E2-4BC9-93D4-C32CD28A2224}" destId="{F0FC6245-D9A4-410B-AB04-367785A8CED1}" srcOrd="2" destOrd="0" presId="urn:microsoft.com/office/officeart/2018/2/layout/IconLabelList"/>
    <dgm:cxn modelId="{FD8C3C7E-8E85-46AD-9A82-318983B00E45}" type="presParOf" srcId="{33852969-A1FB-4AD5-8401-D3C7BE6D0AF6}" destId="{6E549C6C-2143-4717-A3F3-77EFB4D36347}" srcOrd="1" destOrd="0" presId="urn:microsoft.com/office/officeart/2018/2/layout/IconLabelList"/>
    <dgm:cxn modelId="{8D54C2E0-A2FA-46BF-8C98-5683A7EC0135}" type="presParOf" srcId="{33852969-A1FB-4AD5-8401-D3C7BE6D0AF6}" destId="{95A0A422-B662-4E39-BC63-0CAFDE6F0B01}" srcOrd="2" destOrd="0" presId="urn:microsoft.com/office/officeart/2018/2/layout/IconLabelList"/>
    <dgm:cxn modelId="{3DC18F82-7634-4A3E-94CD-972EDA4646CB}" type="presParOf" srcId="{95A0A422-B662-4E39-BC63-0CAFDE6F0B01}" destId="{F67E6466-3768-4D7E-87DF-A25AEB1B5D4D}" srcOrd="0" destOrd="0" presId="urn:microsoft.com/office/officeart/2018/2/layout/IconLabelList"/>
    <dgm:cxn modelId="{9D914BE2-E781-41AE-92C3-A6845E7E0A7B}" type="presParOf" srcId="{95A0A422-B662-4E39-BC63-0CAFDE6F0B01}" destId="{C3ED4F07-AA16-4EE0-9561-F80DDACBA7DB}" srcOrd="1" destOrd="0" presId="urn:microsoft.com/office/officeart/2018/2/layout/IconLabelList"/>
    <dgm:cxn modelId="{3A338873-6217-47E1-9311-3B581376BA2F}" type="presParOf" srcId="{95A0A422-B662-4E39-BC63-0CAFDE6F0B01}" destId="{B6E540D4-7BC1-4BE6-8086-1A90008805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5E2CF5-C8F9-444F-B77C-D9C924C96448}" type="doc">
      <dgm:prSet loTypeId="urn:microsoft.com/office/officeart/2005/8/layout/hProcess3" loCatId="process" qsTypeId="urn:microsoft.com/office/officeart/2005/8/quickstyle/3d5" qsCatId="3D" csTypeId="urn:microsoft.com/office/officeart/2005/8/colors/accent1_2" csCatId="accent1" phldr="1"/>
      <dgm:spPr/>
    </dgm:pt>
    <dgm:pt modelId="{D2F36911-8BBF-43D4-ABF6-192C5D2D51E3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Baseline drift is simulated by adding a slanted line to a sinusoidal signal</a:t>
          </a:r>
          <a:endParaRPr lang="en-GB" dirty="0"/>
        </a:p>
      </dgm:t>
    </dgm:pt>
    <dgm:pt modelId="{4DBAA907-E1E1-456C-A5DD-BD67603387BC}" type="parTrans" cxnId="{2874EE81-714C-48AC-B40B-60724E8FECD7}">
      <dgm:prSet/>
      <dgm:spPr/>
    </dgm:pt>
    <dgm:pt modelId="{3BF3356D-CD12-44B1-96A0-5815E2BF3CE3}" type="sibTrans" cxnId="{2874EE81-714C-48AC-B40B-60724E8FECD7}">
      <dgm:prSet/>
      <dgm:spPr/>
      <dgm:t>
        <a:bodyPr/>
        <a:lstStyle/>
        <a:p>
          <a:endParaRPr lang="it-IT"/>
        </a:p>
      </dgm:t>
    </dgm:pt>
    <dgm:pt modelId="{E62B1FC4-0EAB-4463-BD80-055AC28F6B35}" type="pres">
      <dgm:prSet presAssocID="{625E2CF5-C8F9-444F-B77C-D9C924C96448}" presName="Name0" presStyleCnt="0">
        <dgm:presLayoutVars>
          <dgm:dir/>
          <dgm:animLvl val="lvl"/>
          <dgm:resizeHandles val="exact"/>
        </dgm:presLayoutVars>
      </dgm:prSet>
      <dgm:spPr/>
    </dgm:pt>
    <dgm:pt modelId="{A7C8317D-6795-46A9-89A6-5487816542C2}" type="pres">
      <dgm:prSet presAssocID="{625E2CF5-C8F9-444F-B77C-D9C924C96448}" presName="dummy" presStyleCnt="0"/>
      <dgm:spPr/>
    </dgm:pt>
    <dgm:pt modelId="{CF56CC18-4923-4D18-A76B-E034722BCFBC}" type="pres">
      <dgm:prSet presAssocID="{625E2CF5-C8F9-444F-B77C-D9C924C96448}" presName="linH" presStyleCnt="0"/>
      <dgm:spPr/>
    </dgm:pt>
    <dgm:pt modelId="{60F7B1A1-6820-46FA-89B1-BCDF1CDA362B}" type="pres">
      <dgm:prSet presAssocID="{625E2CF5-C8F9-444F-B77C-D9C924C96448}" presName="padding1" presStyleCnt="0"/>
      <dgm:spPr/>
    </dgm:pt>
    <dgm:pt modelId="{3D3975FA-3126-4DF3-9857-769A7A5A7B0B}" type="pres">
      <dgm:prSet presAssocID="{D2F36911-8BBF-43D4-ABF6-192C5D2D51E3}" presName="linV" presStyleCnt="0"/>
      <dgm:spPr/>
    </dgm:pt>
    <dgm:pt modelId="{07821BF9-6245-4DF0-8056-1C29221CA497}" type="pres">
      <dgm:prSet presAssocID="{D2F36911-8BBF-43D4-ABF6-192C5D2D51E3}" presName="spVertical1" presStyleCnt="0"/>
      <dgm:spPr/>
    </dgm:pt>
    <dgm:pt modelId="{A93CC7BA-ED59-4E2D-9EFD-20020AD7C53C}" type="pres">
      <dgm:prSet presAssocID="{D2F36911-8BBF-43D4-ABF6-192C5D2D51E3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9F4BA887-86DE-4D3D-B858-CF19FD7ADF61}" type="pres">
      <dgm:prSet presAssocID="{D2F36911-8BBF-43D4-ABF6-192C5D2D51E3}" presName="spVertical2" presStyleCnt="0"/>
      <dgm:spPr/>
    </dgm:pt>
    <dgm:pt modelId="{4EF383F5-C2EC-4FF3-BF5A-6D855FA1F95E}" type="pres">
      <dgm:prSet presAssocID="{D2F36911-8BBF-43D4-ABF6-192C5D2D51E3}" presName="spVertical3" presStyleCnt="0"/>
      <dgm:spPr/>
    </dgm:pt>
    <dgm:pt modelId="{C6086BD9-C2A4-4D8C-8D64-2B2D6781390F}" type="pres">
      <dgm:prSet presAssocID="{625E2CF5-C8F9-444F-B77C-D9C924C96448}" presName="padding2" presStyleCnt="0"/>
      <dgm:spPr/>
    </dgm:pt>
    <dgm:pt modelId="{CE5DAC61-D189-4721-8D40-F4FC40D7C691}" type="pres">
      <dgm:prSet presAssocID="{625E2CF5-C8F9-444F-B77C-D9C924C96448}" presName="negArrow" presStyleCnt="0"/>
      <dgm:spPr/>
    </dgm:pt>
    <dgm:pt modelId="{A48597CE-08FC-4FE5-898F-12671BBF019A}" type="pres">
      <dgm:prSet presAssocID="{625E2CF5-C8F9-444F-B77C-D9C924C96448}" presName="backgroundArrow" presStyleLbl="node1" presStyleIdx="0" presStyleCnt="1"/>
      <dgm:spPr/>
    </dgm:pt>
  </dgm:ptLst>
  <dgm:cxnLst>
    <dgm:cxn modelId="{FBF3A352-430E-42BD-B13C-39E700E5DC77}" type="presOf" srcId="{D2F36911-8BBF-43D4-ABF6-192C5D2D51E3}" destId="{A93CC7BA-ED59-4E2D-9EFD-20020AD7C53C}" srcOrd="0" destOrd="0" presId="urn:microsoft.com/office/officeart/2005/8/layout/hProcess3"/>
    <dgm:cxn modelId="{2874EE81-714C-48AC-B40B-60724E8FECD7}" srcId="{625E2CF5-C8F9-444F-B77C-D9C924C96448}" destId="{D2F36911-8BBF-43D4-ABF6-192C5D2D51E3}" srcOrd="0" destOrd="0" parTransId="{4DBAA907-E1E1-456C-A5DD-BD67603387BC}" sibTransId="{3BF3356D-CD12-44B1-96A0-5815E2BF3CE3}"/>
    <dgm:cxn modelId="{A8DC5E84-CE84-45FF-BD82-34C2014B37ED}" type="presOf" srcId="{625E2CF5-C8F9-444F-B77C-D9C924C96448}" destId="{E62B1FC4-0EAB-4463-BD80-055AC28F6B35}" srcOrd="0" destOrd="0" presId="urn:microsoft.com/office/officeart/2005/8/layout/hProcess3"/>
    <dgm:cxn modelId="{73956975-5C73-4B31-ABEB-8866F1C05B59}" type="presParOf" srcId="{E62B1FC4-0EAB-4463-BD80-055AC28F6B35}" destId="{A7C8317D-6795-46A9-89A6-5487816542C2}" srcOrd="0" destOrd="0" presId="urn:microsoft.com/office/officeart/2005/8/layout/hProcess3"/>
    <dgm:cxn modelId="{6D8A1008-F30C-4318-8C80-E9929171DD7A}" type="presParOf" srcId="{E62B1FC4-0EAB-4463-BD80-055AC28F6B35}" destId="{CF56CC18-4923-4D18-A76B-E034722BCFBC}" srcOrd="1" destOrd="0" presId="urn:microsoft.com/office/officeart/2005/8/layout/hProcess3"/>
    <dgm:cxn modelId="{669EC433-A49E-41F5-A166-1D09DBD5CABD}" type="presParOf" srcId="{CF56CC18-4923-4D18-A76B-E034722BCFBC}" destId="{60F7B1A1-6820-46FA-89B1-BCDF1CDA362B}" srcOrd="0" destOrd="0" presId="urn:microsoft.com/office/officeart/2005/8/layout/hProcess3"/>
    <dgm:cxn modelId="{366CC7F1-F5DB-4BF6-8152-276F06DBC394}" type="presParOf" srcId="{CF56CC18-4923-4D18-A76B-E034722BCFBC}" destId="{3D3975FA-3126-4DF3-9857-769A7A5A7B0B}" srcOrd="1" destOrd="0" presId="urn:microsoft.com/office/officeart/2005/8/layout/hProcess3"/>
    <dgm:cxn modelId="{3A11114D-EE09-4BC4-BC8B-C46DE6D7DC4F}" type="presParOf" srcId="{3D3975FA-3126-4DF3-9857-769A7A5A7B0B}" destId="{07821BF9-6245-4DF0-8056-1C29221CA497}" srcOrd="0" destOrd="0" presId="urn:microsoft.com/office/officeart/2005/8/layout/hProcess3"/>
    <dgm:cxn modelId="{6A450F8D-B569-4476-A539-D50C9AB98CAE}" type="presParOf" srcId="{3D3975FA-3126-4DF3-9857-769A7A5A7B0B}" destId="{A93CC7BA-ED59-4E2D-9EFD-20020AD7C53C}" srcOrd="1" destOrd="0" presId="urn:microsoft.com/office/officeart/2005/8/layout/hProcess3"/>
    <dgm:cxn modelId="{D3721368-896D-4633-A633-211EFF6A4FF5}" type="presParOf" srcId="{3D3975FA-3126-4DF3-9857-769A7A5A7B0B}" destId="{9F4BA887-86DE-4D3D-B858-CF19FD7ADF61}" srcOrd="2" destOrd="0" presId="urn:microsoft.com/office/officeart/2005/8/layout/hProcess3"/>
    <dgm:cxn modelId="{DEDE51C8-4FD1-4AA9-BD8D-08F75776FB85}" type="presParOf" srcId="{3D3975FA-3126-4DF3-9857-769A7A5A7B0B}" destId="{4EF383F5-C2EC-4FF3-BF5A-6D855FA1F95E}" srcOrd="3" destOrd="0" presId="urn:microsoft.com/office/officeart/2005/8/layout/hProcess3"/>
    <dgm:cxn modelId="{5CE9704F-BD8D-470C-BC49-86C0389352FA}" type="presParOf" srcId="{CF56CC18-4923-4D18-A76B-E034722BCFBC}" destId="{C6086BD9-C2A4-4D8C-8D64-2B2D6781390F}" srcOrd="2" destOrd="0" presId="urn:microsoft.com/office/officeart/2005/8/layout/hProcess3"/>
    <dgm:cxn modelId="{50455AA7-B60D-4C30-80AF-458DAA2D44C7}" type="presParOf" srcId="{CF56CC18-4923-4D18-A76B-E034722BCFBC}" destId="{CE5DAC61-D189-4721-8D40-F4FC40D7C691}" srcOrd="3" destOrd="0" presId="urn:microsoft.com/office/officeart/2005/8/layout/hProcess3"/>
    <dgm:cxn modelId="{55ED1585-2641-4589-BB7B-289D82D84594}" type="presParOf" srcId="{CF56CC18-4923-4D18-A76B-E034722BCFBC}" destId="{A48597CE-08FC-4FE5-898F-12671BBF019A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E4D5CC-0986-49B5-A90B-1E513B1DB730}" type="doc">
      <dgm:prSet loTypeId="urn:microsoft.com/office/officeart/2005/8/layout/hProcess11" loCatId="process" qsTypeId="urn:microsoft.com/office/officeart/2005/8/quickstyle/simple4" qsCatId="simple" csTypeId="urn:microsoft.com/office/officeart/2005/8/colors/accent1_2" csCatId="accent1" phldr="1"/>
      <dgm:spPr/>
    </dgm:pt>
    <dgm:pt modelId="{AD441B45-0A9F-4FDD-88DF-8856D62C6692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The signal is first opened by a structuring element </a:t>
          </a:r>
          <a:r>
            <a:rPr lang="en-GB" i="1" dirty="0">
              <a:latin typeface="Corbel" panose="020B0503020204020204"/>
            </a:rPr>
            <a:t>Bo</a:t>
          </a:r>
          <a:r>
            <a:rPr lang="en-GB" dirty="0">
              <a:latin typeface="Corbel" panose="020B0503020204020204"/>
            </a:rPr>
            <a:t> for removing peaks in the signal.</a:t>
          </a:r>
          <a:endParaRPr lang="en-GB" dirty="0"/>
        </a:p>
      </dgm:t>
    </dgm:pt>
    <dgm:pt modelId="{D3BFAFE4-8CEE-43E5-BC02-CDBA1D361799}" type="parTrans" cxnId="{C26C3A58-8AE1-4BAC-B84B-C2C4443E15DE}">
      <dgm:prSet/>
      <dgm:spPr/>
    </dgm:pt>
    <dgm:pt modelId="{09C98EA9-C515-4E23-83B7-67CECB0A63ED}" type="sibTrans" cxnId="{C26C3A58-8AE1-4BAC-B84B-C2C4443E15DE}">
      <dgm:prSet/>
      <dgm:spPr/>
    </dgm:pt>
    <dgm:pt modelId="{676C72C9-404A-47EA-8722-F8D7C2EA9250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Than the resultant waveforms with pits are removed by a closing operation using the other structuring element</a:t>
          </a:r>
          <a:r>
            <a:rPr lang="en-GB" noProof="0" dirty="0">
              <a:latin typeface="Corbel" panose="020B0503020204020204"/>
            </a:rPr>
            <a:t> </a:t>
          </a:r>
          <a:r>
            <a:rPr lang="en-GB" i="1" noProof="0" dirty="0">
              <a:latin typeface="Corbel" panose="020B0503020204020204"/>
            </a:rPr>
            <a:t>Bc</a:t>
          </a:r>
          <a:r>
            <a:rPr lang="en-GB" noProof="0" dirty="0">
              <a:latin typeface="Corbel" panose="020B0503020204020204"/>
            </a:rPr>
            <a:t>.</a:t>
          </a:r>
          <a:endParaRPr lang="en-GB" noProof="0" dirty="0"/>
        </a:p>
      </dgm:t>
    </dgm:pt>
    <dgm:pt modelId="{69088CCA-7359-486B-91C2-0A45D6D45FD1}" type="parTrans" cxnId="{D3510CBC-6CC0-4CDD-ABA0-1687B1E8DF79}">
      <dgm:prSet/>
      <dgm:spPr/>
    </dgm:pt>
    <dgm:pt modelId="{85D3A4EB-B356-4A75-8FB5-87D53706C80E}" type="sibTrans" cxnId="{D3510CBC-6CC0-4CDD-ABA0-1687B1E8DF79}">
      <dgm:prSet/>
      <dgm:spPr/>
    </dgm:pt>
    <dgm:pt modelId="{09C5B1D0-C7EF-437D-BAE6-65396C5BF276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The final result is then an estimate of the baseline drift  </a:t>
          </a:r>
          <a:r>
            <a:rPr lang="en-GB" i="1" dirty="0">
              <a:latin typeface="Corbel" panose="020B0503020204020204"/>
            </a:rPr>
            <a:t>f</a:t>
          </a:r>
          <a:r>
            <a:rPr lang="en-GB" dirty="0">
              <a:latin typeface="Corbel" panose="020B0503020204020204"/>
            </a:rPr>
            <a:t>.</a:t>
          </a:r>
          <a:endParaRPr lang="en-GB" dirty="0"/>
        </a:p>
      </dgm:t>
    </dgm:pt>
    <dgm:pt modelId="{FB3A328F-7C24-4E37-BFC2-2F4BF8BEA8C6}" type="parTrans" cxnId="{53D91D30-2326-45DD-B72D-096C6CC1D920}">
      <dgm:prSet/>
      <dgm:spPr/>
    </dgm:pt>
    <dgm:pt modelId="{63E8D344-EC8A-4B0F-9606-8BAC4E267887}" type="sibTrans" cxnId="{53D91D30-2326-45DD-B72D-096C6CC1D920}">
      <dgm:prSet/>
      <dgm:spPr/>
    </dgm:pt>
    <dgm:pt modelId="{B7260C07-891F-48C7-B886-B420C5439105}">
      <dgm:prSet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The correction of the baseline is then done by subtracting  </a:t>
          </a:r>
          <a:r>
            <a:rPr lang="en-GB" i="1" dirty="0">
              <a:latin typeface="Corbel" panose="020B0503020204020204"/>
            </a:rPr>
            <a:t>f </a:t>
          </a:r>
          <a:r>
            <a:rPr lang="en-GB" dirty="0">
              <a:latin typeface="Corbel" panose="020B0503020204020204"/>
            </a:rPr>
            <a:t> from the original signal.</a:t>
          </a:r>
        </a:p>
      </dgm:t>
    </dgm:pt>
    <dgm:pt modelId="{F9C905AA-2C58-489C-84FF-F424B0AE2222}" type="parTrans" cxnId="{212221D2-1FF7-45D3-894D-A3E2E180F8C4}">
      <dgm:prSet/>
      <dgm:spPr/>
    </dgm:pt>
    <dgm:pt modelId="{FE5F1131-CBCC-4339-8DBD-85B07C78740B}" type="sibTrans" cxnId="{212221D2-1FF7-45D3-894D-A3E2E180F8C4}">
      <dgm:prSet/>
      <dgm:spPr/>
    </dgm:pt>
    <dgm:pt modelId="{876FFE74-B9C5-428C-AE5D-4E13C61BC7DE}" type="pres">
      <dgm:prSet presAssocID="{57E4D5CC-0986-49B5-A90B-1E513B1DB730}" presName="Name0" presStyleCnt="0">
        <dgm:presLayoutVars>
          <dgm:dir/>
          <dgm:resizeHandles val="exact"/>
        </dgm:presLayoutVars>
      </dgm:prSet>
      <dgm:spPr/>
    </dgm:pt>
    <dgm:pt modelId="{CEE5D17B-1EB5-4C22-AFA0-23C627E24780}" type="pres">
      <dgm:prSet presAssocID="{57E4D5CC-0986-49B5-A90B-1E513B1DB730}" presName="arrow" presStyleLbl="bgShp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19670F78-46EB-42FD-A965-BE19914C94F6}" type="pres">
      <dgm:prSet presAssocID="{57E4D5CC-0986-49B5-A90B-1E513B1DB730}" presName="points" presStyleCnt="0"/>
      <dgm:spPr/>
    </dgm:pt>
    <dgm:pt modelId="{0EB91AF8-0B1A-4B8C-8647-69E8AD925E82}" type="pres">
      <dgm:prSet presAssocID="{AD441B45-0A9F-4FDD-88DF-8856D62C6692}" presName="compositeA" presStyleCnt="0"/>
      <dgm:spPr/>
    </dgm:pt>
    <dgm:pt modelId="{E257F37F-10F0-4C55-9D1D-0A88CB5A485F}" type="pres">
      <dgm:prSet presAssocID="{AD441B45-0A9F-4FDD-88DF-8856D62C6692}" presName="textA" presStyleLbl="revTx" presStyleIdx="0" presStyleCnt="4">
        <dgm:presLayoutVars>
          <dgm:bulletEnabled val="1"/>
        </dgm:presLayoutVars>
      </dgm:prSet>
      <dgm:spPr/>
    </dgm:pt>
    <dgm:pt modelId="{6F18C1C7-097C-4100-852A-92267F6A1754}" type="pres">
      <dgm:prSet presAssocID="{AD441B45-0A9F-4FDD-88DF-8856D62C6692}" presName="circleA" presStyleLbl="node1" presStyleIdx="0" presStyleCnt="4"/>
      <dgm:spPr>
        <a:solidFill>
          <a:schemeClr val="bg2">
            <a:lumMod val="75000"/>
          </a:schemeClr>
        </a:solidFill>
      </dgm:spPr>
    </dgm:pt>
    <dgm:pt modelId="{1A25D0C7-E911-46C7-A628-9467C6168A0E}" type="pres">
      <dgm:prSet presAssocID="{AD441B45-0A9F-4FDD-88DF-8856D62C6692}" presName="spaceA" presStyleCnt="0"/>
      <dgm:spPr/>
    </dgm:pt>
    <dgm:pt modelId="{D4C5A2EA-5E84-4FA3-BAFD-4387C7ECD260}" type="pres">
      <dgm:prSet presAssocID="{09C98EA9-C515-4E23-83B7-67CECB0A63ED}" presName="space" presStyleCnt="0"/>
      <dgm:spPr/>
    </dgm:pt>
    <dgm:pt modelId="{A896DA1A-1413-4578-89D9-595CD912A634}" type="pres">
      <dgm:prSet presAssocID="{676C72C9-404A-47EA-8722-F8D7C2EA9250}" presName="compositeB" presStyleCnt="0"/>
      <dgm:spPr/>
    </dgm:pt>
    <dgm:pt modelId="{A42A9B82-B04E-4990-A769-B3C64FC6A171}" type="pres">
      <dgm:prSet presAssocID="{676C72C9-404A-47EA-8722-F8D7C2EA9250}" presName="textB" presStyleLbl="revTx" presStyleIdx="1" presStyleCnt="4">
        <dgm:presLayoutVars>
          <dgm:bulletEnabled val="1"/>
        </dgm:presLayoutVars>
      </dgm:prSet>
      <dgm:spPr/>
    </dgm:pt>
    <dgm:pt modelId="{5559A953-4D90-40E3-91EA-E4A9109DFCD1}" type="pres">
      <dgm:prSet presAssocID="{676C72C9-404A-47EA-8722-F8D7C2EA9250}" presName="circleB" presStyleLbl="node1" presStyleIdx="1" presStyleCnt="4"/>
      <dgm:spPr>
        <a:solidFill>
          <a:schemeClr val="bg2">
            <a:lumMod val="75000"/>
          </a:schemeClr>
        </a:solidFill>
      </dgm:spPr>
    </dgm:pt>
    <dgm:pt modelId="{98757FFB-A6D3-4E0C-A1C9-7552906B5B5C}" type="pres">
      <dgm:prSet presAssocID="{676C72C9-404A-47EA-8722-F8D7C2EA9250}" presName="spaceB" presStyleCnt="0"/>
      <dgm:spPr/>
    </dgm:pt>
    <dgm:pt modelId="{094CD9B2-ED1B-48D0-A17C-15BFDFCE2049}" type="pres">
      <dgm:prSet presAssocID="{85D3A4EB-B356-4A75-8FB5-87D53706C80E}" presName="space" presStyleCnt="0"/>
      <dgm:spPr/>
    </dgm:pt>
    <dgm:pt modelId="{CA61392E-007A-4968-9CD0-94EF3CF1802F}" type="pres">
      <dgm:prSet presAssocID="{09C5B1D0-C7EF-437D-BAE6-65396C5BF276}" presName="compositeA" presStyleCnt="0"/>
      <dgm:spPr/>
    </dgm:pt>
    <dgm:pt modelId="{874E718E-0AE9-4D85-AEF7-6AAFEAC0AB24}" type="pres">
      <dgm:prSet presAssocID="{09C5B1D0-C7EF-437D-BAE6-65396C5BF276}" presName="textA" presStyleLbl="revTx" presStyleIdx="2" presStyleCnt="4">
        <dgm:presLayoutVars>
          <dgm:bulletEnabled val="1"/>
        </dgm:presLayoutVars>
      </dgm:prSet>
      <dgm:spPr/>
    </dgm:pt>
    <dgm:pt modelId="{1D4BC2C8-42D1-481F-868B-A61C71EC67A7}" type="pres">
      <dgm:prSet presAssocID="{09C5B1D0-C7EF-437D-BAE6-65396C5BF276}" presName="circleA" presStyleLbl="node1" presStyleIdx="2" presStyleCnt="4"/>
      <dgm:spPr>
        <a:solidFill>
          <a:schemeClr val="bg2">
            <a:lumMod val="75000"/>
          </a:schemeClr>
        </a:solidFill>
      </dgm:spPr>
    </dgm:pt>
    <dgm:pt modelId="{6B2EAEED-FE0D-48BA-B065-3C813E2A17E5}" type="pres">
      <dgm:prSet presAssocID="{09C5B1D0-C7EF-437D-BAE6-65396C5BF276}" presName="spaceA" presStyleCnt="0"/>
      <dgm:spPr/>
    </dgm:pt>
    <dgm:pt modelId="{AEC119F3-926D-4498-B664-2232EF0D3D20}" type="pres">
      <dgm:prSet presAssocID="{63E8D344-EC8A-4B0F-9606-8BAC4E267887}" presName="space" presStyleCnt="0"/>
      <dgm:spPr/>
    </dgm:pt>
    <dgm:pt modelId="{5681082A-9192-4E1C-A721-6568498002D9}" type="pres">
      <dgm:prSet presAssocID="{B7260C07-891F-48C7-B886-B420C5439105}" presName="compositeB" presStyleCnt="0"/>
      <dgm:spPr/>
    </dgm:pt>
    <dgm:pt modelId="{78372D3B-3021-439F-A3CF-D35B0165A487}" type="pres">
      <dgm:prSet presAssocID="{B7260C07-891F-48C7-B886-B420C5439105}" presName="textB" presStyleLbl="revTx" presStyleIdx="3" presStyleCnt="4">
        <dgm:presLayoutVars>
          <dgm:bulletEnabled val="1"/>
        </dgm:presLayoutVars>
      </dgm:prSet>
      <dgm:spPr/>
    </dgm:pt>
    <dgm:pt modelId="{3443103A-25BA-489F-8A64-A038BA563EAA}" type="pres">
      <dgm:prSet presAssocID="{B7260C07-891F-48C7-B886-B420C5439105}" presName="circleB" presStyleLbl="node1" presStyleIdx="3" presStyleCnt="4"/>
      <dgm:spPr>
        <a:solidFill>
          <a:schemeClr val="bg2">
            <a:lumMod val="75000"/>
          </a:schemeClr>
        </a:solidFill>
      </dgm:spPr>
    </dgm:pt>
    <dgm:pt modelId="{29BA77E5-2044-40C7-BA0D-2168943E4C8D}" type="pres">
      <dgm:prSet presAssocID="{B7260C07-891F-48C7-B886-B420C5439105}" presName="spaceB" presStyleCnt="0"/>
      <dgm:spPr/>
    </dgm:pt>
  </dgm:ptLst>
  <dgm:cxnLst>
    <dgm:cxn modelId="{53D91D30-2326-45DD-B72D-096C6CC1D920}" srcId="{57E4D5CC-0986-49B5-A90B-1E513B1DB730}" destId="{09C5B1D0-C7EF-437D-BAE6-65396C5BF276}" srcOrd="2" destOrd="0" parTransId="{FB3A328F-7C24-4E37-BFC2-2F4BF8BEA8C6}" sibTransId="{63E8D344-EC8A-4B0F-9606-8BAC4E267887}"/>
    <dgm:cxn modelId="{F5D55068-9FC1-44DF-AFF9-9FA95F0A8215}" type="presOf" srcId="{57E4D5CC-0986-49B5-A90B-1E513B1DB730}" destId="{876FFE74-B9C5-428C-AE5D-4E13C61BC7DE}" srcOrd="0" destOrd="0" presId="urn:microsoft.com/office/officeart/2005/8/layout/hProcess11"/>
    <dgm:cxn modelId="{C26C3A58-8AE1-4BAC-B84B-C2C4443E15DE}" srcId="{57E4D5CC-0986-49B5-A90B-1E513B1DB730}" destId="{AD441B45-0A9F-4FDD-88DF-8856D62C6692}" srcOrd="0" destOrd="0" parTransId="{D3BFAFE4-8CEE-43E5-BC02-CDBA1D361799}" sibTransId="{09C98EA9-C515-4E23-83B7-67CECB0A63ED}"/>
    <dgm:cxn modelId="{61038685-795E-4803-B216-06028BC3F67C}" type="presOf" srcId="{AD441B45-0A9F-4FDD-88DF-8856D62C6692}" destId="{E257F37F-10F0-4C55-9D1D-0A88CB5A485F}" srcOrd="0" destOrd="0" presId="urn:microsoft.com/office/officeart/2005/8/layout/hProcess11"/>
    <dgm:cxn modelId="{B8BB2BB4-1D62-4645-A76D-CCF43F57FCB0}" type="presOf" srcId="{676C72C9-404A-47EA-8722-F8D7C2EA9250}" destId="{A42A9B82-B04E-4990-A769-B3C64FC6A171}" srcOrd="0" destOrd="0" presId="urn:microsoft.com/office/officeart/2005/8/layout/hProcess11"/>
    <dgm:cxn modelId="{D3510CBC-6CC0-4CDD-ABA0-1687B1E8DF79}" srcId="{57E4D5CC-0986-49B5-A90B-1E513B1DB730}" destId="{676C72C9-404A-47EA-8722-F8D7C2EA9250}" srcOrd="1" destOrd="0" parTransId="{69088CCA-7359-486B-91C2-0A45D6D45FD1}" sibTransId="{85D3A4EB-B356-4A75-8FB5-87D53706C80E}"/>
    <dgm:cxn modelId="{6F17DCC3-44F4-47AF-BA55-05E40E907A60}" type="presOf" srcId="{09C5B1D0-C7EF-437D-BAE6-65396C5BF276}" destId="{874E718E-0AE9-4D85-AEF7-6AAFEAC0AB24}" srcOrd="0" destOrd="0" presId="urn:microsoft.com/office/officeart/2005/8/layout/hProcess11"/>
    <dgm:cxn modelId="{212221D2-1FF7-45D3-894D-A3E2E180F8C4}" srcId="{57E4D5CC-0986-49B5-A90B-1E513B1DB730}" destId="{B7260C07-891F-48C7-B886-B420C5439105}" srcOrd="3" destOrd="0" parTransId="{F9C905AA-2C58-489C-84FF-F424B0AE2222}" sibTransId="{FE5F1131-CBCC-4339-8DBD-85B07C78740B}"/>
    <dgm:cxn modelId="{1563ABF7-A955-42D9-BB48-DD57327AED53}" type="presOf" srcId="{B7260C07-891F-48C7-B886-B420C5439105}" destId="{78372D3B-3021-439F-A3CF-D35B0165A487}" srcOrd="0" destOrd="0" presId="urn:microsoft.com/office/officeart/2005/8/layout/hProcess11"/>
    <dgm:cxn modelId="{5342F77A-3DE0-4A63-807F-C883857302B3}" type="presParOf" srcId="{876FFE74-B9C5-428C-AE5D-4E13C61BC7DE}" destId="{CEE5D17B-1EB5-4C22-AFA0-23C627E24780}" srcOrd="0" destOrd="0" presId="urn:microsoft.com/office/officeart/2005/8/layout/hProcess11"/>
    <dgm:cxn modelId="{48FBC481-7F9B-476C-A1A8-5B6F581A3748}" type="presParOf" srcId="{876FFE74-B9C5-428C-AE5D-4E13C61BC7DE}" destId="{19670F78-46EB-42FD-A965-BE19914C94F6}" srcOrd="1" destOrd="0" presId="urn:microsoft.com/office/officeart/2005/8/layout/hProcess11"/>
    <dgm:cxn modelId="{EE9E8A1E-BAEE-4500-B007-97696387AA7B}" type="presParOf" srcId="{19670F78-46EB-42FD-A965-BE19914C94F6}" destId="{0EB91AF8-0B1A-4B8C-8647-69E8AD925E82}" srcOrd="0" destOrd="0" presId="urn:microsoft.com/office/officeart/2005/8/layout/hProcess11"/>
    <dgm:cxn modelId="{4689CCAA-DECF-40D5-B3A0-5E09FA665C36}" type="presParOf" srcId="{0EB91AF8-0B1A-4B8C-8647-69E8AD925E82}" destId="{E257F37F-10F0-4C55-9D1D-0A88CB5A485F}" srcOrd="0" destOrd="0" presId="urn:microsoft.com/office/officeart/2005/8/layout/hProcess11"/>
    <dgm:cxn modelId="{501FA470-9D62-477A-8909-1A8E99566AF5}" type="presParOf" srcId="{0EB91AF8-0B1A-4B8C-8647-69E8AD925E82}" destId="{6F18C1C7-097C-4100-852A-92267F6A1754}" srcOrd="1" destOrd="0" presId="urn:microsoft.com/office/officeart/2005/8/layout/hProcess11"/>
    <dgm:cxn modelId="{1E0ED0EB-49D4-4C1A-BD78-3F582C66843F}" type="presParOf" srcId="{0EB91AF8-0B1A-4B8C-8647-69E8AD925E82}" destId="{1A25D0C7-E911-46C7-A628-9467C6168A0E}" srcOrd="2" destOrd="0" presId="urn:microsoft.com/office/officeart/2005/8/layout/hProcess11"/>
    <dgm:cxn modelId="{F7F0641C-3630-4509-9282-9A9A119E87E9}" type="presParOf" srcId="{19670F78-46EB-42FD-A965-BE19914C94F6}" destId="{D4C5A2EA-5E84-4FA3-BAFD-4387C7ECD260}" srcOrd="1" destOrd="0" presId="urn:microsoft.com/office/officeart/2005/8/layout/hProcess11"/>
    <dgm:cxn modelId="{33260686-7D28-490D-B5FF-9DA2D11E5F92}" type="presParOf" srcId="{19670F78-46EB-42FD-A965-BE19914C94F6}" destId="{A896DA1A-1413-4578-89D9-595CD912A634}" srcOrd="2" destOrd="0" presId="urn:microsoft.com/office/officeart/2005/8/layout/hProcess11"/>
    <dgm:cxn modelId="{C974019C-395D-43D3-8DD9-BCBF65BAB414}" type="presParOf" srcId="{A896DA1A-1413-4578-89D9-595CD912A634}" destId="{A42A9B82-B04E-4990-A769-B3C64FC6A171}" srcOrd="0" destOrd="0" presId="urn:microsoft.com/office/officeart/2005/8/layout/hProcess11"/>
    <dgm:cxn modelId="{675DEBE1-871A-4218-8016-BA53948996B5}" type="presParOf" srcId="{A896DA1A-1413-4578-89D9-595CD912A634}" destId="{5559A953-4D90-40E3-91EA-E4A9109DFCD1}" srcOrd="1" destOrd="0" presId="urn:microsoft.com/office/officeart/2005/8/layout/hProcess11"/>
    <dgm:cxn modelId="{FDB458EA-7997-454F-9562-2E65EA90635A}" type="presParOf" srcId="{A896DA1A-1413-4578-89D9-595CD912A634}" destId="{98757FFB-A6D3-4E0C-A1C9-7552906B5B5C}" srcOrd="2" destOrd="0" presId="urn:microsoft.com/office/officeart/2005/8/layout/hProcess11"/>
    <dgm:cxn modelId="{FB116D8A-5F98-4A04-934B-C0996BFAD32B}" type="presParOf" srcId="{19670F78-46EB-42FD-A965-BE19914C94F6}" destId="{094CD9B2-ED1B-48D0-A17C-15BFDFCE2049}" srcOrd="3" destOrd="0" presId="urn:microsoft.com/office/officeart/2005/8/layout/hProcess11"/>
    <dgm:cxn modelId="{1134E0E4-8C22-4DF7-A6D5-ABB007C05C4D}" type="presParOf" srcId="{19670F78-46EB-42FD-A965-BE19914C94F6}" destId="{CA61392E-007A-4968-9CD0-94EF3CF1802F}" srcOrd="4" destOrd="0" presId="urn:microsoft.com/office/officeart/2005/8/layout/hProcess11"/>
    <dgm:cxn modelId="{65FB4DDB-D681-4C6A-B57F-FBDEA3F5CD16}" type="presParOf" srcId="{CA61392E-007A-4968-9CD0-94EF3CF1802F}" destId="{874E718E-0AE9-4D85-AEF7-6AAFEAC0AB24}" srcOrd="0" destOrd="0" presId="urn:microsoft.com/office/officeart/2005/8/layout/hProcess11"/>
    <dgm:cxn modelId="{4383591A-348B-4CF1-9F0F-006DB17D098D}" type="presParOf" srcId="{CA61392E-007A-4968-9CD0-94EF3CF1802F}" destId="{1D4BC2C8-42D1-481F-868B-A61C71EC67A7}" srcOrd="1" destOrd="0" presId="urn:microsoft.com/office/officeart/2005/8/layout/hProcess11"/>
    <dgm:cxn modelId="{04212F85-04E0-49E4-8F82-CCD62914DC7C}" type="presParOf" srcId="{CA61392E-007A-4968-9CD0-94EF3CF1802F}" destId="{6B2EAEED-FE0D-48BA-B065-3C813E2A17E5}" srcOrd="2" destOrd="0" presId="urn:microsoft.com/office/officeart/2005/8/layout/hProcess11"/>
    <dgm:cxn modelId="{2F9E8D2F-2A70-44B9-B4BC-FF26D713FC48}" type="presParOf" srcId="{19670F78-46EB-42FD-A965-BE19914C94F6}" destId="{AEC119F3-926D-4498-B664-2232EF0D3D20}" srcOrd="5" destOrd="0" presId="urn:microsoft.com/office/officeart/2005/8/layout/hProcess11"/>
    <dgm:cxn modelId="{509F5591-2A79-419E-9ED7-CCCE90EEC533}" type="presParOf" srcId="{19670F78-46EB-42FD-A965-BE19914C94F6}" destId="{5681082A-9192-4E1C-A721-6568498002D9}" srcOrd="6" destOrd="0" presId="urn:microsoft.com/office/officeart/2005/8/layout/hProcess11"/>
    <dgm:cxn modelId="{7A002529-E425-49CE-8417-D6EC9C692125}" type="presParOf" srcId="{5681082A-9192-4E1C-A721-6568498002D9}" destId="{78372D3B-3021-439F-A3CF-D35B0165A487}" srcOrd="0" destOrd="0" presId="urn:microsoft.com/office/officeart/2005/8/layout/hProcess11"/>
    <dgm:cxn modelId="{D5B497F6-0484-4612-85BA-AEF9E1D246DD}" type="presParOf" srcId="{5681082A-9192-4E1C-A721-6568498002D9}" destId="{3443103A-25BA-489F-8A64-A038BA563EAA}" srcOrd="1" destOrd="0" presId="urn:microsoft.com/office/officeart/2005/8/layout/hProcess11"/>
    <dgm:cxn modelId="{3CA4559E-442C-4F36-9267-F8F9D49F80EE}" type="presParOf" srcId="{5681082A-9192-4E1C-A721-6568498002D9}" destId="{29BA77E5-2044-40C7-BA0D-2168943E4C8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AFEC13-165D-467F-9371-278867EB1297}" type="doc">
      <dgm:prSet loTypeId="urn:microsoft.com/office/officeart/2005/8/layout/equation1" loCatId="relationship" qsTypeId="urn:microsoft.com/office/officeart/2005/8/quickstyle/simple4" qsCatId="simple" csTypeId="urn:microsoft.com/office/officeart/2005/8/colors/accent1_2" csCatId="accent1" phldr="1"/>
      <dgm:spPr/>
    </dgm:pt>
    <dgm:pt modelId="{A086F6F5-F0D9-4A03-9AF1-0EC956FE9157}">
      <dgm:prSet phldrT="[Testo]" phldr="0"/>
      <dgm:spPr/>
      <dgm:t>
        <a:bodyPr/>
        <a:lstStyle/>
        <a:p>
          <a:r>
            <a:rPr lang="en-GB" dirty="0"/>
            <a:t>Erosion</a:t>
          </a:r>
        </a:p>
      </dgm:t>
    </dgm:pt>
    <dgm:pt modelId="{ADA4163E-C8E9-4AAD-82E0-17C5E5646842}" type="parTrans" cxnId="{5073B756-D1BB-46D0-A3CE-528ECAF0CACB}">
      <dgm:prSet/>
      <dgm:spPr/>
      <dgm:t>
        <a:bodyPr/>
        <a:lstStyle/>
        <a:p>
          <a:endParaRPr lang="it-IT"/>
        </a:p>
      </dgm:t>
    </dgm:pt>
    <dgm:pt modelId="{C2FF1190-4100-4919-87FE-A5ED129271AB}" type="sibTrans" cxnId="{5073B756-D1BB-46D0-A3CE-528ECAF0CACB}">
      <dgm:prSet/>
      <dgm:spPr/>
      <dgm:t>
        <a:bodyPr/>
        <a:lstStyle/>
        <a:p>
          <a:endParaRPr lang="it-IT"/>
        </a:p>
      </dgm:t>
    </dgm:pt>
    <dgm:pt modelId="{546F666D-A539-4A6B-BA97-9B701F65CBD2}">
      <dgm:prSet phldrT="[Testo]" phldr="0"/>
      <dgm:spPr/>
      <dgm:t>
        <a:bodyPr/>
        <a:lstStyle/>
        <a:p>
          <a:r>
            <a:rPr lang="en-GB" dirty="0"/>
            <a:t>Dilatation</a:t>
          </a:r>
        </a:p>
      </dgm:t>
    </dgm:pt>
    <dgm:pt modelId="{4377967A-153D-4C2A-AA4E-4AB40430F069}" type="parTrans" cxnId="{F4E30C5F-79C0-4620-A35D-90BA0378F463}">
      <dgm:prSet/>
      <dgm:spPr/>
      <dgm:t>
        <a:bodyPr/>
        <a:lstStyle/>
        <a:p>
          <a:endParaRPr lang="it-IT"/>
        </a:p>
      </dgm:t>
    </dgm:pt>
    <dgm:pt modelId="{4F9C22C8-B56D-4BAC-8561-88A3E7803C12}" type="sibTrans" cxnId="{F4E30C5F-79C0-4620-A35D-90BA0378F463}">
      <dgm:prSet/>
      <dgm:spPr/>
      <dgm:t>
        <a:bodyPr/>
        <a:lstStyle/>
        <a:p>
          <a:endParaRPr lang="it-IT"/>
        </a:p>
      </dgm:t>
    </dgm:pt>
    <dgm:pt modelId="{70CF7688-A23F-44EB-8D5E-7C235408424D}">
      <dgm:prSet phldrT="[Testo]" phldr="0"/>
      <dgm:spPr/>
      <dgm:t>
        <a:bodyPr/>
        <a:lstStyle/>
        <a:p>
          <a:pPr rtl="0"/>
          <a:r>
            <a:rPr lang="en-GB" dirty="0"/>
            <a:t>Opening operation</a:t>
          </a:r>
        </a:p>
      </dgm:t>
    </dgm:pt>
    <dgm:pt modelId="{C8F3A026-A62C-4C30-8AA8-9BEA94BE82CB}" type="parTrans" cxnId="{10E8C12A-3F0B-4434-BD8B-9A5522DB7E0D}">
      <dgm:prSet/>
      <dgm:spPr/>
      <dgm:t>
        <a:bodyPr/>
        <a:lstStyle/>
        <a:p>
          <a:endParaRPr lang="it-IT"/>
        </a:p>
      </dgm:t>
    </dgm:pt>
    <dgm:pt modelId="{0D2AE291-DE97-49AA-BF8D-46491984F0E4}" type="sibTrans" cxnId="{10E8C12A-3F0B-4434-BD8B-9A5522DB7E0D}">
      <dgm:prSet/>
      <dgm:spPr/>
      <dgm:t>
        <a:bodyPr/>
        <a:lstStyle/>
        <a:p>
          <a:endParaRPr lang="it-IT"/>
        </a:p>
      </dgm:t>
    </dgm:pt>
    <dgm:pt modelId="{B64D2D9B-35AD-43E7-B7CB-93BC5DAE1CD6}" type="pres">
      <dgm:prSet presAssocID="{9CAFEC13-165D-467F-9371-278867EB1297}" presName="linearFlow" presStyleCnt="0">
        <dgm:presLayoutVars>
          <dgm:dir/>
          <dgm:resizeHandles val="exact"/>
        </dgm:presLayoutVars>
      </dgm:prSet>
      <dgm:spPr/>
    </dgm:pt>
    <dgm:pt modelId="{EC17DC98-E3CE-450A-B8E1-AE1C80546EBC}" type="pres">
      <dgm:prSet presAssocID="{A086F6F5-F0D9-4A03-9AF1-0EC956FE9157}" presName="node" presStyleLbl="node1" presStyleIdx="0" presStyleCnt="3">
        <dgm:presLayoutVars>
          <dgm:bulletEnabled val="1"/>
        </dgm:presLayoutVars>
      </dgm:prSet>
      <dgm:spPr/>
    </dgm:pt>
    <dgm:pt modelId="{460271BF-7253-4AB1-B63B-AA91C58BD969}" type="pres">
      <dgm:prSet presAssocID="{C2FF1190-4100-4919-87FE-A5ED129271AB}" presName="spacerL" presStyleCnt="0"/>
      <dgm:spPr/>
    </dgm:pt>
    <dgm:pt modelId="{D99FA4AF-1D1C-48EA-B254-CDEF880C4CEF}" type="pres">
      <dgm:prSet presAssocID="{C2FF1190-4100-4919-87FE-A5ED129271AB}" presName="sibTrans" presStyleLbl="sibTrans2D1" presStyleIdx="0" presStyleCnt="2"/>
      <dgm:spPr>
        <a:solidFill>
          <a:schemeClr val="bg2">
            <a:lumMod val="75000"/>
          </a:schemeClr>
        </a:solidFill>
      </dgm:spPr>
    </dgm:pt>
    <dgm:pt modelId="{C166E15D-0B1F-4F12-A9F6-3A1B1CFEFE2C}" type="pres">
      <dgm:prSet presAssocID="{C2FF1190-4100-4919-87FE-A5ED129271AB}" presName="spacerR" presStyleCnt="0"/>
      <dgm:spPr/>
    </dgm:pt>
    <dgm:pt modelId="{683566FA-6E46-49C7-AFA5-27A227ACAA61}" type="pres">
      <dgm:prSet presAssocID="{546F666D-A539-4A6B-BA97-9B701F65CBD2}" presName="node" presStyleLbl="node1" presStyleIdx="1" presStyleCnt="3">
        <dgm:presLayoutVars>
          <dgm:bulletEnabled val="1"/>
        </dgm:presLayoutVars>
      </dgm:prSet>
      <dgm:spPr/>
    </dgm:pt>
    <dgm:pt modelId="{DFBF52BC-EC95-45F0-861A-86A1675A7175}" type="pres">
      <dgm:prSet presAssocID="{4F9C22C8-B56D-4BAC-8561-88A3E7803C12}" presName="spacerL" presStyleCnt="0"/>
      <dgm:spPr/>
    </dgm:pt>
    <dgm:pt modelId="{32373B4E-724E-4632-A10E-EC6381FD98D5}" type="pres">
      <dgm:prSet presAssocID="{4F9C22C8-B56D-4BAC-8561-88A3E7803C12}" presName="sibTrans" presStyleLbl="sibTrans2D1" presStyleIdx="1" presStyleCnt="2"/>
      <dgm:spPr>
        <a:solidFill>
          <a:schemeClr val="bg2">
            <a:lumMod val="75000"/>
          </a:schemeClr>
        </a:solidFill>
      </dgm:spPr>
    </dgm:pt>
    <dgm:pt modelId="{CEB12FA9-9F4F-43DD-B22E-1E2F9771279C}" type="pres">
      <dgm:prSet presAssocID="{4F9C22C8-B56D-4BAC-8561-88A3E7803C12}" presName="spacerR" presStyleCnt="0"/>
      <dgm:spPr/>
    </dgm:pt>
    <dgm:pt modelId="{8270F29A-57C4-4CF2-B5CF-FB1FDB70925C}" type="pres">
      <dgm:prSet presAssocID="{70CF7688-A23F-44EB-8D5E-7C235408424D}" presName="node" presStyleLbl="node1" presStyleIdx="2" presStyleCnt="3">
        <dgm:presLayoutVars>
          <dgm:bulletEnabled val="1"/>
        </dgm:presLayoutVars>
      </dgm:prSet>
      <dgm:spPr/>
    </dgm:pt>
  </dgm:ptLst>
  <dgm:cxnLst>
    <dgm:cxn modelId="{10E8C12A-3F0B-4434-BD8B-9A5522DB7E0D}" srcId="{9CAFEC13-165D-467F-9371-278867EB1297}" destId="{70CF7688-A23F-44EB-8D5E-7C235408424D}" srcOrd="2" destOrd="0" parTransId="{C8F3A026-A62C-4C30-8AA8-9BEA94BE82CB}" sibTransId="{0D2AE291-DE97-49AA-BF8D-46491984F0E4}"/>
    <dgm:cxn modelId="{7A62B92C-AFE5-475A-84EC-FE26FD721FB2}" type="presOf" srcId="{70CF7688-A23F-44EB-8D5E-7C235408424D}" destId="{8270F29A-57C4-4CF2-B5CF-FB1FDB70925C}" srcOrd="0" destOrd="0" presId="urn:microsoft.com/office/officeart/2005/8/layout/equation1"/>
    <dgm:cxn modelId="{0E4FAC34-FC50-4968-9ADB-8A2C28A7D7F8}" type="presOf" srcId="{9CAFEC13-165D-467F-9371-278867EB1297}" destId="{B64D2D9B-35AD-43E7-B7CB-93BC5DAE1CD6}" srcOrd="0" destOrd="0" presId="urn:microsoft.com/office/officeart/2005/8/layout/equation1"/>
    <dgm:cxn modelId="{6A83175E-7546-4E7D-9722-CCA8C0E8F935}" type="presOf" srcId="{C2FF1190-4100-4919-87FE-A5ED129271AB}" destId="{D99FA4AF-1D1C-48EA-B254-CDEF880C4CEF}" srcOrd="0" destOrd="0" presId="urn:microsoft.com/office/officeart/2005/8/layout/equation1"/>
    <dgm:cxn modelId="{F4E30C5F-79C0-4620-A35D-90BA0378F463}" srcId="{9CAFEC13-165D-467F-9371-278867EB1297}" destId="{546F666D-A539-4A6B-BA97-9B701F65CBD2}" srcOrd="1" destOrd="0" parTransId="{4377967A-153D-4C2A-AA4E-4AB40430F069}" sibTransId="{4F9C22C8-B56D-4BAC-8561-88A3E7803C12}"/>
    <dgm:cxn modelId="{5073B756-D1BB-46D0-A3CE-528ECAF0CACB}" srcId="{9CAFEC13-165D-467F-9371-278867EB1297}" destId="{A086F6F5-F0D9-4A03-9AF1-0EC956FE9157}" srcOrd="0" destOrd="0" parTransId="{ADA4163E-C8E9-4AAD-82E0-17C5E5646842}" sibTransId="{C2FF1190-4100-4919-87FE-A5ED129271AB}"/>
    <dgm:cxn modelId="{0567907A-3F5E-4BEC-A7CE-1D1AB5F12349}" type="presOf" srcId="{4F9C22C8-B56D-4BAC-8561-88A3E7803C12}" destId="{32373B4E-724E-4632-A10E-EC6381FD98D5}" srcOrd="0" destOrd="0" presId="urn:microsoft.com/office/officeart/2005/8/layout/equation1"/>
    <dgm:cxn modelId="{D36A48E0-77DE-483A-8D63-CCBE883E99C7}" type="presOf" srcId="{546F666D-A539-4A6B-BA97-9B701F65CBD2}" destId="{683566FA-6E46-49C7-AFA5-27A227ACAA61}" srcOrd="0" destOrd="0" presId="urn:microsoft.com/office/officeart/2005/8/layout/equation1"/>
    <dgm:cxn modelId="{E8C722F6-B54A-4E88-AE25-BD868074C413}" type="presOf" srcId="{A086F6F5-F0D9-4A03-9AF1-0EC956FE9157}" destId="{EC17DC98-E3CE-450A-B8E1-AE1C80546EBC}" srcOrd="0" destOrd="0" presId="urn:microsoft.com/office/officeart/2005/8/layout/equation1"/>
    <dgm:cxn modelId="{27DC82F6-D636-49CF-9DDC-55F739E8BB99}" type="presParOf" srcId="{B64D2D9B-35AD-43E7-B7CB-93BC5DAE1CD6}" destId="{EC17DC98-E3CE-450A-B8E1-AE1C80546EBC}" srcOrd="0" destOrd="0" presId="urn:microsoft.com/office/officeart/2005/8/layout/equation1"/>
    <dgm:cxn modelId="{D5501AFB-6464-4103-8AFB-7285E97E92AE}" type="presParOf" srcId="{B64D2D9B-35AD-43E7-B7CB-93BC5DAE1CD6}" destId="{460271BF-7253-4AB1-B63B-AA91C58BD969}" srcOrd="1" destOrd="0" presId="urn:microsoft.com/office/officeart/2005/8/layout/equation1"/>
    <dgm:cxn modelId="{062E2A51-422D-455B-8C49-77AAA6F18593}" type="presParOf" srcId="{B64D2D9B-35AD-43E7-B7CB-93BC5DAE1CD6}" destId="{D99FA4AF-1D1C-48EA-B254-CDEF880C4CEF}" srcOrd="2" destOrd="0" presId="urn:microsoft.com/office/officeart/2005/8/layout/equation1"/>
    <dgm:cxn modelId="{34BB560F-19AE-48BA-A9A2-81C11E4C33F6}" type="presParOf" srcId="{B64D2D9B-35AD-43E7-B7CB-93BC5DAE1CD6}" destId="{C166E15D-0B1F-4F12-A9F6-3A1B1CFEFE2C}" srcOrd="3" destOrd="0" presId="urn:microsoft.com/office/officeart/2005/8/layout/equation1"/>
    <dgm:cxn modelId="{80227E62-1FF0-44BC-A2EC-2D4854BF0596}" type="presParOf" srcId="{B64D2D9B-35AD-43E7-B7CB-93BC5DAE1CD6}" destId="{683566FA-6E46-49C7-AFA5-27A227ACAA61}" srcOrd="4" destOrd="0" presId="urn:microsoft.com/office/officeart/2005/8/layout/equation1"/>
    <dgm:cxn modelId="{1A95E52C-F6F4-433F-8879-7AAE89693197}" type="presParOf" srcId="{B64D2D9B-35AD-43E7-B7CB-93BC5DAE1CD6}" destId="{DFBF52BC-EC95-45F0-861A-86A1675A7175}" srcOrd="5" destOrd="0" presId="urn:microsoft.com/office/officeart/2005/8/layout/equation1"/>
    <dgm:cxn modelId="{FB5B949E-39DC-4CF4-9BCC-46B4B4268E84}" type="presParOf" srcId="{B64D2D9B-35AD-43E7-B7CB-93BC5DAE1CD6}" destId="{32373B4E-724E-4632-A10E-EC6381FD98D5}" srcOrd="6" destOrd="0" presId="urn:microsoft.com/office/officeart/2005/8/layout/equation1"/>
    <dgm:cxn modelId="{4F2C83F9-B95D-4175-B980-114B93618A46}" type="presParOf" srcId="{B64D2D9B-35AD-43E7-B7CB-93BC5DAE1CD6}" destId="{CEB12FA9-9F4F-43DD-B22E-1E2F9771279C}" srcOrd="7" destOrd="0" presId="urn:microsoft.com/office/officeart/2005/8/layout/equation1"/>
    <dgm:cxn modelId="{8FA100A7-616D-4341-B74A-621951B7E2D4}" type="presParOf" srcId="{B64D2D9B-35AD-43E7-B7CB-93BC5DAE1CD6}" destId="{8270F29A-57C4-4CF2-B5CF-FB1FDB70925C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AFEC13-165D-467F-9371-278867EB1297}" type="doc">
      <dgm:prSet loTypeId="urn:microsoft.com/office/officeart/2005/8/layout/equation1" loCatId="relationship" qsTypeId="urn:microsoft.com/office/officeart/2005/8/quickstyle/simple4" qsCatId="simple" csTypeId="urn:microsoft.com/office/officeart/2005/8/colors/accent1_2" csCatId="accent1" phldr="1"/>
      <dgm:spPr/>
    </dgm:pt>
    <dgm:pt modelId="{A086F6F5-F0D9-4A03-9AF1-0EC956FE9157}">
      <dgm:prSet phldrT="[Testo]" phldr="0"/>
      <dgm:spPr/>
      <dgm:t>
        <a:bodyPr/>
        <a:lstStyle/>
        <a:p>
          <a:r>
            <a:rPr lang="en-GB" dirty="0">
              <a:latin typeface="Corbel" panose="020B0503020204020204"/>
            </a:rPr>
            <a:t>Dilatation</a:t>
          </a:r>
          <a:endParaRPr lang="en-GB" dirty="0"/>
        </a:p>
      </dgm:t>
    </dgm:pt>
    <dgm:pt modelId="{ADA4163E-C8E9-4AAD-82E0-17C5E5646842}" type="parTrans" cxnId="{5073B756-D1BB-46D0-A3CE-528ECAF0CACB}">
      <dgm:prSet/>
      <dgm:spPr/>
    </dgm:pt>
    <dgm:pt modelId="{C2FF1190-4100-4919-87FE-A5ED129271AB}" type="sibTrans" cxnId="{5073B756-D1BB-46D0-A3CE-528ECAF0CACB}">
      <dgm:prSet/>
      <dgm:spPr/>
      <dgm:t>
        <a:bodyPr/>
        <a:lstStyle/>
        <a:p>
          <a:endParaRPr lang="it-IT"/>
        </a:p>
      </dgm:t>
    </dgm:pt>
    <dgm:pt modelId="{546F666D-A539-4A6B-BA97-9B701F65CBD2}">
      <dgm:prSet phldrT="[Testo]" phldr="0"/>
      <dgm:spPr/>
      <dgm:t>
        <a:bodyPr/>
        <a:lstStyle/>
        <a:p>
          <a:r>
            <a:rPr lang="en-GB" dirty="0">
              <a:latin typeface="Corbel" panose="020B0503020204020204"/>
            </a:rPr>
            <a:t>Erosion</a:t>
          </a:r>
          <a:endParaRPr lang="en-GB" dirty="0"/>
        </a:p>
      </dgm:t>
    </dgm:pt>
    <dgm:pt modelId="{4377967A-153D-4C2A-AA4E-4AB40430F069}" type="parTrans" cxnId="{F4E30C5F-79C0-4620-A35D-90BA0378F463}">
      <dgm:prSet/>
      <dgm:spPr/>
    </dgm:pt>
    <dgm:pt modelId="{4F9C22C8-B56D-4BAC-8561-88A3E7803C12}" type="sibTrans" cxnId="{F4E30C5F-79C0-4620-A35D-90BA0378F463}">
      <dgm:prSet/>
      <dgm:spPr/>
      <dgm:t>
        <a:bodyPr/>
        <a:lstStyle/>
        <a:p>
          <a:endParaRPr lang="it-IT"/>
        </a:p>
      </dgm:t>
    </dgm:pt>
    <dgm:pt modelId="{70CF7688-A23F-44EB-8D5E-7C235408424D}">
      <dgm:prSet phldrT="[Testo]" phldr="0"/>
      <dgm:spPr/>
      <dgm:t>
        <a:bodyPr/>
        <a:lstStyle/>
        <a:p>
          <a:pPr rtl="0"/>
          <a:r>
            <a:rPr lang="en-GB" dirty="0">
              <a:latin typeface="Corbel" panose="020B0503020204020204"/>
            </a:rPr>
            <a:t>Closing operation</a:t>
          </a:r>
          <a:endParaRPr lang="en-GB" dirty="0"/>
        </a:p>
      </dgm:t>
    </dgm:pt>
    <dgm:pt modelId="{C8F3A026-A62C-4C30-8AA8-9BEA94BE82CB}" type="parTrans" cxnId="{10E8C12A-3F0B-4434-BD8B-9A5522DB7E0D}">
      <dgm:prSet/>
      <dgm:spPr/>
    </dgm:pt>
    <dgm:pt modelId="{0D2AE291-DE97-49AA-BF8D-46491984F0E4}" type="sibTrans" cxnId="{10E8C12A-3F0B-4434-BD8B-9A5522DB7E0D}">
      <dgm:prSet/>
      <dgm:spPr/>
    </dgm:pt>
    <dgm:pt modelId="{CCBE4F30-7F09-4D60-B92A-AFD3E3F930D4}" type="pres">
      <dgm:prSet presAssocID="{9CAFEC13-165D-467F-9371-278867EB1297}" presName="linearFlow" presStyleCnt="0">
        <dgm:presLayoutVars>
          <dgm:dir/>
          <dgm:resizeHandles val="exact"/>
        </dgm:presLayoutVars>
      </dgm:prSet>
      <dgm:spPr/>
    </dgm:pt>
    <dgm:pt modelId="{41852B3E-889A-43AA-9149-165622CD4987}" type="pres">
      <dgm:prSet presAssocID="{A086F6F5-F0D9-4A03-9AF1-0EC956FE9157}" presName="node" presStyleLbl="node1" presStyleIdx="0" presStyleCnt="3">
        <dgm:presLayoutVars>
          <dgm:bulletEnabled val="1"/>
        </dgm:presLayoutVars>
      </dgm:prSet>
      <dgm:spPr/>
    </dgm:pt>
    <dgm:pt modelId="{7F3B8A39-03A7-4A82-916A-711F2D826D98}" type="pres">
      <dgm:prSet presAssocID="{C2FF1190-4100-4919-87FE-A5ED129271AB}" presName="spacerL" presStyleCnt="0"/>
      <dgm:spPr/>
    </dgm:pt>
    <dgm:pt modelId="{15171504-7A02-4EA5-864B-E2E68AE0684A}" type="pres">
      <dgm:prSet presAssocID="{C2FF1190-4100-4919-87FE-A5ED129271AB}" presName="sibTrans" presStyleLbl="sibTrans2D1" presStyleIdx="0" presStyleCnt="2"/>
      <dgm:spPr>
        <a:solidFill>
          <a:schemeClr val="bg2">
            <a:lumMod val="75000"/>
          </a:schemeClr>
        </a:solidFill>
      </dgm:spPr>
    </dgm:pt>
    <dgm:pt modelId="{BF6DDD6E-6A4D-4D7F-88DE-DB80F1EC55C9}" type="pres">
      <dgm:prSet presAssocID="{C2FF1190-4100-4919-87FE-A5ED129271AB}" presName="spacerR" presStyleCnt="0"/>
      <dgm:spPr/>
    </dgm:pt>
    <dgm:pt modelId="{6185C759-D3B5-456A-A7D0-25C9E8B67B09}" type="pres">
      <dgm:prSet presAssocID="{546F666D-A539-4A6B-BA97-9B701F65CBD2}" presName="node" presStyleLbl="node1" presStyleIdx="1" presStyleCnt="3">
        <dgm:presLayoutVars>
          <dgm:bulletEnabled val="1"/>
        </dgm:presLayoutVars>
      </dgm:prSet>
      <dgm:spPr/>
    </dgm:pt>
    <dgm:pt modelId="{0108CB84-4095-4949-B57B-6A6A1D3ECC4B}" type="pres">
      <dgm:prSet presAssocID="{4F9C22C8-B56D-4BAC-8561-88A3E7803C12}" presName="spacerL" presStyleCnt="0"/>
      <dgm:spPr/>
    </dgm:pt>
    <dgm:pt modelId="{9B488850-4A52-45B2-88D3-DCC45229B773}" type="pres">
      <dgm:prSet presAssocID="{4F9C22C8-B56D-4BAC-8561-88A3E7803C12}" presName="sibTrans" presStyleLbl="sibTrans2D1" presStyleIdx="1" presStyleCnt="2"/>
      <dgm:spPr>
        <a:solidFill>
          <a:schemeClr val="bg2">
            <a:lumMod val="75000"/>
          </a:schemeClr>
        </a:solidFill>
      </dgm:spPr>
    </dgm:pt>
    <dgm:pt modelId="{5AC157F1-0C20-4B77-B84D-408753055B4B}" type="pres">
      <dgm:prSet presAssocID="{4F9C22C8-B56D-4BAC-8561-88A3E7803C12}" presName="spacerR" presStyleCnt="0"/>
      <dgm:spPr/>
    </dgm:pt>
    <dgm:pt modelId="{4EC76983-360E-4CAC-9423-FFD9A7DAA787}" type="pres">
      <dgm:prSet presAssocID="{70CF7688-A23F-44EB-8D5E-7C235408424D}" presName="node" presStyleLbl="node1" presStyleIdx="2" presStyleCnt="3">
        <dgm:presLayoutVars>
          <dgm:bulletEnabled val="1"/>
        </dgm:presLayoutVars>
      </dgm:prSet>
      <dgm:spPr/>
    </dgm:pt>
  </dgm:ptLst>
  <dgm:cxnLst>
    <dgm:cxn modelId="{B9F7B60C-9598-4FD5-8251-F2E790FAB863}" type="presOf" srcId="{4F9C22C8-B56D-4BAC-8561-88A3E7803C12}" destId="{9B488850-4A52-45B2-88D3-DCC45229B773}" srcOrd="0" destOrd="0" presId="urn:microsoft.com/office/officeart/2005/8/layout/equation1"/>
    <dgm:cxn modelId="{10E8C12A-3F0B-4434-BD8B-9A5522DB7E0D}" srcId="{9CAFEC13-165D-467F-9371-278867EB1297}" destId="{70CF7688-A23F-44EB-8D5E-7C235408424D}" srcOrd="2" destOrd="0" parTransId="{C8F3A026-A62C-4C30-8AA8-9BEA94BE82CB}" sibTransId="{0D2AE291-DE97-49AA-BF8D-46491984F0E4}"/>
    <dgm:cxn modelId="{F4E30C5F-79C0-4620-A35D-90BA0378F463}" srcId="{9CAFEC13-165D-467F-9371-278867EB1297}" destId="{546F666D-A539-4A6B-BA97-9B701F65CBD2}" srcOrd="1" destOrd="0" parTransId="{4377967A-153D-4C2A-AA4E-4AB40430F069}" sibTransId="{4F9C22C8-B56D-4BAC-8561-88A3E7803C12}"/>
    <dgm:cxn modelId="{84D04D63-B18C-4873-9601-1D1D8B6ED0C1}" type="presOf" srcId="{C2FF1190-4100-4919-87FE-A5ED129271AB}" destId="{15171504-7A02-4EA5-864B-E2E68AE0684A}" srcOrd="0" destOrd="0" presId="urn:microsoft.com/office/officeart/2005/8/layout/equation1"/>
    <dgm:cxn modelId="{89B16F6F-F8D2-4457-8E7A-9D0CBBADDAD3}" type="presOf" srcId="{70CF7688-A23F-44EB-8D5E-7C235408424D}" destId="{4EC76983-360E-4CAC-9423-FFD9A7DAA787}" srcOrd="0" destOrd="0" presId="urn:microsoft.com/office/officeart/2005/8/layout/equation1"/>
    <dgm:cxn modelId="{5073B756-D1BB-46D0-A3CE-528ECAF0CACB}" srcId="{9CAFEC13-165D-467F-9371-278867EB1297}" destId="{A086F6F5-F0D9-4A03-9AF1-0EC956FE9157}" srcOrd="0" destOrd="0" parTransId="{ADA4163E-C8E9-4AAD-82E0-17C5E5646842}" sibTransId="{C2FF1190-4100-4919-87FE-A5ED129271AB}"/>
    <dgm:cxn modelId="{1A11E8C4-1C03-4AB9-9867-2869CF55C14D}" type="presOf" srcId="{546F666D-A539-4A6B-BA97-9B701F65CBD2}" destId="{6185C759-D3B5-456A-A7D0-25C9E8B67B09}" srcOrd="0" destOrd="0" presId="urn:microsoft.com/office/officeart/2005/8/layout/equation1"/>
    <dgm:cxn modelId="{31ABE1C9-4E6C-444F-8793-920A0795F8E5}" type="presOf" srcId="{A086F6F5-F0D9-4A03-9AF1-0EC956FE9157}" destId="{41852B3E-889A-43AA-9149-165622CD4987}" srcOrd="0" destOrd="0" presId="urn:microsoft.com/office/officeart/2005/8/layout/equation1"/>
    <dgm:cxn modelId="{A191FDE8-3D00-4FBA-BB61-03F81566B8AC}" type="presOf" srcId="{9CAFEC13-165D-467F-9371-278867EB1297}" destId="{CCBE4F30-7F09-4D60-B92A-AFD3E3F930D4}" srcOrd="0" destOrd="0" presId="urn:microsoft.com/office/officeart/2005/8/layout/equation1"/>
    <dgm:cxn modelId="{890B8DE4-2988-47F8-BFA9-DF5A2A573C98}" type="presParOf" srcId="{CCBE4F30-7F09-4D60-B92A-AFD3E3F930D4}" destId="{41852B3E-889A-43AA-9149-165622CD4987}" srcOrd="0" destOrd="0" presId="urn:microsoft.com/office/officeart/2005/8/layout/equation1"/>
    <dgm:cxn modelId="{AB8B5BC2-3A5C-4591-813D-9125366E56F6}" type="presParOf" srcId="{CCBE4F30-7F09-4D60-B92A-AFD3E3F930D4}" destId="{7F3B8A39-03A7-4A82-916A-711F2D826D98}" srcOrd="1" destOrd="0" presId="urn:microsoft.com/office/officeart/2005/8/layout/equation1"/>
    <dgm:cxn modelId="{212AF921-CC3D-48F4-A585-BF841CC2688A}" type="presParOf" srcId="{CCBE4F30-7F09-4D60-B92A-AFD3E3F930D4}" destId="{15171504-7A02-4EA5-864B-E2E68AE0684A}" srcOrd="2" destOrd="0" presId="urn:microsoft.com/office/officeart/2005/8/layout/equation1"/>
    <dgm:cxn modelId="{E1E2CF6C-1B31-4883-927F-FEAA889094E7}" type="presParOf" srcId="{CCBE4F30-7F09-4D60-B92A-AFD3E3F930D4}" destId="{BF6DDD6E-6A4D-4D7F-88DE-DB80F1EC55C9}" srcOrd="3" destOrd="0" presId="urn:microsoft.com/office/officeart/2005/8/layout/equation1"/>
    <dgm:cxn modelId="{82A13C36-80E6-4DA5-B9A7-657BD78050C2}" type="presParOf" srcId="{CCBE4F30-7F09-4D60-B92A-AFD3E3F930D4}" destId="{6185C759-D3B5-456A-A7D0-25C9E8B67B09}" srcOrd="4" destOrd="0" presId="urn:microsoft.com/office/officeart/2005/8/layout/equation1"/>
    <dgm:cxn modelId="{4EA44FF0-A3AD-4B09-922A-CE88F28828FB}" type="presParOf" srcId="{CCBE4F30-7F09-4D60-B92A-AFD3E3F930D4}" destId="{0108CB84-4095-4949-B57B-6A6A1D3ECC4B}" srcOrd="5" destOrd="0" presId="urn:microsoft.com/office/officeart/2005/8/layout/equation1"/>
    <dgm:cxn modelId="{3925DC4F-F609-4A97-8678-56F1CE289AFB}" type="presParOf" srcId="{CCBE4F30-7F09-4D60-B92A-AFD3E3F930D4}" destId="{9B488850-4A52-45B2-88D3-DCC45229B773}" srcOrd="6" destOrd="0" presId="urn:microsoft.com/office/officeart/2005/8/layout/equation1"/>
    <dgm:cxn modelId="{9AEE79C7-3D87-4B64-A0D0-1BDF8138FB4D}" type="presParOf" srcId="{CCBE4F30-7F09-4D60-B92A-AFD3E3F930D4}" destId="{5AC157F1-0C20-4B77-B84D-408753055B4B}" srcOrd="7" destOrd="0" presId="urn:microsoft.com/office/officeart/2005/8/layout/equation1"/>
    <dgm:cxn modelId="{4415FCFC-E22B-4549-AB61-3783182423CD}" type="presParOf" srcId="{CCBE4F30-7F09-4D60-B92A-AFD3E3F930D4}" destId="{4EC76983-360E-4CAC-9423-FFD9A7DAA78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44C64-15B1-4DF5-8724-C1E3A9B3BB53}">
      <dsp:nvSpPr>
        <dsp:cNvPr id="0" name=""/>
        <dsp:cNvSpPr/>
      </dsp:nvSpPr>
      <dsp:spPr>
        <a:xfrm>
          <a:off x="7515" y="312812"/>
          <a:ext cx="4492338" cy="179693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Corbel" panose="020B0503020204020204"/>
            </a:rPr>
            <a:t>Mathematical morphology (MM) provides an approach to </a:t>
          </a:r>
          <a:r>
            <a:rPr lang="en-GB" sz="2000" kern="1200" dirty="0"/>
            <a:t>the </a:t>
          </a:r>
          <a:r>
            <a:rPr lang="en-GB" sz="2000" kern="1200" dirty="0">
              <a:latin typeface="Corbel" panose="020B0503020204020204"/>
            </a:rPr>
            <a:t>development </a:t>
          </a:r>
          <a:r>
            <a:rPr lang="en-GB" sz="2000" kern="1200" dirty="0"/>
            <a:t>of </a:t>
          </a:r>
          <a:r>
            <a:rPr lang="en-GB" sz="2000" kern="1200" dirty="0">
              <a:latin typeface="Corbel" panose="020B0503020204020204"/>
            </a:rPr>
            <a:t>non-linear signal processing methods.</a:t>
          </a:r>
        </a:p>
      </dsp:txBody>
      <dsp:txXfrm>
        <a:off x="905983" y="312812"/>
        <a:ext cx="2695403" cy="1796935"/>
      </dsp:txXfrm>
    </dsp:sp>
    <dsp:sp modelId="{BAFCBF0A-4211-41F5-B73A-DC3F1B6ED551}">
      <dsp:nvSpPr>
        <dsp:cNvPr id="0" name=""/>
        <dsp:cNvSpPr/>
      </dsp:nvSpPr>
      <dsp:spPr>
        <a:xfrm>
          <a:off x="4050620" y="312812"/>
          <a:ext cx="4492338" cy="179693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Corbel"/>
            </a:rPr>
            <a:t>The shape information of a signal can be extracted by using a structuring element to operate on the signal.</a:t>
          </a:r>
        </a:p>
      </dsp:txBody>
      <dsp:txXfrm>
        <a:off x="4949088" y="312812"/>
        <a:ext cx="2695403" cy="179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4506F-C295-45FB-B7FE-4319C6558A53}">
      <dsp:nvSpPr>
        <dsp:cNvPr id="0" name=""/>
        <dsp:cNvSpPr/>
      </dsp:nvSpPr>
      <dsp:spPr>
        <a:xfrm>
          <a:off x="3216400" y="634907"/>
          <a:ext cx="4901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0195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448477" y="678023"/>
        <a:ext cx="26039" cy="5207"/>
      </dsp:txXfrm>
    </dsp:sp>
    <dsp:sp modelId="{64BE1F08-56CF-40E5-BF14-69CE23865862}">
      <dsp:nvSpPr>
        <dsp:cNvPr id="0" name=""/>
        <dsp:cNvSpPr/>
      </dsp:nvSpPr>
      <dsp:spPr>
        <a:xfrm>
          <a:off x="953871" y="1328"/>
          <a:ext cx="2264328" cy="1358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954" tIns="116466" rIns="110954" bIns="11646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Corbel" panose="020B0503020204020204"/>
            </a:rPr>
            <a:t>Original ECG signal</a:t>
          </a:r>
          <a:br>
            <a:rPr lang="en-GB" sz="2400" kern="1200" dirty="0">
              <a:latin typeface="Corbel" panose="020B0503020204020204"/>
            </a:rPr>
          </a:br>
          <a:r>
            <a:rPr lang="en-GB" sz="2400" kern="1200" dirty="0">
              <a:latin typeface="Corbel" panose="020B0503020204020204"/>
            </a:rPr>
            <a:t>(Input)</a:t>
          </a:r>
          <a:endParaRPr lang="en-GB" sz="2400" kern="1200" dirty="0"/>
        </a:p>
      </dsp:txBody>
      <dsp:txXfrm>
        <a:off x="953871" y="1328"/>
        <a:ext cx="2264328" cy="1358596"/>
      </dsp:txXfrm>
    </dsp:sp>
    <dsp:sp modelId="{E19E997E-845C-4C97-AC3C-C6D171CA1A50}">
      <dsp:nvSpPr>
        <dsp:cNvPr id="0" name=""/>
        <dsp:cNvSpPr/>
      </dsp:nvSpPr>
      <dsp:spPr>
        <a:xfrm>
          <a:off x="6001523" y="634907"/>
          <a:ext cx="4901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0195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6233601" y="678023"/>
        <a:ext cx="26039" cy="5207"/>
      </dsp:txXfrm>
    </dsp:sp>
    <dsp:sp modelId="{EA7C4076-D396-4609-8934-BC258590B5FC}">
      <dsp:nvSpPr>
        <dsp:cNvPr id="0" name=""/>
        <dsp:cNvSpPr/>
      </dsp:nvSpPr>
      <dsp:spPr>
        <a:xfrm>
          <a:off x="3738995" y="1328"/>
          <a:ext cx="2264328" cy="1358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954" tIns="116466" rIns="110954" bIns="11646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Corbel" panose="020B0503020204020204"/>
            </a:rPr>
            <a:t>Add Noise</a:t>
          </a:r>
          <a:endParaRPr lang="en-GB" sz="2400" kern="1200" dirty="0"/>
        </a:p>
      </dsp:txBody>
      <dsp:txXfrm>
        <a:off x="3738995" y="1328"/>
        <a:ext cx="2264328" cy="1358596"/>
      </dsp:txXfrm>
    </dsp:sp>
    <dsp:sp modelId="{2B7D5A71-1162-48A6-9DCF-A056E8A203B4}">
      <dsp:nvSpPr>
        <dsp:cNvPr id="0" name=""/>
        <dsp:cNvSpPr/>
      </dsp:nvSpPr>
      <dsp:spPr>
        <a:xfrm>
          <a:off x="2086035" y="1358125"/>
          <a:ext cx="5570247" cy="490195"/>
        </a:xfrm>
        <a:custGeom>
          <a:avLst/>
          <a:gdLst/>
          <a:ahLst/>
          <a:cxnLst/>
          <a:rect l="0" t="0" r="0" b="0"/>
          <a:pathLst>
            <a:path>
              <a:moveTo>
                <a:pt x="5570247" y="0"/>
              </a:moveTo>
              <a:lnTo>
                <a:pt x="5570247" y="262197"/>
              </a:lnTo>
              <a:lnTo>
                <a:pt x="0" y="262197"/>
              </a:lnTo>
              <a:lnTo>
                <a:pt x="0" y="490195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4731295" y="1600619"/>
        <a:ext cx="279727" cy="5207"/>
      </dsp:txXfrm>
    </dsp:sp>
    <dsp:sp modelId="{8F1AC002-A693-41CE-A9FC-7396B05C3EC1}">
      <dsp:nvSpPr>
        <dsp:cNvPr id="0" name=""/>
        <dsp:cNvSpPr/>
      </dsp:nvSpPr>
      <dsp:spPr>
        <a:xfrm>
          <a:off x="6524118" y="1328"/>
          <a:ext cx="2264328" cy="1358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954" tIns="116466" rIns="110954" bIns="11646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Corbel" panose="020B0503020204020204"/>
            </a:rPr>
            <a:t>Baseline Drift signal</a:t>
          </a:r>
          <a:endParaRPr lang="en-GB" sz="2400" kern="1200" dirty="0"/>
        </a:p>
      </dsp:txBody>
      <dsp:txXfrm>
        <a:off x="6524118" y="1328"/>
        <a:ext cx="2264328" cy="1358596"/>
      </dsp:txXfrm>
    </dsp:sp>
    <dsp:sp modelId="{01904C5B-2016-44F4-B520-59D2EB8BAE07}">
      <dsp:nvSpPr>
        <dsp:cNvPr id="0" name=""/>
        <dsp:cNvSpPr/>
      </dsp:nvSpPr>
      <dsp:spPr>
        <a:xfrm>
          <a:off x="3216400" y="2514299"/>
          <a:ext cx="4901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0195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448477" y="2557415"/>
        <a:ext cx="26039" cy="5207"/>
      </dsp:txXfrm>
    </dsp:sp>
    <dsp:sp modelId="{1687BECE-2913-454E-8689-07ACBAC96907}">
      <dsp:nvSpPr>
        <dsp:cNvPr id="0" name=""/>
        <dsp:cNvSpPr/>
      </dsp:nvSpPr>
      <dsp:spPr>
        <a:xfrm>
          <a:off x="953871" y="1880721"/>
          <a:ext cx="2264328" cy="1358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954" tIns="116466" rIns="110954" bIns="11646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Corbel" panose="020B0503020204020204"/>
            </a:rPr>
            <a:t>Baseline corrected signal</a:t>
          </a:r>
          <a:endParaRPr lang="en-GB" sz="2400" kern="1200" dirty="0"/>
        </a:p>
      </dsp:txBody>
      <dsp:txXfrm>
        <a:off x="953871" y="1880721"/>
        <a:ext cx="2264328" cy="1358596"/>
      </dsp:txXfrm>
    </dsp:sp>
    <dsp:sp modelId="{C7031ECF-DA7E-4141-8601-0E3D37D7C9A2}">
      <dsp:nvSpPr>
        <dsp:cNvPr id="0" name=""/>
        <dsp:cNvSpPr/>
      </dsp:nvSpPr>
      <dsp:spPr>
        <a:xfrm>
          <a:off x="6001523" y="2514299"/>
          <a:ext cx="4901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0195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6233601" y="2557415"/>
        <a:ext cx="26039" cy="5207"/>
      </dsp:txXfrm>
    </dsp:sp>
    <dsp:sp modelId="{7CD87195-7772-4299-B81B-0CB55958FBA8}">
      <dsp:nvSpPr>
        <dsp:cNvPr id="0" name=""/>
        <dsp:cNvSpPr/>
      </dsp:nvSpPr>
      <dsp:spPr>
        <a:xfrm>
          <a:off x="3738995" y="1880721"/>
          <a:ext cx="2264328" cy="1358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954" tIns="116466" rIns="110954" bIns="11646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Corbel" panose="020B0503020204020204"/>
            </a:rPr>
            <a:t>Noise suppression</a:t>
          </a:r>
          <a:endParaRPr lang="en-GB" sz="2400" kern="1200" dirty="0"/>
        </a:p>
      </dsp:txBody>
      <dsp:txXfrm>
        <a:off x="3738995" y="1880721"/>
        <a:ext cx="2264328" cy="1358596"/>
      </dsp:txXfrm>
    </dsp:sp>
    <dsp:sp modelId="{9CD8F839-5B0C-45DC-B541-B521CF187930}">
      <dsp:nvSpPr>
        <dsp:cNvPr id="0" name=""/>
        <dsp:cNvSpPr/>
      </dsp:nvSpPr>
      <dsp:spPr>
        <a:xfrm>
          <a:off x="6524118" y="1880721"/>
          <a:ext cx="2264328" cy="13585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954" tIns="116466" rIns="110954" bIns="116466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Corbel" panose="020B0503020204020204"/>
            </a:rPr>
            <a:t>ECG signal after conditioning</a:t>
          </a:r>
          <a:br>
            <a:rPr lang="en-GB" sz="2400" kern="1200" dirty="0">
              <a:latin typeface="Corbel" panose="020B0503020204020204"/>
            </a:rPr>
          </a:br>
          <a:r>
            <a:rPr lang="en-GB" sz="2400" kern="1200" dirty="0">
              <a:latin typeface="Corbel" panose="020B0503020204020204"/>
            </a:rPr>
            <a:t>(output)</a:t>
          </a:r>
        </a:p>
      </dsp:txBody>
      <dsp:txXfrm>
        <a:off x="6524118" y="1880721"/>
        <a:ext cx="2264328" cy="13585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BE6E9-473C-479A-9B4E-3BC517C77F75}">
      <dsp:nvSpPr>
        <dsp:cNvPr id="0" name=""/>
        <dsp:cNvSpPr/>
      </dsp:nvSpPr>
      <dsp:spPr>
        <a:xfrm>
          <a:off x="1563340" y="15883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C6245-D9A4-410B-AB04-367785A8CED1}">
      <dsp:nvSpPr>
        <dsp:cNvPr id="0" name=""/>
        <dsp:cNvSpPr/>
      </dsp:nvSpPr>
      <dsp:spPr>
        <a:xfrm>
          <a:off x="396997" y="2388317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The ECG</a:t>
          </a:r>
          <a:r>
            <a:rPr lang="en-GB" sz="1700" kern="1200" dirty="0">
              <a:latin typeface="Corbel" panose="020B0503020204020204"/>
            </a:rPr>
            <a:t> signals</a:t>
          </a:r>
          <a:r>
            <a:rPr lang="en-GB" sz="1700" kern="1200" dirty="0"/>
            <a:t> were extracted from</a:t>
          </a:r>
          <a:r>
            <a:rPr lang="en-GB" sz="1700" kern="1200" dirty="0">
              <a:latin typeface="Corbel" panose="020B0503020204020204"/>
            </a:rPr>
            <a:t> MIT–BIH arrhythmia database (</a:t>
          </a:r>
          <a:r>
            <a:rPr lang="en-GB" sz="1700" kern="1200" dirty="0"/>
            <a:t>physionet.org</a:t>
          </a:r>
          <a:r>
            <a:rPr lang="en-GB" sz="1700" kern="1200" dirty="0">
              <a:latin typeface="Corbel" panose="020B0503020204020204"/>
            </a:rPr>
            <a:t>)</a:t>
          </a:r>
          <a:endParaRPr lang="en-US" sz="1700" kern="1200" dirty="0"/>
        </a:p>
      </dsp:txBody>
      <dsp:txXfrm>
        <a:off x="396997" y="2388317"/>
        <a:ext cx="4241250" cy="720000"/>
      </dsp:txXfrm>
    </dsp:sp>
    <dsp:sp modelId="{F67E6466-3768-4D7E-87DF-A25AEB1B5D4D}">
      <dsp:nvSpPr>
        <dsp:cNvPr id="0" name=""/>
        <dsp:cNvSpPr/>
      </dsp:nvSpPr>
      <dsp:spPr>
        <a:xfrm>
          <a:off x="6546809" y="15883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540D4-7BC1-4BE6-8086-1A90008805F5}">
      <dsp:nvSpPr>
        <dsp:cNvPr id="0" name=""/>
        <dsp:cNvSpPr/>
      </dsp:nvSpPr>
      <dsp:spPr>
        <a:xfrm>
          <a:off x="5380465" y="2388317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License (for files):</a:t>
          </a:r>
          <a:br>
            <a:rPr lang="en-GB" sz="1700" kern="1200" dirty="0"/>
          </a:br>
          <a:r>
            <a:rPr lang="en-GB" sz="1700" kern="1200" dirty="0"/>
            <a:t>Open Data Commons Attribution License v1.0</a:t>
          </a:r>
          <a:endParaRPr lang="en-US" sz="1700" kern="1200" dirty="0"/>
        </a:p>
      </dsp:txBody>
      <dsp:txXfrm>
        <a:off x="5380465" y="2388317"/>
        <a:ext cx="424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597CE-08FC-4FE5-898F-12671BBF019A}">
      <dsp:nvSpPr>
        <dsp:cNvPr id="0" name=""/>
        <dsp:cNvSpPr/>
      </dsp:nvSpPr>
      <dsp:spPr>
        <a:xfrm>
          <a:off x="0" y="332153"/>
          <a:ext cx="3135923" cy="1254369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CC7BA-ED59-4E2D-9EFD-20020AD7C53C}">
      <dsp:nvSpPr>
        <dsp:cNvPr id="0" name=""/>
        <dsp:cNvSpPr/>
      </dsp:nvSpPr>
      <dsp:spPr>
        <a:xfrm>
          <a:off x="252956" y="645746"/>
          <a:ext cx="2569374" cy="627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2080" rIns="0" bIns="13208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Corbel" panose="020B0503020204020204"/>
            </a:rPr>
            <a:t>Baseline drift is simulated by adding a slanted line to a sinusoidal signal</a:t>
          </a:r>
          <a:endParaRPr lang="en-GB" sz="1300" kern="1200" dirty="0"/>
        </a:p>
      </dsp:txBody>
      <dsp:txXfrm>
        <a:off x="252956" y="645746"/>
        <a:ext cx="2569374" cy="6271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E5D17B-1EB5-4C22-AFA0-23C627E24780}">
      <dsp:nvSpPr>
        <dsp:cNvPr id="0" name=""/>
        <dsp:cNvSpPr/>
      </dsp:nvSpPr>
      <dsp:spPr>
        <a:xfrm>
          <a:off x="0" y="1199650"/>
          <a:ext cx="10574845" cy="1599533"/>
        </a:xfrm>
        <a:prstGeom prst="notchedRightArrow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57F37F-10F0-4C55-9D1D-0A88CB5A485F}">
      <dsp:nvSpPr>
        <dsp:cNvPr id="0" name=""/>
        <dsp:cNvSpPr/>
      </dsp:nvSpPr>
      <dsp:spPr>
        <a:xfrm>
          <a:off x="4763" y="0"/>
          <a:ext cx="2291044" cy="159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orbel" panose="020B0503020204020204"/>
            </a:rPr>
            <a:t>The signal is first opened by a structuring element </a:t>
          </a:r>
          <a:r>
            <a:rPr lang="en-GB" sz="1600" i="1" kern="1200" dirty="0">
              <a:latin typeface="Corbel" panose="020B0503020204020204"/>
            </a:rPr>
            <a:t>Bo</a:t>
          </a:r>
          <a:r>
            <a:rPr lang="en-GB" sz="1600" kern="1200" dirty="0">
              <a:latin typeface="Corbel" panose="020B0503020204020204"/>
            </a:rPr>
            <a:t> for removing peaks in the signal.</a:t>
          </a:r>
          <a:endParaRPr lang="en-GB" sz="1600" kern="1200" dirty="0"/>
        </a:p>
      </dsp:txBody>
      <dsp:txXfrm>
        <a:off x="4763" y="0"/>
        <a:ext cx="2291044" cy="1599533"/>
      </dsp:txXfrm>
    </dsp:sp>
    <dsp:sp modelId="{6F18C1C7-097C-4100-852A-92267F6A1754}">
      <dsp:nvSpPr>
        <dsp:cNvPr id="0" name=""/>
        <dsp:cNvSpPr/>
      </dsp:nvSpPr>
      <dsp:spPr>
        <a:xfrm>
          <a:off x="950343" y="1799475"/>
          <a:ext cx="399883" cy="399883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2A9B82-B04E-4990-A769-B3C64FC6A171}">
      <dsp:nvSpPr>
        <dsp:cNvPr id="0" name=""/>
        <dsp:cNvSpPr/>
      </dsp:nvSpPr>
      <dsp:spPr>
        <a:xfrm>
          <a:off x="2410359" y="2399300"/>
          <a:ext cx="2291044" cy="159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orbel" panose="020B0503020204020204"/>
            </a:rPr>
            <a:t>Than the resultant waveforms with pits are removed by a closing operation using the other structuring element</a:t>
          </a:r>
          <a:r>
            <a:rPr lang="en-GB" sz="1600" kern="1200" noProof="0" dirty="0">
              <a:latin typeface="Corbel" panose="020B0503020204020204"/>
            </a:rPr>
            <a:t> </a:t>
          </a:r>
          <a:r>
            <a:rPr lang="en-GB" sz="1600" i="1" kern="1200" noProof="0" dirty="0">
              <a:latin typeface="Corbel" panose="020B0503020204020204"/>
            </a:rPr>
            <a:t>Bc</a:t>
          </a:r>
          <a:r>
            <a:rPr lang="en-GB" sz="1600" kern="1200" noProof="0" dirty="0">
              <a:latin typeface="Corbel" panose="020B0503020204020204"/>
            </a:rPr>
            <a:t>.</a:t>
          </a:r>
          <a:endParaRPr lang="en-GB" sz="1600" kern="1200" noProof="0" dirty="0"/>
        </a:p>
      </dsp:txBody>
      <dsp:txXfrm>
        <a:off x="2410359" y="2399300"/>
        <a:ext cx="2291044" cy="1599533"/>
      </dsp:txXfrm>
    </dsp:sp>
    <dsp:sp modelId="{5559A953-4D90-40E3-91EA-E4A9109DFCD1}">
      <dsp:nvSpPr>
        <dsp:cNvPr id="0" name=""/>
        <dsp:cNvSpPr/>
      </dsp:nvSpPr>
      <dsp:spPr>
        <a:xfrm>
          <a:off x="3355940" y="1799475"/>
          <a:ext cx="399883" cy="399883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4E718E-0AE9-4D85-AEF7-6AAFEAC0AB24}">
      <dsp:nvSpPr>
        <dsp:cNvPr id="0" name=""/>
        <dsp:cNvSpPr/>
      </dsp:nvSpPr>
      <dsp:spPr>
        <a:xfrm>
          <a:off x="4815956" y="0"/>
          <a:ext cx="2291044" cy="159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orbel" panose="020B0503020204020204"/>
            </a:rPr>
            <a:t>The final result is then an estimate of the baseline drift  </a:t>
          </a:r>
          <a:r>
            <a:rPr lang="en-GB" sz="1600" i="1" kern="1200" dirty="0">
              <a:latin typeface="Corbel" panose="020B0503020204020204"/>
            </a:rPr>
            <a:t>f</a:t>
          </a:r>
          <a:r>
            <a:rPr lang="en-GB" sz="1600" kern="1200" dirty="0">
              <a:latin typeface="Corbel" panose="020B0503020204020204"/>
            </a:rPr>
            <a:t>.</a:t>
          </a:r>
          <a:endParaRPr lang="en-GB" sz="1600" kern="1200" dirty="0"/>
        </a:p>
      </dsp:txBody>
      <dsp:txXfrm>
        <a:off x="4815956" y="0"/>
        <a:ext cx="2291044" cy="1599533"/>
      </dsp:txXfrm>
    </dsp:sp>
    <dsp:sp modelId="{1D4BC2C8-42D1-481F-868B-A61C71EC67A7}">
      <dsp:nvSpPr>
        <dsp:cNvPr id="0" name=""/>
        <dsp:cNvSpPr/>
      </dsp:nvSpPr>
      <dsp:spPr>
        <a:xfrm>
          <a:off x="5761536" y="1799475"/>
          <a:ext cx="399883" cy="399883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372D3B-3021-439F-A3CF-D35B0165A487}">
      <dsp:nvSpPr>
        <dsp:cNvPr id="0" name=""/>
        <dsp:cNvSpPr/>
      </dsp:nvSpPr>
      <dsp:spPr>
        <a:xfrm>
          <a:off x="7221552" y="2399300"/>
          <a:ext cx="2291044" cy="159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Corbel" panose="020B0503020204020204"/>
            </a:rPr>
            <a:t>The correction of the baseline is then done by subtracting  </a:t>
          </a:r>
          <a:r>
            <a:rPr lang="en-GB" sz="1600" i="1" kern="1200" dirty="0">
              <a:latin typeface="Corbel" panose="020B0503020204020204"/>
            </a:rPr>
            <a:t>f </a:t>
          </a:r>
          <a:r>
            <a:rPr lang="en-GB" sz="1600" kern="1200" dirty="0">
              <a:latin typeface="Corbel" panose="020B0503020204020204"/>
            </a:rPr>
            <a:t> from the original signal.</a:t>
          </a:r>
        </a:p>
      </dsp:txBody>
      <dsp:txXfrm>
        <a:off x="7221552" y="2399300"/>
        <a:ext cx="2291044" cy="1599533"/>
      </dsp:txXfrm>
    </dsp:sp>
    <dsp:sp modelId="{3443103A-25BA-489F-8A64-A038BA563EAA}">
      <dsp:nvSpPr>
        <dsp:cNvPr id="0" name=""/>
        <dsp:cNvSpPr/>
      </dsp:nvSpPr>
      <dsp:spPr>
        <a:xfrm>
          <a:off x="8167133" y="1799475"/>
          <a:ext cx="399883" cy="399883"/>
        </a:xfrm>
        <a:prstGeom prst="ellipse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7DC98-E3CE-450A-B8E1-AE1C80546EBC}">
      <dsp:nvSpPr>
        <dsp:cNvPr id="0" name=""/>
        <dsp:cNvSpPr/>
      </dsp:nvSpPr>
      <dsp:spPr>
        <a:xfrm>
          <a:off x="703" y="1147877"/>
          <a:ext cx="931998" cy="931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Erosion</a:t>
          </a:r>
        </a:p>
      </dsp:txBody>
      <dsp:txXfrm>
        <a:off x="137191" y="1284365"/>
        <a:ext cx="659022" cy="659022"/>
      </dsp:txXfrm>
    </dsp:sp>
    <dsp:sp modelId="{D99FA4AF-1D1C-48EA-B254-CDEF880C4CEF}">
      <dsp:nvSpPr>
        <dsp:cNvPr id="0" name=""/>
        <dsp:cNvSpPr/>
      </dsp:nvSpPr>
      <dsp:spPr>
        <a:xfrm>
          <a:off x="1008379" y="1343597"/>
          <a:ext cx="540558" cy="540558"/>
        </a:xfrm>
        <a:prstGeom prst="mathPlus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080030" y="1550306"/>
        <a:ext cx="397256" cy="127140"/>
      </dsp:txXfrm>
    </dsp:sp>
    <dsp:sp modelId="{683566FA-6E46-49C7-AFA5-27A227ACAA61}">
      <dsp:nvSpPr>
        <dsp:cNvPr id="0" name=""/>
        <dsp:cNvSpPr/>
      </dsp:nvSpPr>
      <dsp:spPr>
        <a:xfrm>
          <a:off x="1624616" y="1147877"/>
          <a:ext cx="931998" cy="931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Dilatation</a:t>
          </a:r>
        </a:p>
      </dsp:txBody>
      <dsp:txXfrm>
        <a:off x="1761104" y="1284365"/>
        <a:ext cx="659022" cy="659022"/>
      </dsp:txXfrm>
    </dsp:sp>
    <dsp:sp modelId="{32373B4E-724E-4632-A10E-EC6381FD98D5}">
      <dsp:nvSpPr>
        <dsp:cNvPr id="0" name=""/>
        <dsp:cNvSpPr/>
      </dsp:nvSpPr>
      <dsp:spPr>
        <a:xfrm>
          <a:off x="2632292" y="1343597"/>
          <a:ext cx="540558" cy="540558"/>
        </a:xfrm>
        <a:prstGeom prst="mathEqual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200" kern="1200"/>
        </a:p>
      </dsp:txBody>
      <dsp:txXfrm>
        <a:off x="2703943" y="1454952"/>
        <a:ext cx="397256" cy="317848"/>
      </dsp:txXfrm>
    </dsp:sp>
    <dsp:sp modelId="{8270F29A-57C4-4CF2-B5CF-FB1FDB70925C}">
      <dsp:nvSpPr>
        <dsp:cNvPr id="0" name=""/>
        <dsp:cNvSpPr/>
      </dsp:nvSpPr>
      <dsp:spPr>
        <a:xfrm>
          <a:off x="3248529" y="1147877"/>
          <a:ext cx="931998" cy="931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Opening operation</a:t>
          </a:r>
        </a:p>
      </dsp:txBody>
      <dsp:txXfrm>
        <a:off x="3385017" y="1284365"/>
        <a:ext cx="659022" cy="6590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52B3E-889A-43AA-9149-165622CD4987}">
      <dsp:nvSpPr>
        <dsp:cNvPr id="0" name=""/>
        <dsp:cNvSpPr/>
      </dsp:nvSpPr>
      <dsp:spPr>
        <a:xfrm>
          <a:off x="703" y="1147877"/>
          <a:ext cx="931998" cy="931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orbel" panose="020B0503020204020204"/>
            </a:rPr>
            <a:t>Dilatation</a:t>
          </a:r>
          <a:endParaRPr lang="en-GB" sz="1200" kern="1200" dirty="0"/>
        </a:p>
      </dsp:txBody>
      <dsp:txXfrm>
        <a:off x="137191" y="1284365"/>
        <a:ext cx="659022" cy="659022"/>
      </dsp:txXfrm>
    </dsp:sp>
    <dsp:sp modelId="{15171504-7A02-4EA5-864B-E2E68AE0684A}">
      <dsp:nvSpPr>
        <dsp:cNvPr id="0" name=""/>
        <dsp:cNvSpPr/>
      </dsp:nvSpPr>
      <dsp:spPr>
        <a:xfrm>
          <a:off x="1008379" y="1343597"/>
          <a:ext cx="540558" cy="540558"/>
        </a:xfrm>
        <a:prstGeom prst="mathPlus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1080030" y="1550306"/>
        <a:ext cx="397256" cy="127140"/>
      </dsp:txXfrm>
    </dsp:sp>
    <dsp:sp modelId="{6185C759-D3B5-456A-A7D0-25C9E8B67B09}">
      <dsp:nvSpPr>
        <dsp:cNvPr id="0" name=""/>
        <dsp:cNvSpPr/>
      </dsp:nvSpPr>
      <dsp:spPr>
        <a:xfrm>
          <a:off x="1624616" y="1147877"/>
          <a:ext cx="931998" cy="931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orbel" panose="020B0503020204020204"/>
            </a:rPr>
            <a:t>Erosion</a:t>
          </a:r>
          <a:endParaRPr lang="en-GB" sz="1200" kern="1200" dirty="0"/>
        </a:p>
      </dsp:txBody>
      <dsp:txXfrm>
        <a:off x="1761104" y="1284365"/>
        <a:ext cx="659022" cy="659022"/>
      </dsp:txXfrm>
    </dsp:sp>
    <dsp:sp modelId="{9B488850-4A52-45B2-88D3-DCC45229B773}">
      <dsp:nvSpPr>
        <dsp:cNvPr id="0" name=""/>
        <dsp:cNvSpPr/>
      </dsp:nvSpPr>
      <dsp:spPr>
        <a:xfrm>
          <a:off x="2632292" y="1343597"/>
          <a:ext cx="540558" cy="540558"/>
        </a:xfrm>
        <a:prstGeom prst="mathEqual">
          <a:avLst/>
        </a:prstGeom>
        <a:solidFill>
          <a:schemeClr val="bg2">
            <a:lumMod val="75000"/>
          </a:schemeClr>
        </a:soli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900" kern="1200"/>
        </a:p>
      </dsp:txBody>
      <dsp:txXfrm>
        <a:off x="2703943" y="1454952"/>
        <a:ext cx="397256" cy="317848"/>
      </dsp:txXfrm>
    </dsp:sp>
    <dsp:sp modelId="{4EC76983-360E-4CAC-9423-FFD9A7DAA787}">
      <dsp:nvSpPr>
        <dsp:cNvPr id="0" name=""/>
        <dsp:cNvSpPr/>
      </dsp:nvSpPr>
      <dsp:spPr>
        <a:xfrm>
          <a:off x="3248529" y="1147877"/>
          <a:ext cx="931998" cy="93199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Corbel" panose="020B0503020204020204"/>
            </a:rPr>
            <a:t>Closing operation</a:t>
          </a:r>
          <a:endParaRPr lang="en-GB" sz="1200" kern="1200" dirty="0"/>
        </a:p>
      </dsp:txBody>
      <dsp:txXfrm>
        <a:off x="3385017" y="1284365"/>
        <a:ext cx="659022" cy="65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1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66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63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9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319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9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11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0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0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5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4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5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3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8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37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5" r:id="rId12"/>
    <p:sldLayoutId id="2147484046" r:id="rId13"/>
    <p:sldLayoutId id="2147484047" r:id="rId14"/>
    <p:sldLayoutId id="2147484048" r:id="rId15"/>
    <p:sldLayoutId id="2147484049" r:id="rId16"/>
    <p:sldLayoutId id="214748405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573F9D11-20BD-4755-B131-A5F531520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rdiogram">
            <a:extLst>
              <a:ext uri="{FF2B5EF4-FFF2-40B4-BE49-F238E27FC236}">
                <a16:creationId xmlns:a16="http://schemas.microsoft.com/office/drawing/2014/main" id="{1BE60377-217A-975A-B780-358F8CD820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103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Freeform 13">
            <a:extLst>
              <a:ext uri="{FF2B5EF4-FFF2-40B4-BE49-F238E27FC236}">
                <a16:creationId xmlns:a16="http://schemas.microsoft.com/office/drawing/2014/main" id="{8EB90C4A-98AE-4031-9ED8-4063AF898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1634067"/>
            <a:ext cx="4080932" cy="33104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4600">
                <a:solidFill>
                  <a:schemeClr val="bg1"/>
                </a:solidFill>
                <a:cs typeface="Calibri Light"/>
              </a:rPr>
              <a:t>ECG signal conditioning by morphological filtering</a:t>
            </a:r>
            <a:endParaRPr lang="en-GB" sz="4600">
              <a:solidFill>
                <a:schemeClr val="bg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5800" y="4944534"/>
            <a:ext cx="4080933" cy="939799"/>
          </a:xfrm>
        </p:spPr>
        <p:txBody>
          <a:bodyPr>
            <a:normAutofit/>
          </a:bodyPr>
          <a:lstStyle/>
          <a:p>
            <a:pPr algn="l"/>
            <a:r>
              <a:rPr lang="de-DE" sz="1900">
                <a:solidFill>
                  <a:schemeClr val="bg1"/>
                </a:solidFill>
              </a:rPr>
              <a:t>Biomedical Signal Processing – </a:t>
            </a:r>
            <a:r>
              <a:rPr lang="de-DE" sz="1900" noProof="1">
                <a:solidFill>
                  <a:schemeClr val="bg1"/>
                </a:solidFill>
              </a:rPr>
              <a:t>Unimi</a:t>
            </a:r>
            <a:br>
              <a:rPr lang="de-DE" sz="1900" noProof="1">
                <a:solidFill>
                  <a:schemeClr val="bg1"/>
                </a:solidFill>
              </a:rPr>
            </a:br>
            <a:r>
              <a:rPr lang="de-DE" sz="1900" noProof="1">
                <a:solidFill>
                  <a:schemeClr val="bg1"/>
                </a:solidFill>
              </a:rPr>
              <a:t>Giulia Cuttone</a:t>
            </a:r>
          </a:p>
        </p:txBody>
      </p:sp>
      <p:grpSp>
        <p:nvGrpSpPr>
          <p:cNvPr id="25" name="Group 12">
            <a:extLst>
              <a:ext uri="{FF2B5EF4-FFF2-40B4-BE49-F238E27FC236}">
                <a16:creationId xmlns:a16="http://schemas.microsoft.com/office/drawing/2014/main" id="{D763F840-D9FC-4A00-AD5E-A92B1469D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8D38D45D-EF27-4B10-ACF6-5709ECC2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7E738667-74E2-4FA0-9B05-260D9F3D7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A5044C01-88A9-414D-ACC3-1A13B71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5883D39A-EF33-4BD1-AA7F-AD7CC905D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7C98FB2E-0AE9-4B67-BBA2-65D60B76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B5ECBF49-84ED-4A43-BDB5-7B89B3E77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CBC26-852D-B2EB-C1BE-8D2D3DFC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100" y="853141"/>
            <a:ext cx="3354960" cy="1772644"/>
          </a:xfrm>
        </p:spPr>
        <p:txBody>
          <a:bodyPr>
            <a:normAutofit/>
          </a:bodyPr>
          <a:lstStyle/>
          <a:p>
            <a:r>
              <a:rPr lang="en-GB" sz="2400" b="1" dirty="0"/>
              <a:t>Application of MMF Algorithm</a:t>
            </a:r>
          </a:p>
        </p:txBody>
      </p:sp>
      <p:pic>
        <p:nvPicPr>
          <p:cNvPr id="11" name="Immagine 11" descr="Immagine che contiene testo, diagramma, schermata, Carattere&#10;&#10;Descrizione generata automaticamente">
            <a:extLst>
              <a:ext uri="{FF2B5EF4-FFF2-40B4-BE49-F238E27FC236}">
                <a16:creationId xmlns:a16="http://schemas.microsoft.com/office/drawing/2014/main" id="{4F0E116E-792B-98A9-73DE-4F938A65D2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" r="694" b="686"/>
          <a:stretch/>
        </p:blipFill>
        <p:spPr>
          <a:xfrm>
            <a:off x="5293217" y="894834"/>
            <a:ext cx="6113090" cy="466048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9190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79F213-51C2-42E5-A917-142526CC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4" descr="Graph">
            <a:extLst>
              <a:ext uri="{FF2B5EF4-FFF2-40B4-BE49-F238E27FC236}">
                <a16:creationId xmlns:a16="http://schemas.microsoft.com/office/drawing/2014/main" id="{3514DE67-A784-332E-DDFF-CC77F343E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50" r="9091" b="63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3" name="Freeform 15">
            <a:extLst>
              <a:ext uri="{FF2B5EF4-FFF2-40B4-BE49-F238E27FC236}">
                <a16:creationId xmlns:a16="http://schemas.microsoft.com/office/drawing/2014/main" id="{C478AE16-9FFE-40EC-B81F-FAD67DA86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9812B0D-F486-6AF9-8452-33746641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391400" cy="117686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chemeClr val="bg1"/>
                </a:solidFill>
              </a:rPr>
              <a:t>Performance evaluation of signal conditioning</a:t>
            </a:r>
            <a:endParaRPr lang="it-IT" sz="3700">
              <a:solidFill>
                <a:schemeClr val="bg1"/>
              </a:solidFill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2CA7EA67-0E1B-B9DA-8F18-4A6F76231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179" y="1963195"/>
            <a:ext cx="7391401" cy="191024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Three parameters are used for  algorithm evaluation:</a:t>
            </a:r>
            <a:br>
              <a:rPr lang="en-GB" dirty="0"/>
            </a:br>
            <a:r>
              <a:rPr lang="en-GB" dirty="0">
                <a:solidFill>
                  <a:schemeClr val="bg1"/>
                </a:solidFill>
              </a:rPr>
              <a:t>   - the baseline-correction ratio (BCR),</a:t>
            </a:r>
            <a:br>
              <a:rPr lang="en-GB" dirty="0"/>
            </a:br>
            <a:r>
              <a:rPr lang="en-GB" dirty="0">
                <a:solidFill>
                  <a:schemeClr val="bg1"/>
                </a:solidFill>
              </a:rPr>
              <a:t>   - the noise-suppression ratio (NSR),</a:t>
            </a:r>
            <a:br>
              <a:rPr lang="en-GB" dirty="0"/>
            </a:br>
            <a:r>
              <a:rPr lang="en-GB" dirty="0">
                <a:solidFill>
                  <a:schemeClr val="bg1"/>
                </a:solidFill>
              </a:rPr>
              <a:t>   - and the signal-distortion ratio (SDR)</a:t>
            </a:r>
            <a:endParaRPr lang="it-IT" dirty="0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C58EF69-4C86-43C8-B9E3-778544933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28004C51-9993-4F72-9444-208E14F42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45FB11-2D69-4F70-8B60-23B0C6B28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5ABA6996-5C50-49CC-A2C8-F43FD583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54A0AA5F-216D-445A-8C9D-44B6B482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7DED650F-020C-4B0D-928D-3B703983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B1EE80AC-E4F7-497F-AE0B-96084F03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30" name="Immagine 8" descr="Immagine che contiene testo, Carattere, bianco, diagramma&#10;&#10;Descrizione generata automaticamente">
            <a:extLst>
              <a:ext uri="{FF2B5EF4-FFF2-40B4-BE49-F238E27FC236}">
                <a16:creationId xmlns:a16="http://schemas.microsoft.com/office/drawing/2014/main" id="{8A9C62AB-3BFD-AE89-EFBC-987908F62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542" y="4034087"/>
            <a:ext cx="2743200" cy="21383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0683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9">
            <a:extLst>
              <a:ext uri="{FF2B5EF4-FFF2-40B4-BE49-F238E27FC236}">
                <a16:creationId xmlns:a16="http://schemas.microsoft.com/office/drawing/2014/main" id="{952C2058-CA0A-4B99-8716-7E760D0B8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4A6566F1-091F-4641-BFA8-2C537FE00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F27D000-B175-4C3D-B8B0-5C87DD45D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79F0CF8-429F-4F03-935F-85822F4E8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F91E19DA-743C-4AE7-99CE-9BA67CD89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9F6622D9-B5D3-428E-9893-28324ECDE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E1B28FD-749F-4AB3-9BA8-5B49BE75A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30CE883-E2CF-6E87-C359-3A40D23D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0306EC-5CDF-9581-1C4F-3A87DE6F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848" y="2370345"/>
            <a:ext cx="4425467" cy="31339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>
                <a:cs typeface="Calibri"/>
              </a:rPr>
              <a:t>Clinically obtained electrocardiographic (ECG) signals are often contaminated with different types of noise and baseline drifting commonly occurs.</a:t>
            </a:r>
            <a:endParaRPr lang="en-GB" sz="1700">
              <a:ea typeface="+mn-lt"/>
              <a:cs typeface="Calibri"/>
            </a:endParaRPr>
          </a:p>
          <a:p>
            <a:pPr>
              <a:lnSpc>
                <a:spcPct val="90000"/>
              </a:lnSpc>
              <a:buClr>
                <a:srgbClr val="688727"/>
              </a:buClr>
            </a:pPr>
            <a:r>
              <a:rPr lang="en-GB" sz="1700">
                <a:ea typeface="+mn-lt"/>
                <a:cs typeface="+mn-lt"/>
              </a:rPr>
              <a:t>A modified morphological filtering (MMF) technique is used for signal conditioning in order to accomplish baseline correction and noise suppression with minimum signal distortion.</a:t>
            </a:r>
            <a:br>
              <a:rPr lang="en-GB" sz="1700">
                <a:cs typeface="Calibri"/>
              </a:rPr>
            </a:br>
            <a:endParaRPr lang="en-GB" sz="1700">
              <a:cs typeface="Calibri"/>
            </a:endParaRPr>
          </a:p>
        </p:txBody>
      </p:sp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EE1AFEC2-0AB7-4470-A4E1-E25CEB40B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7C92F8C-749C-545F-734F-23DEF67B6D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50" r="8402" b="1"/>
          <a:stretch/>
        </p:blipFill>
        <p:spPr>
          <a:xfrm>
            <a:off x="6423674" y="990300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8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CCEF1D-E5B6-FC68-9B14-0F467C61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090" y="685800"/>
            <a:ext cx="5990934" cy="1752599"/>
          </a:xfrm>
        </p:spPr>
        <p:txBody>
          <a:bodyPr>
            <a:normAutofit/>
          </a:bodyPr>
          <a:lstStyle/>
          <a:p>
            <a:r>
              <a:rPr lang="en-GB" dirty="0"/>
              <a:t>Mathematical Morphology</a:t>
            </a:r>
          </a:p>
        </p:txBody>
      </p:sp>
      <p:graphicFrame>
        <p:nvGraphicFramePr>
          <p:cNvPr id="15" name="Segnaposto contenuto 2">
            <a:extLst>
              <a:ext uri="{FF2B5EF4-FFF2-40B4-BE49-F238E27FC236}">
                <a16:creationId xmlns:a16="http://schemas.microsoft.com/office/drawing/2014/main" id="{81B346AB-814A-DF0F-B4CB-488301BD77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62519"/>
              </p:ext>
            </p:extLst>
          </p:nvPr>
        </p:nvGraphicFramePr>
        <p:xfrm>
          <a:off x="2063551" y="2860640"/>
          <a:ext cx="8550474" cy="242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493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6C5F458-F0B9-4584-B7A3-BA39F9E9F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F5CE756-E024-433C-98E3-931095C81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B4D7F81-EC0F-4E8E-8D3F-BCBF5035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DEF7606-46AD-4ECA-8815-33A3217D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78C7720-6627-4BE3-9174-54CD26E72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D25C4CC-C750-4C0A-ADB5-CFA9FFAE5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D6834B30-F11B-40AA-A8C8-0EF0710D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5309E30-0A46-3F64-DAB9-035D58E0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107" y="660998"/>
            <a:ext cx="4978303" cy="2616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200"/>
              <a:t>There are two basic morphological operators:</a:t>
            </a:r>
          </a:p>
        </p:txBody>
      </p:sp>
      <p:pic>
        <p:nvPicPr>
          <p:cNvPr id="6" name="Immagine 6" descr="Immagine che contiene schermata, modello, quadrato, parole crociate&#10;&#10;Descrizione generata automaticamente">
            <a:extLst>
              <a:ext uri="{FF2B5EF4-FFF2-40B4-BE49-F238E27FC236}">
                <a16:creationId xmlns:a16="http://schemas.microsoft.com/office/drawing/2014/main" id="{D233C4B6-7737-8AA3-D39E-B65C4384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619" y="1151843"/>
            <a:ext cx="3950079" cy="1614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Immagine 7" descr="Immagine che contiene quadrato, parole crociate, Rettangolo, punto&#10;&#10;Descrizione generata automaticamente">
            <a:extLst>
              <a:ext uri="{FF2B5EF4-FFF2-40B4-BE49-F238E27FC236}">
                <a16:creationId xmlns:a16="http://schemas.microsoft.com/office/drawing/2014/main" id="{20EAC39F-01C5-1531-D4C1-30EC8977E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19" y="4083846"/>
            <a:ext cx="3950079" cy="15874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84C44E-1A8D-3FC0-DA8A-CD8C70337A35}"/>
              </a:ext>
            </a:extLst>
          </p:cNvPr>
          <p:cNvSpPr txBox="1"/>
          <p:nvPr/>
        </p:nvSpPr>
        <p:spPr>
          <a:xfrm>
            <a:off x="7445599" y="2991654"/>
            <a:ext cx="39522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/>
              <a:t>Erosion:</a:t>
            </a:r>
            <a:br>
              <a:rPr lang="en-GB" b="1" dirty="0"/>
            </a:br>
            <a:r>
              <a:rPr lang="en-GB" b="1" dirty="0"/>
              <a:t>removes pixels on object boundaries.</a:t>
            </a:r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1CCC4C1-AEDF-75F1-9D88-BE63355B6D15}"/>
              </a:ext>
            </a:extLst>
          </p:cNvPr>
          <p:cNvSpPr txBox="1"/>
          <p:nvPr/>
        </p:nvSpPr>
        <p:spPr>
          <a:xfrm>
            <a:off x="7457569" y="5907976"/>
            <a:ext cx="39389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/>
              <a:t>Dilatation:</a:t>
            </a:r>
            <a:endParaRPr lang="it-IT" dirty="0"/>
          </a:p>
          <a:p>
            <a:pPr algn="ctr"/>
            <a:r>
              <a:rPr lang="en-GB" b="1" dirty="0"/>
              <a:t>adds pixels on the object boundaries.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87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94B236-3F6E-FE30-9AEF-F7EB5E26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52989"/>
            <a:ext cx="9742318" cy="1384980"/>
          </a:xfrm>
        </p:spPr>
        <p:txBody>
          <a:bodyPr>
            <a:normAutofit/>
          </a:bodyPr>
          <a:lstStyle/>
          <a:p>
            <a:r>
              <a:rPr lang="en-GB" dirty="0"/>
              <a:t>Proposed MMF algorithm for </a:t>
            </a:r>
            <a:br>
              <a:rPr lang="en-GB" dirty="0"/>
            </a:br>
            <a:r>
              <a:rPr lang="en-GB" dirty="0"/>
              <a:t>ECG signal conditioning</a:t>
            </a:r>
          </a:p>
        </p:txBody>
      </p:sp>
      <p:graphicFrame>
        <p:nvGraphicFramePr>
          <p:cNvPr id="200" name="Diagramma 200">
            <a:extLst>
              <a:ext uri="{FF2B5EF4-FFF2-40B4-BE49-F238E27FC236}">
                <a16:creationId xmlns:a16="http://schemas.microsoft.com/office/drawing/2014/main" id="{9B84C5E9-0039-2DE6-1850-8ED131175D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9709114"/>
              </p:ext>
            </p:extLst>
          </p:nvPr>
        </p:nvGraphicFramePr>
        <p:xfrm>
          <a:off x="1760705" y="2529282"/>
          <a:ext cx="9742319" cy="3240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615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B32695-7D1B-B67A-4AEB-4C61FBA1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extraction</a:t>
            </a:r>
          </a:p>
        </p:txBody>
      </p:sp>
      <p:graphicFrame>
        <p:nvGraphicFramePr>
          <p:cNvPr id="4" name="Segnaposto contenuto 2">
            <a:extLst>
              <a:ext uri="{FF2B5EF4-FFF2-40B4-BE49-F238E27FC236}">
                <a16:creationId xmlns:a16="http://schemas.microsoft.com/office/drawing/2014/main" id="{97DD5886-3367-54FF-D2DC-9926689EE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15932"/>
              </p:ext>
            </p:extLst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68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CBC26-852D-B2EB-C1BE-8D2D3DFC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100" y="853141"/>
            <a:ext cx="3354960" cy="1772644"/>
          </a:xfrm>
        </p:spPr>
        <p:txBody>
          <a:bodyPr>
            <a:normAutofit/>
          </a:bodyPr>
          <a:lstStyle/>
          <a:p>
            <a:r>
              <a:rPr lang="en-GB" sz="2400" b="1" dirty="0"/>
              <a:t>Signal corrupted by adding noise and baseline drift</a:t>
            </a:r>
          </a:p>
        </p:txBody>
      </p:sp>
      <p:graphicFrame>
        <p:nvGraphicFramePr>
          <p:cNvPr id="7" name="Diagramma 7">
            <a:extLst>
              <a:ext uri="{FF2B5EF4-FFF2-40B4-BE49-F238E27FC236}">
                <a16:creationId xmlns:a16="http://schemas.microsoft.com/office/drawing/2014/main" id="{6A6A346F-D510-AB24-E53D-B659A57B46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1369169"/>
              </p:ext>
            </p:extLst>
          </p:nvPr>
        </p:nvGraphicFramePr>
        <p:xfrm>
          <a:off x="1758461" y="3573585"/>
          <a:ext cx="3135923" cy="19186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Immagine 10" descr="Immagine che contiene testo, diagramma, schermata, Carattere&#10;&#10;Descrizione generata automaticamente">
            <a:extLst>
              <a:ext uri="{FF2B5EF4-FFF2-40B4-BE49-F238E27FC236}">
                <a16:creationId xmlns:a16="http://schemas.microsoft.com/office/drawing/2014/main" id="{E89E6C50-C1AD-5DEE-5444-3A3A8DF56D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3218" y="933815"/>
            <a:ext cx="6188296" cy="4668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7195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883FD0-389E-FCAF-A42B-F4FDD86C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13193"/>
            <a:ext cx="10018713" cy="1019907"/>
          </a:xfrm>
        </p:spPr>
        <p:txBody>
          <a:bodyPr/>
          <a:lstStyle/>
          <a:p>
            <a:r>
              <a:rPr lang="en-GB" dirty="0"/>
              <a:t>Baseline correction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25EA9B-660E-4E42-F588-205C4695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8615"/>
            <a:ext cx="10018713" cy="1531817"/>
          </a:xfrm>
        </p:spPr>
        <p:txBody>
          <a:bodyPr/>
          <a:lstStyle/>
          <a:p>
            <a:r>
              <a:rPr lang="en-GB" dirty="0"/>
              <a:t>The correction of baseline is performed by removing the drift in background from the original ECG signal.</a:t>
            </a:r>
          </a:p>
          <a:p>
            <a:pPr>
              <a:buClr>
                <a:srgbClr val="688727"/>
              </a:buClr>
            </a:pPr>
            <a:r>
              <a:rPr lang="en-GB" dirty="0"/>
              <a:t>It follows Chu’s method</a:t>
            </a:r>
          </a:p>
        </p:txBody>
      </p:sp>
      <p:graphicFrame>
        <p:nvGraphicFramePr>
          <p:cNvPr id="4" name="Diagramma 4">
            <a:extLst>
              <a:ext uri="{FF2B5EF4-FFF2-40B4-BE49-F238E27FC236}">
                <a16:creationId xmlns:a16="http://schemas.microsoft.com/office/drawing/2014/main" id="{6E5208A1-8456-E066-1BE5-73F43AD6FD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7216634"/>
              </p:ext>
            </p:extLst>
          </p:nvPr>
        </p:nvGraphicFramePr>
        <p:xfrm>
          <a:off x="1349118" y="2753796"/>
          <a:ext cx="10574845" cy="3998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28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292158-7EA7-04F8-6FC5-7AA98BF0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953"/>
            <a:ext cx="10018713" cy="1752599"/>
          </a:xfrm>
        </p:spPr>
        <p:txBody>
          <a:bodyPr/>
          <a:lstStyle/>
          <a:p>
            <a:r>
              <a:rPr lang="en-GB" dirty="0"/>
              <a:t>Noise suppression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D7FE3F-4A53-A967-A7AC-178A6B492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60231"/>
            <a:ext cx="10018713" cy="1756509"/>
          </a:xfrm>
        </p:spPr>
        <p:txBody>
          <a:bodyPr>
            <a:normAutofit/>
          </a:bodyPr>
          <a:lstStyle/>
          <a:p>
            <a:r>
              <a:rPr lang="en-GB" dirty="0"/>
              <a:t>After baseline correction, noise suppression is performed by processing the data through an opening and a closing operation concurrently.</a:t>
            </a:r>
            <a:endParaRPr lang="it-IT" dirty="0"/>
          </a:p>
          <a:p>
            <a:pPr>
              <a:buClr>
                <a:srgbClr val="688727"/>
              </a:buClr>
            </a:pPr>
            <a:r>
              <a:rPr lang="en-GB" dirty="0"/>
              <a:t>Then the results are averaged.</a:t>
            </a:r>
            <a:endParaRPr lang="en-GB"/>
          </a:p>
        </p:txBody>
      </p:sp>
      <p:graphicFrame>
        <p:nvGraphicFramePr>
          <p:cNvPr id="188" name="Diagramma 187">
            <a:extLst>
              <a:ext uri="{FF2B5EF4-FFF2-40B4-BE49-F238E27FC236}">
                <a16:creationId xmlns:a16="http://schemas.microsoft.com/office/drawing/2014/main" id="{6E267308-4467-08B8-5012-1041CEE85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77427"/>
              </p:ext>
            </p:extLst>
          </p:nvPr>
        </p:nvGraphicFramePr>
        <p:xfrm>
          <a:off x="2647460" y="2137508"/>
          <a:ext cx="4181231" cy="3227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7" name="Diagramma 206">
            <a:extLst>
              <a:ext uri="{FF2B5EF4-FFF2-40B4-BE49-F238E27FC236}">
                <a16:creationId xmlns:a16="http://schemas.microsoft.com/office/drawing/2014/main" id="{E161D2B5-17D5-70CD-2FA0-467B65BC4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709362"/>
              </p:ext>
            </p:extLst>
          </p:nvPr>
        </p:nvGraphicFramePr>
        <p:xfrm>
          <a:off x="2647460" y="3749430"/>
          <a:ext cx="4181231" cy="3227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9" name="Fumetto: rettangolo con angoli arrotondati 258">
            <a:extLst>
              <a:ext uri="{FF2B5EF4-FFF2-40B4-BE49-F238E27FC236}">
                <a16:creationId xmlns:a16="http://schemas.microsoft.com/office/drawing/2014/main" id="{CEA8F65C-31DB-4CB6-3EDA-33535A789756}"/>
              </a:ext>
            </a:extLst>
          </p:cNvPr>
          <p:cNvSpPr/>
          <p:nvPr/>
        </p:nvSpPr>
        <p:spPr>
          <a:xfrm>
            <a:off x="8179288" y="3663460"/>
            <a:ext cx="3126153" cy="1699845"/>
          </a:xfrm>
          <a:prstGeom prst="wedgeRoundRectCallou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The operations use a structuring element pair​</a:t>
            </a:r>
            <a:br>
              <a:rPr lang="en-GB" dirty="0"/>
            </a:br>
            <a:r>
              <a:rPr lang="en-GB" noProof="1"/>
              <a:t>Bpair </a:t>
            </a:r>
            <a:r>
              <a:rPr lang="en-GB" dirty="0"/>
              <a:t>= {B1, B2}​</a:t>
            </a:r>
            <a:br>
              <a:rPr lang="en-GB" dirty="0"/>
            </a:br>
            <a:r>
              <a:rPr lang="en-GB" dirty="0"/>
              <a:t>where B1 is different from B2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0884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Parallax</vt:lpstr>
      <vt:lpstr>ECG signal conditioning by morphological filtering</vt:lpstr>
      <vt:lpstr>Introduction</vt:lpstr>
      <vt:lpstr>Mathematical Morphology</vt:lpstr>
      <vt:lpstr>There are two basic morphological operators:</vt:lpstr>
      <vt:lpstr>Proposed MMF algorithm for  ECG signal conditioning</vt:lpstr>
      <vt:lpstr>Data extraction</vt:lpstr>
      <vt:lpstr>Signal corrupted by adding noise and baseline drift</vt:lpstr>
      <vt:lpstr>Baseline correction</vt:lpstr>
      <vt:lpstr>Noise suppression</vt:lpstr>
      <vt:lpstr>Application of MMF Algorithm</vt:lpstr>
      <vt:lpstr>Performance evaluation of signal conditioning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1229</cp:revision>
  <dcterms:created xsi:type="dcterms:W3CDTF">2023-07-02T21:43:14Z</dcterms:created>
  <dcterms:modified xsi:type="dcterms:W3CDTF">2023-07-23T12:32:14Z</dcterms:modified>
</cp:coreProperties>
</file>