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6" r:id="rId2"/>
    <p:sldId id="257" r:id="rId3"/>
    <p:sldId id="258" r:id="rId4"/>
    <p:sldId id="268" r:id="rId5"/>
    <p:sldId id="269" r:id="rId6"/>
    <p:sldId id="277" r:id="rId7"/>
    <p:sldId id="271" r:id="rId8"/>
    <p:sldId id="274" r:id="rId9"/>
    <p:sldId id="264" r:id="rId10"/>
    <p:sldId id="265" r:id="rId11"/>
    <p:sldId id="275" r:id="rId12"/>
    <p:sldId id="276" r:id="rId13"/>
    <p:sldId id="278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2C91-5419-BFBD-3FCD-343EF9C23B17}" v="2" dt="2023-07-18T19:16:28.485"/>
    <p1510:client id="{27C8CC70-89E6-530A-06B5-DB6C5176B74B}" v="309" dt="2023-07-02T22:30:04.934"/>
    <p1510:client id="{3AC4F8C9-BA18-042B-1551-4EFF773450FD}" v="194" dt="2023-07-27T15:37:16.724"/>
    <p1510:client id="{68F1A08E-16B7-6F40-8578-A49BFF10C850}" v="233" dt="2023-07-18T09:43:30.473"/>
    <p1510:client id="{85988190-8EF2-37C2-87A5-D77D19C02B7C}" v="618" dt="2023-07-18T15:31:07.850"/>
    <p1510:client id="{9CF41BFF-47E2-3AD1-6D3C-937848356A9E}" v="88" dt="2023-07-04T10:22:46.597"/>
    <p1510:client id="{DE92C01E-0AF2-E950-7955-2812D087A239}" v="716" dt="2023-07-26T15:22:36.696"/>
    <p1510:client id="{FE05609B-4E75-2212-B500-8BC282210A73}" v="1" dt="2023-07-19T16:04:59.445"/>
    <p1510:client id="{FF57C999-63F4-CA7A-7BEF-B60A26A95803}" v="103" dt="2023-07-15T23:30:28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BE1BA-3C3E-49BF-BE07-9158AEA69E1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7DA96-145B-4294-9F8B-6A41B4DD0CDB}">
      <dgm:prSet/>
      <dgm:spPr/>
      <dgm:t>
        <a:bodyPr/>
        <a:lstStyle/>
        <a:p>
          <a:r>
            <a:rPr lang="en-GB" dirty="0">
              <a:latin typeface="Corbel" panose="020B0503020204020204"/>
            </a:rPr>
            <a:t>Mathematical morphology (MM) provides an approach to </a:t>
          </a:r>
          <a:r>
            <a:rPr lang="en-GB" dirty="0"/>
            <a:t>the </a:t>
          </a:r>
          <a:r>
            <a:rPr lang="en-GB" dirty="0">
              <a:latin typeface="Corbel" panose="020B0503020204020204"/>
            </a:rPr>
            <a:t>development </a:t>
          </a:r>
          <a:r>
            <a:rPr lang="en-GB" dirty="0"/>
            <a:t>of </a:t>
          </a:r>
          <a:r>
            <a:rPr lang="en-GB" dirty="0">
              <a:latin typeface="Corbel" panose="020B0503020204020204"/>
            </a:rPr>
            <a:t>non-linear signal processing methods.</a:t>
          </a:r>
        </a:p>
      </dgm:t>
    </dgm:pt>
    <dgm:pt modelId="{D2E976B0-61C0-43FA-A445-A0A70AD126A2}" type="parTrans" cxnId="{8A45A865-EE4E-4B8B-8F80-1311CD24800C}">
      <dgm:prSet/>
      <dgm:spPr/>
      <dgm:t>
        <a:bodyPr/>
        <a:lstStyle/>
        <a:p>
          <a:endParaRPr lang="en-US"/>
        </a:p>
      </dgm:t>
    </dgm:pt>
    <dgm:pt modelId="{DFADA38F-B351-4E2D-8C08-88A756A9B6D3}" type="sibTrans" cxnId="{8A45A865-EE4E-4B8B-8F80-1311CD24800C}">
      <dgm:prSet/>
      <dgm:spPr/>
      <dgm:t>
        <a:bodyPr/>
        <a:lstStyle/>
        <a:p>
          <a:endParaRPr lang="en-US"/>
        </a:p>
      </dgm:t>
    </dgm:pt>
    <dgm:pt modelId="{15E191A7-FAE7-4567-BE98-DE1CE1E562A4}">
      <dgm:prSet phldr="0"/>
      <dgm:spPr/>
      <dgm:t>
        <a:bodyPr/>
        <a:lstStyle/>
        <a:p>
          <a:pPr rtl="0"/>
          <a:r>
            <a:rPr lang="it-IT" dirty="0">
              <a:latin typeface="Corbel"/>
            </a:rPr>
            <a:t>The shape information of a signal can be extracted by using a structuring element to operate on the signal.</a:t>
          </a:r>
        </a:p>
      </dgm:t>
    </dgm:pt>
    <dgm:pt modelId="{861D0720-0841-4AF7-AEE9-9F1CFB1C669B}" type="parTrans" cxnId="{721B39F8-BED0-4E23-AD56-549982182922}">
      <dgm:prSet/>
      <dgm:spPr/>
    </dgm:pt>
    <dgm:pt modelId="{DEF47F50-B5F9-4413-A940-2191E08674E8}" type="sibTrans" cxnId="{721B39F8-BED0-4E23-AD56-549982182922}">
      <dgm:prSet/>
      <dgm:spPr/>
    </dgm:pt>
    <dgm:pt modelId="{1E2171F3-E107-4D38-9490-A2FFFB3DF41A}" type="pres">
      <dgm:prSet presAssocID="{51ABE1BA-3C3E-49BF-BE07-9158AEA69E10}" presName="Name0" presStyleCnt="0">
        <dgm:presLayoutVars>
          <dgm:dir/>
          <dgm:animLvl val="lvl"/>
          <dgm:resizeHandles val="exact"/>
        </dgm:presLayoutVars>
      </dgm:prSet>
      <dgm:spPr/>
    </dgm:pt>
    <dgm:pt modelId="{ADA44C64-15B1-4DF5-8724-C1E3A9B3BB53}" type="pres">
      <dgm:prSet presAssocID="{ABC7DA96-145B-4294-9F8B-6A41B4DD0CD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021FC52-4FFC-445C-9B2E-A6239468358A}" type="pres">
      <dgm:prSet presAssocID="{DFADA38F-B351-4E2D-8C08-88A756A9B6D3}" presName="parTxOnlySpace" presStyleCnt="0"/>
      <dgm:spPr/>
    </dgm:pt>
    <dgm:pt modelId="{BAFCBF0A-4211-41F5-B73A-DC3F1B6ED551}" type="pres">
      <dgm:prSet presAssocID="{15E191A7-FAE7-4567-BE98-DE1CE1E562A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256B70A-E78E-433B-BD4D-C2994AE8DCCC}" type="presOf" srcId="{ABC7DA96-145B-4294-9F8B-6A41B4DD0CDB}" destId="{ADA44C64-15B1-4DF5-8724-C1E3A9B3BB53}" srcOrd="0" destOrd="0" presId="urn:microsoft.com/office/officeart/2005/8/layout/chevron1"/>
    <dgm:cxn modelId="{8A45A865-EE4E-4B8B-8F80-1311CD24800C}" srcId="{51ABE1BA-3C3E-49BF-BE07-9158AEA69E10}" destId="{ABC7DA96-145B-4294-9F8B-6A41B4DD0CDB}" srcOrd="0" destOrd="0" parTransId="{D2E976B0-61C0-43FA-A445-A0A70AD126A2}" sibTransId="{DFADA38F-B351-4E2D-8C08-88A756A9B6D3}"/>
    <dgm:cxn modelId="{0AFECD49-04F2-4C1B-BC1A-CB759C30DC67}" type="presOf" srcId="{51ABE1BA-3C3E-49BF-BE07-9158AEA69E10}" destId="{1E2171F3-E107-4D38-9490-A2FFFB3DF41A}" srcOrd="0" destOrd="0" presId="urn:microsoft.com/office/officeart/2005/8/layout/chevron1"/>
    <dgm:cxn modelId="{E103A1C0-F497-4B6A-9968-5943ABD8153B}" type="presOf" srcId="{15E191A7-FAE7-4567-BE98-DE1CE1E562A4}" destId="{BAFCBF0A-4211-41F5-B73A-DC3F1B6ED551}" srcOrd="0" destOrd="0" presId="urn:microsoft.com/office/officeart/2005/8/layout/chevron1"/>
    <dgm:cxn modelId="{721B39F8-BED0-4E23-AD56-549982182922}" srcId="{51ABE1BA-3C3E-49BF-BE07-9158AEA69E10}" destId="{15E191A7-FAE7-4567-BE98-DE1CE1E562A4}" srcOrd="1" destOrd="0" parTransId="{861D0720-0841-4AF7-AEE9-9F1CFB1C669B}" sibTransId="{DEF47F50-B5F9-4413-A940-2191E08674E8}"/>
    <dgm:cxn modelId="{6AB8DBC9-2DB1-4FDC-8E7B-9B3C413F4C1F}" type="presParOf" srcId="{1E2171F3-E107-4D38-9490-A2FFFB3DF41A}" destId="{ADA44C64-15B1-4DF5-8724-C1E3A9B3BB53}" srcOrd="0" destOrd="0" presId="urn:microsoft.com/office/officeart/2005/8/layout/chevron1"/>
    <dgm:cxn modelId="{2FDC5516-39D2-473E-824E-165663830A8A}" type="presParOf" srcId="{1E2171F3-E107-4D38-9490-A2FFFB3DF41A}" destId="{1021FC52-4FFC-445C-9B2E-A6239468358A}" srcOrd="1" destOrd="0" presId="urn:microsoft.com/office/officeart/2005/8/layout/chevron1"/>
    <dgm:cxn modelId="{D64B87DB-63A7-4010-8A04-FD875CF1B16C}" type="presParOf" srcId="{1E2171F3-E107-4D38-9490-A2FFFB3DF41A}" destId="{BAFCBF0A-4211-41F5-B73A-DC3F1B6ED55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09B35-2490-4B92-9112-DA5090F38C13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6A946F8-09B9-40CD-98CD-4453E003E813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Corrupted ECG signal</a:t>
          </a:r>
          <a:br>
            <a:rPr lang="en-GB" dirty="0">
              <a:latin typeface="Corbel" panose="020B0503020204020204"/>
            </a:rPr>
          </a:br>
          <a:r>
            <a:rPr lang="en-GB" dirty="0">
              <a:latin typeface="Corbel" panose="020B0503020204020204"/>
            </a:rPr>
            <a:t>(input)</a:t>
          </a:r>
          <a:endParaRPr lang="en-GB" dirty="0"/>
        </a:p>
      </dgm:t>
    </dgm:pt>
    <dgm:pt modelId="{57AC0018-2736-4C54-B7B9-BA79A68E1474}" type="parTrans" cxnId="{C30B06AF-F017-4D3F-8B1B-92192D5D2FD9}">
      <dgm:prSet/>
      <dgm:spPr/>
      <dgm:t>
        <a:bodyPr/>
        <a:lstStyle/>
        <a:p>
          <a:endParaRPr lang="it-IT"/>
        </a:p>
      </dgm:t>
    </dgm:pt>
    <dgm:pt modelId="{4F835B3D-A059-43C3-AFB2-4E3EC57F3F5D}" type="sibTrans" cxnId="{C30B06AF-F017-4D3F-8B1B-92192D5D2FD9}">
      <dgm:prSet/>
      <dgm:spPr/>
      <dgm:t>
        <a:bodyPr/>
        <a:lstStyle/>
        <a:p>
          <a:endParaRPr lang="it-IT"/>
        </a:p>
      </dgm:t>
    </dgm:pt>
    <dgm:pt modelId="{D83A9C67-058F-4E3B-A5A5-3E3265C6A2C9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Baseline corrected signal</a:t>
          </a:r>
          <a:endParaRPr lang="en-GB" dirty="0"/>
        </a:p>
      </dgm:t>
    </dgm:pt>
    <dgm:pt modelId="{4DC4842C-0C87-405F-B282-201A77C91646}" type="parTrans" cxnId="{4CE68677-862C-45C9-B2A6-8FC2E37EC36F}">
      <dgm:prSet/>
      <dgm:spPr/>
      <dgm:t>
        <a:bodyPr/>
        <a:lstStyle/>
        <a:p>
          <a:endParaRPr lang="it-IT"/>
        </a:p>
      </dgm:t>
    </dgm:pt>
    <dgm:pt modelId="{ACC97838-14E7-481A-958B-E22E20A91F3E}" type="sibTrans" cxnId="{4CE68677-862C-45C9-B2A6-8FC2E37EC36F}">
      <dgm:prSet/>
      <dgm:spPr/>
      <dgm:t>
        <a:bodyPr/>
        <a:lstStyle/>
        <a:p>
          <a:endParaRPr lang="it-IT"/>
        </a:p>
      </dgm:t>
    </dgm:pt>
    <dgm:pt modelId="{EAA9E79C-D898-4B07-8B06-1EB78BF709BD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Noise suppression</a:t>
          </a:r>
          <a:endParaRPr lang="en-GB" dirty="0"/>
        </a:p>
      </dgm:t>
    </dgm:pt>
    <dgm:pt modelId="{A087BA71-EF19-4D00-99F3-5AB9474AD8E6}" type="parTrans" cxnId="{57C51C7A-1F28-480A-953E-954D585B5182}">
      <dgm:prSet/>
      <dgm:spPr/>
      <dgm:t>
        <a:bodyPr/>
        <a:lstStyle/>
        <a:p>
          <a:endParaRPr lang="it-IT"/>
        </a:p>
      </dgm:t>
    </dgm:pt>
    <dgm:pt modelId="{35D198E1-BA33-4456-AC04-5EA92E9DB602}" type="sibTrans" cxnId="{57C51C7A-1F28-480A-953E-954D585B5182}">
      <dgm:prSet/>
      <dgm:spPr/>
      <dgm:t>
        <a:bodyPr/>
        <a:lstStyle/>
        <a:p>
          <a:endParaRPr lang="it-IT"/>
        </a:p>
      </dgm:t>
    </dgm:pt>
    <dgm:pt modelId="{40575EB9-2A41-49BB-A71D-8854262A423F}">
      <dgm:prSet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ECG signal after conditioning</a:t>
          </a:r>
          <a:br>
            <a:rPr lang="en-GB" dirty="0">
              <a:latin typeface="Corbel" panose="020B0503020204020204"/>
            </a:rPr>
          </a:br>
          <a:r>
            <a:rPr lang="en-GB" dirty="0">
              <a:latin typeface="Corbel" panose="020B0503020204020204"/>
            </a:rPr>
            <a:t>(output)</a:t>
          </a:r>
        </a:p>
      </dgm:t>
    </dgm:pt>
    <dgm:pt modelId="{8EEE73E8-2122-4971-B1BB-B9BD683FA9D5}" type="parTrans" cxnId="{EAA03394-560D-4B16-AB8D-251E89D5DD8C}">
      <dgm:prSet/>
      <dgm:spPr/>
    </dgm:pt>
    <dgm:pt modelId="{8F6CE531-A0B9-4C0D-949B-CCAE7BDC46C7}" type="sibTrans" cxnId="{EAA03394-560D-4B16-AB8D-251E89D5DD8C}">
      <dgm:prSet/>
      <dgm:spPr/>
      <dgm:t>
        <a:bodyPr/>
        <a:lstStyle/>
        <a:p>
          <a:endParaRPr lang="en-US"/>
        </a:p>
      </dgm:t>
    </dgm:pt>
    <dgm:pt modelId="{1B81B9FF-D960-415F-B1D3-899971468081}" type="pres">
      <dgm:prSet presAssocID="{D1909B35-2490-4B92-9112-DA5090F38C13}" presName="linearFlow" presStyleCnt="0">
        <dgm:presLayoutVars>
          <dgm:resizeHandles val="exact"/>
        </dgm:presLayoutVars>
      </dgm:prSet>
      <dgm:spPr/>
    </dgm:pt>
    <dgm:pt modelId="{1F20E252-77CA-49A6-813A-47723BD38CB0}" type="pres">
      <dgm:prSet presAssocID="{36A946F8-09B9-40CD-98CD-4453E003E813}" presName="node" presStyleLbl="node1" presStyleIdx="0" presStyleCnt="4">
        <dgm:presLayoutVars>
          <dgm:bulletEnabled val="1"/>
        </dgm:presLayoutVars>
      </dgm:prSet>
      <dgm:spPr/>
    </dgm:pt>
    <dgm:pt modelId="{6616ABAE-947E-4A69-B253-D8E518607CAA}" type="pres">
      <dgm:prSet presAssocID="{4F835B3D-A059-43C3-AFB2-4E3EC57F3F5D}" presName="sibTrans" presStyleLbl="sibTrans2D1" presStyleIdx="0" presStyleCnt="3"/>
      <dgm:spPr/>
    </dgm:pt>
    <dgm:pt modelId="{A7F89DE2-C6F1-47F7-8BD7-30C234D9444C}" type="pres">
      <dgm:prSet presAssocID="{4F835B3D-A059-43C3-AFB2-4E3EC57F3F5D}" presName="connectorText" presStyleLbl="sibTrans2D1" presStyleIdx="0" presStyleCnt="3"/>
      <dgm:spPr/>
    </dgm:pt>
    <dgm:pt modelId="{DDBBD336-8217-4822-B268-3929A8A5E7DF}" type="pres">
      <dgm:prSet presAssocID="{D83A9C67-058F-4E3B-A5A5-3E3265C6A2C9}" presName="node" presStyleLbl="node1" presStyleIdx="1" presStyleCnt="4">
        <dgm:presLayoutVars>
          <dgm:bulletEnabled val="1"/>
        </dgm:presLayoutVars>
      </dgm:prSet>
      <dgm:spPr/>
    </dgm:pt>
    <dgm:pt modelId="{F43C67DE-1063-4C01-99FE-49D1811150F1}" type="pres">
      <dgm:prSet presAssocID="{ACC97838-14E7-481A-958B-E22E20A91F3E}" presName="sibTrans" presStyleLbl="sibTrans2D1" presStyleIdx="1" presStyleCnt="3"/>
      <dgm:spPr/>
    </dgm:pt>
    <dgm:pt modelId="{D87BD788-1BF0-429A-9430-1864A017D24F}" type="pres">
      <dgm:prSet presAssocID="{ACC97838-14E7-481A-958B-E22E20A91F3E}" presName="connectorText" presStyleLbl="sibTrans2D1" presStyleIdx="1" presStyleCnt="3"/>
      <dgm:spPr/>
    </dgm:pt>
    <dgm:pt modelId="{983D6C27-A8F6-4E68-BA75-84010641F11D}" type="pres">
      <dgm:prSet presAssocID="{EAA9E79C-D898-4B07-8B06-1EB78BF709BD}" presName="node" presStyleLbl="node1" presStyleIdx="2" presStyleCnt="4">
        <dgm:presLayoutVars>
          <dgm:bulletEnabled val="1"/>
        </dgm:presLayoutVars>
      </dgm:prSet>
      <dgm:spPr/>
    </dgm:pt>
    <dgm:pt modelId="{F76D270E-5A43-4C98-A9A3-1BCED79CC7F9}" type="pres">
      <dgm:prSet presAssocID="{35D198E1-BA33-4456-AC04-5EA92E9DB602}" presName="sibTrans" presStyleLbl="sibTrans2D1" presStyleIdx="2" presStyleCnt="3"/>
      <dgm:spPr/>
    </dgm:pt>
    <dgm:pt modelId="{80152F5E-1ECD-4848-89DD-5EF55E1D6BD1}" type="pres">
      <dgm:prSet presAssocID="{35D198E1-BA33-4456-AC04-5EA92E9DB602}" presName="connectorText" presStyleLbl="sibTrans2D1" presStyleIdx="2" presStyleCnt="3"/>
      <dgm:spPr/>
    </dgm:pt>
    <dgm:pt modelId="{7A432F4B-7047-46A2-976B-C46DDDE0CCAC}" type="pres">
      <dgm:prSet presAssocID="{40575EB9-2A41-49BB-A71D-8854262A423F}" presName="node" presStyleLbl="node1" presStyleIdx="3" presStyleCnt="4">
        <dgm:presLayoutVars>
          <dgm:bulletEnabled val="1"/>
        </dgm:presLayoutVars>
      </dgm:prSet>
      <dgm:spPr/>
    </dgm:pt>
  </dgm:ptLst>
  <dgm:cxnLst>
    <dgm:cxn modelId="{5971D627-4398-4776-9DCC-E5B2AF3B42EC}" type="presOf" srcId="{36A946F8-09B9-40CD-98CD-4453E003E813}" destId="{1F20E252-77CA-49A6-813A-47723BD38CB0}" srcOrd="0" destOrd="0" presId="urn:microsoft.com/office/officeart/2005/8/layout/process2"/>
    <dgm:cxn modelId="{6BEF9B4F-FFB2-4753-8C36-C96E4BFAF821}" type="presOf" srcId="{35D198E1-BA33-4456-AC04-5EA92E9DB602}" destId="{F76D270E-5A43-4C98-A9A3-1BCED79CC7F9}" srcOrd="0" destOrd="0" presId="urn:microsoft.com/office/officeart/2005/8/layout/process2"/>
    <dgm:cxn modelId="{0A687751-1554-466A-A35C-EE0B1C83B032}" type="presOf" srcId="{D1909B35-2490-4B92-9112-DA5090F38C13}" destId="{1B81B9FF-D960-415F-B1D3-899971468081}" srcOrd="0" destOrd="0" presId="urn:microsoft.com/office/officeart/2005/8/layout/process2"/>
    <dgm:cxn modelId="{4CE68677-862C-45C9-B2A6-8FC2E37EC36F}" srcId="{D1909B35-2490-4B92-9112-DA5090F38C13}" destId="{D83A9C67-058F-4E3B-A5A5-3E3265C6A2C9}" srcOrd="1" destOrd="0" parTransId="{4DC4842C-0C87-405F-B282-201A77C91646}" sibTransId="{ACC97838-14E7-481A-958B-E22E20A91F3E}"/>
    <dgm:cxn modelId="{57C51C7A-1F28-480A-953E-954D585B5182}" srcId="{D1909B35-2490-4B92-9112-DA5090F38C13}" destId="{EAA9E79C-D898-4B07-8B06-1EB78BF709BD}" srcOrd="2" destOrd="0" parTransId="{A087BA71-EF19-4D00-99F3-5AB9474AD8E6}" sibTransId="{35D198E1-BA33-4456-AC04-5EA92E9DB602}"/>
    <dgm:cxn modelId="{EAA03394-560D-4B16-AB8D-251E89D5DD8C}" srcId="{D1909B35-2490-4B92-9112-DA5090F38C13}" destId="{40575EB9-2A41-49BB-A71D-8854262A423F}" srcOrd="3" destOrd="0" parTransId="{8EEE73E8-2122-4971-B1BB-B9BD683FA9D5}" sibTransId="{8F6CE531-A0B9-4C0D-949B-CCAE7BDC46C7}"/>
    <dgm:cxn modelId="{F33D3E96-E005-4A77-A331-8E219BE298D1}" type="presOf" srcId="{ACC97838-14E7-481A-958B-E22E20A91F3E}" destId="{F43C67DE-1063-4C01-99FE-49D1811150F1}" srcOrd="0" destOrd="0" presId="urn:microsoft.com/office/officeart/2005/8/layout/process2"/>
    <dgm:cxn modelId="{1383A1AA-C8D7-4B87-9CBD-3A3C71AE6002}" type="presOf" srcId="{40575EB9-2A41-49BB-A71D-8854262A423F}" destId="{7A432F4B-7047-46A2-976B-C46DDDE0CCAC}" srcOrd="0" destOrd="0" presId="urn:microsoft.com/office/officeart/2005/8/layout/process2"/>
    <dgm:cxn modelId="{C30B06AF-F017-4D3F-8B1B-92192D5D2FD9}" srcId="{D1909B35-2490-4B92-9112-DA5090F38C13}" destId="{36A946F8-09B9-40CD-98CD-4453E003E813}" srcOrd="0" destOrd="0" parTransId="{57AC0018-2736-4C54-B7B9-BA79A68E1474}" sibTransId="{4F835B3D-A059-43C3-AFB2-4E3EC57F3F5D}"/>
    <dgm:cxn modelId="{AF2055B2-0F1A-42AF-9190-9F6BA784B038}" type="presOf" srcId="{35D198E1-BA33-4456-AC04-5EA92E9DB602}" destId="{80152F5E-1ECD-4848-89DD-5EF55E1D6BD1}" srcOrd="1" destOrd="0" presId="urn:microsoft.com/office/officeart/2005/8/layout/process2"/>
    <dgm:cxn modelId="{AD15A4B4-8944-4B45-AF20-D17D93752170}" type="presOf" srcId="{D83A9C67-058F-4E3B-A5A5-3E3265C6A2C9}" destId="{DDBBD336-8217-4822-B268-3929A8A5E7DF}" srcOrd="0" destOrd="0" presId="urn:microsoft.com/office/officeart/2005/8/layout/process2"/>
    <dgm:cxn modelId="{84FD38C4-A4BB-47DF-8A3D-70A7ED73435D}" type="presOf" srcId="{ACC97838-14E7-481A-958B-E22E20A91F3E}" destId="{D87BD788-1BF0-429A-9430-1864A017D24F}" srcOrd="1" destOrd="0" presId="urn:microsoft.com/office/officeart/2005/8/layout/process2"/>
    <dgm:cxn modelId="{DD4354CE-2FC0-4B27-8DFF-71DFA4A8E3DD}" type="presOf" srcId="{4F835B3D-A059-43C3-AFB2-4E3EC57F3F5D}" destId="{6616ABAE-947E-4A69-B253-D8E518607CAA}" srcOrd="0" destOrd="0" presId="urn:microsoft.com/office/officeart/2005/8/layout/process2"/>
    <dgm:cxn modelId="{426882E4-B8B3-4FED-8132-F32E7FB8775D}" type="presOf" srcId="{EAA9E79C-D898-4B07-8B06-1EB78BF709BD}" destId="{983D6C27-A8F6-4E68-BA75-84010641F11D}" srcOrd="0" destOrd="0" presId="urn:microsoft.com/office/officeart/2005/8/layout/process2"/>
    <dgm:cxn modelId="{210E4EEF-0A80-47FD-854B-D55FE5CD56EF}" type="presOf" srcId="{4F835B3D-A059-43C3-AFB2-4E3EC57F3F5D}" destId="{A7F89DE2-C6F1-47F7-8BD7-30C234D9444C}" srcOrd="1" destOrd="0" presId="urn:microsoft.com/office/officeart/2005/8/layout/process2"/>
    <dgm:cxn modelId="{EC582795-C6E3-44A4-8D36-C31E8899282A}" type="presParOf" srcId="{1B81B9FF-D960-415F-B1D3-899971468081}" destId="{1F20E252-77CA-49A6-813A-47723BD38CB0}" srcOrd="0" destOrd="0" presId="urn:microsoft.com/office/officeart/2005/8/layout/process2"/>
    <dgm:cxn modelId="{F936E244-8D37-4FB3-AAEA-BCB5FCD88674}" type="presParOf" srcId="{1B81B9FF-D960-415F-B1D3-899971468081}" destId="{6616ABAE-947E-4A69-B253-D8E518607CAA}" srcOrd="1" destOrd="0" presId="urn:microsoft.com/office/officeart/2005/8/layout/process2"/>
    <dgm:cxn modelId="{95BB34D2-FEBA-424A-89AD-25A2FA4B2DD8}" type="presParOf" srcId="{6616ABAE-947E-4A69-B253-D8E518607CAA}" destId="{A7F89DE2-C6F1-47F7-8BD7-30C234D9444C}" srcOrd="0" destOrd="0" presId="urn:microsoft.com/office/officeart/2005/8/layout/process2"/>
    <dgm:cxn modelId="{AD02C2B4-3509-425A-A4F8-90444EA8E2BF}" type="presParOf" srcId="{1B81B9FF-D960-415F-B1D3-899971468081}" destId="{DDBBD336-8217-4822-B268-3929A8A5E7DF}" srcOrd="2" destOrd="0" presId="urn:microsoft.com/office/officeart/2005/8/layout/process2"/>
    <dgm:cxn modelId="{A9BFB4B8-4A62-481A-A71F-89F6DEBC4437}" type="presParOf" srcId="{1B81B9FF-D960-415F-B1D3-899971468081}" destId="{F43C67DE-1063-4C01-99FE-49D1811150F1}" srcOrd="3" destOrd="0" presId="urn:microsoft.com/office/officeart/2005/8/layout/process2"/>
    <dgm:cxn modelId="{523A5512-BA16-4F63-BC7C-CF3F64BF5FFF}" type="presParOf" srcId="{F43C67DE-1063-4C01-99FE-49D1811150F1}" destId="{D87BD788-1BF0-429A-9430-1864A017D24F}" srcOrd="0" destOrd="0" presId="urn:microsoft.com/office/officeart/2005/8/layout/process2"/>
    <dgm:cxn modelId="{7E083CCA-0BD7-4F44-9A69-FAD98D2E7412}" type="presParOf" srcId="{1B81B9FF-D960-415F-B1D3-899971468081}" destId="{983D6C27-A8F6-4E68-BA75-84010641F11D}" srcOrd="4" destOrd="0" presId="urn:microsoft.com/office/officeart/2005/8/layout/process2"/>
    <dgm:cxn modelId="{9C786BCE-656F-4116-BD77-FE6E6BF2DCAC}" type="presParOf" srcId="{1B81B9FF-D960-415F-B1D3-899971468081}" destId="{F76D270E-5A43-4C98-A9A3-1BCED79CC7F9}" srcOrd="5" destOrd="0" presId="urn:microsoft.com/office/officeart/2005/8/layout/process2"/>
    <dgm:cxn modelId="{01FC123C-1916-41F6-9398-C5E37C04B89F}" type="presParOf" srcId="{F76D270E-5A43-4C98-A9A3-1BCED79CC7F9}" destId="{80152F5E-1ECD-4848-89DD-5EF55E1D6BD1}" srcOrd="0" destOrd="0" presId="urn:microsoft.com/office/officeart/2005/8/layout/process2"/>
    <dgm:cxn modelId="{F039B056-4A80-4CA0-BDEF-05F83B163C3E}" type="presParOf" srcId="{1B81B9FF-D960-415F-B1D3-899971468081}" destId="{7A432F4B-7047-46A2-976B-C46DDDE0CCA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b="1" dirty="0">
              <a:latin typeface="Corbel" panose="020B0503020204020204"/>
            </a:rPr>
            <a:t>Input</a:t>
          </a:r>
          <a:endParaRPr lang="en-GB" b="1" dirty="0"/>
        </a:p>
      </dgm:t>
    </dgm:pt>
    <dgm:pt modelId="{ADA4163E-C8E9-4AAD-82E0-17C5E5646842}" type="parTrans" cxnId="{5073B756-D1BB-46D0-A3CE-528ECAF0CACB}">
      <dgm:prSet/>
      <dgm:spPr/>
      <dgm:t>
        <a:bodyPr/>
        <a:lstStyle/>
        <a:p>
          <a:endParaRPr lang="it-IT"/>
        </a:p>
      </dgm:t>
    </dgm:pt>
    <dgm:pt modelId="{C2FF1190-4100-4919-87FE-A5ED129271AB}" type="sibTrans" cxnId="{5073B756-D1BB-46D0-A3CE-528ECAF0CAC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b="1" dirty="0">
              <a:latin typeface="Corbel" panose="020B0503020204020204"/>
            </a:rPr>
            <a:t>Signal</a:t>
          </a:r>
          <a:endParaRPr lang="en-GB" b="1" dirty="0"/>
        </a:p>
      </dgm:t>
    </dgm:pt>
    <dgm:pt modelId="{4377967A-153D-4C2A-AA4E-4AB40430F069}" type="parTrans" cxnId="{F4E30C5F-79C0-4620-A35D-90BA0378F463}">
      <dgm:prSet/>
      <dgm:spPr/>
      <dgm:t>
        <a:bodyPr/>
        <a:lstStyle/>
        <a:p>
          <a:endParaRPr lang="it-IT"/>
        </a:p>
      </dgm:t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4CB70AD3-3753-4BFB-A30B-3231F2A8F3B7}">
      <dgm:prSet phldr="0"/>
      <dgm:spPr/>
      <dgm:t>
        <a:bodyPr/>
        <a:lstStyle/>
        <a:p>
          <a:r>
            <a:rPr lang="en-GB" b="1" dirty="0">
              <a:latin typeface="Corbel" panose="020B0503020204020204"/>
            </a:rPr>
            <a:t>Noise</a:t>
          </a:r>
        </a:p>
      </dgm:t>
    </dgm:pt>
    <dgm:pt modelId="{D014316E-D8AC-4554-84D2-9E7E605DFF7D}" type="parTrans" cxnId="{87CFE948-521B-47A2-A8AC-13D97E4A8885}">
      <dgm:prSet/>
      <dgm:spPr/>
    </dgm:pt>
    <dgm:pt modelId="{874C938A-C0AB-4283-AB23-35FD9E50760C}" type="sibTrans" cxnId="{87CFE948-521B-47A2-A8AC-13D97E4A8885}">
      <dgm:prSet/>
      <dgm:spPr/>
      <dgm:t>
        <a:bodyPr/>
        <a:lstStyle/>
        <a:p>
          <a:endParaRPr lang="it-IT"/>
        </a:p>
      </dgm:t>
    </dgm:pt>
    <dgm:pt modelId="{24894519-A277-457C-BC34-4B3247410642}">
      <dgm:prSet phldr="0"/>
      <dgm:spPr/>
      <dgm:t>
        <a:bodyPr/>
        <a:lstStyle/>
        <a:p>
          <a:r>
            <a:rPr lang="en-GB" b="1" dirty="0">
              <a:latin typeface="Corbel" panose="020B0503020204020204"/>
            </a:rPr>
            <a:t>BaselineDrift</a:t>
          </a:r>
        </a:p>
      </dgm:t>
    </dgm:pt>
    <dgm:pt modelId="{DA3F3862-3835-4C07-B14C-545B02DE0568}" type="parTrans" cxnId="{6572B018-2DE7-4E57-92D4-7D62B15A6603}">
      <dgm:prSet/>
      <dgm:spPr/>
    </dgm:pt>
    <dgm:pt modelId="{9D73FE8B-AAA1-47D6-99E5-2C39B4DF3A5B}" type="sibTrans" cxnId="{6572B018-2DE7-4E57-92D4-7D62B15A6603}">
      <dgm:prSet/>
      <dgm:spPr/>
      <dgm:t>
        <a:bodyPr/>
        <a:lstStyle/>
        <a:p>
          <a:endParaRPr lang="it-IT"/>
        </a:p>
      </dgm:t>
    </dgm:pt>
    <dgm:pt modelId="{B64D2D9B-35AD-43E7-B7CB-93BC5DAE1CD6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EC17DC98-E3CE-450A-B8E1-AE1C80546EBC}" type="pres">
      <dgm:prSet presAssocID="{A086F6F5-F0D9-4A03-9AF1-0EC956FE9157}" presName="node" presStyleLbl="node1" presStyleIdx="0" presStyleCnt="4">
        <dgm:presLayoutVars>
          <dgm:bulletEnabled val="1"/>
        </dgm:presLayoutVars>
      </dgm:prSet>
      <dgm:spPr/>
    </dgm:pt>
    <dgm:pt modelId="{460271BF-7253-4AB1-B63B-AA91C58BD969}" type="pres">
      <dgm:prSet presAssocID="{C2FF1190-4100-4919-87FE-A5ED129271AB}" presName="spacerL" presStyleCnt="0"/>
      <dgm:spPr/>
    </dgm:pt>
    <dgm:pt modelId="{D99FA4AF-1D1C-48EA-B254-CDEF880C4CEF}" type="pres">
      <dgm:prSet presAssocID="{C2FF1190-4100-4919-87FE-A5ED129271AB}" presName="sibTrans" presStyleLbl="sibTrans2D1" presStyleIdx="0" presStyleCnt="3"/>
      <dgm:spPr/>
    </dgm:pt>
    <dgm:pt modelId="{C166E15D-0B1F-4F12-A9F6-3A1B1CFEFE2C}" type="pres">
      <dgm:prSet presAssocID="{C2FF1190-4100-4919-87FE-A5ED129271AB}" presName="spacerR" presStyleCnt="0"/>
      <dgm:spPr/>
    </dgm:pt>
    <dgm:pt modelId="{1C1D8D2E-AD05-4985-85E3-7F93C50FBAD6}" type="pres">
      <dgm:prSet presAssocID="{4CB70AD3-3753-4BFB-A30B-3231F2A8F3B7}" presName="node" presStyleLbl="node1" presStyleIdx="1" presStyleCnt="4">
        <dgm:presLayoutVars>
          <dgm:bulletEnabled val="1"/>
        </dgm:presLayoutVars>
      </dgm:prSet>
      <dgm:spPr/>
    </dgm:pt>
    <dgm:pt modelId="{9B3FB683-2F09-4EDA-84B6-8154B6B312CE}" type="pres">
      <dgm:prSet presAssocID="{874C938A-C0AB-4283-AB23-35FD9E50760C}" presName="spacerL" presStyleCnt="0"/>
      <dgm:spPr/>
    </dgm:pt>
    <dgm:pt modelId="{403B2FC0-68E0-4177-8A37-9EA45E1AFD89}" type="pres">
      <dgm:prSet presAssocID="{874C938A-C0AB-4283-AB23-35FD9E50760C}" presName="sibTrans" presStyleLbl="sibTrans2D1" presStyleIdx="1" presStyleCnt="3"/>
      <dgm:spPr>
        <a:solidFill>
          <a:schemeClr val="bg2">
            <a:lumMod val="75000"/>
          </a:schemeClr>
        </a:solidFill>
      </dgm:spPr>
    </dgm:pt>
    <dgm:pt modelId="{331DE799-ABD3-4FB2-944E-63757A7C192C}" type="pres">
      <dgm:prSet presAssocID="{874C938A-C0AB-4283-AB23-35FD9E50760C}" presName="spacerR" presStyleCnt="0"/>
      <dgm:spPr/>
    </dgm:pt>
    <dgm:pt modelId="{FED3C12C-6EC0-417E-96A5-5A52BDA88006}" type="pres">
      <dgm:prSet presAssocID="{24894519-A277-457C-BC34-4B3247410642}" presName="node" presStyleLbl="node1" presStyleIdx="2" presStyleCnt="4">
        <dgm:presLayoutVars>
          <dgm:bulletEnabled val="1"/>
        </dgm:presLayoutVars>
      </dgm:prSet>
      <dgm:spPr/>
    </dgm:pt>
    <dgm:pt modelId="{A2CF0B87-41A0-449A-8AF3-CDA0FE2B22CC}" type="pres">
      <dgm:prSet presAssocID="{9D73FE8B-AAA1-47D6-99E5-2C39B4DF3A5B}" presName="spacerL" presStyleCnt="0"/>
      <dgm:spPr/>
    </dgm:pt>
    <dgm:pt modelId="{78B1C8F6-6718-4372-8B87-D36E42D1FBAE}" type="pres">
      <dgm:prSet presAssocID="{9D73FE8B-AAA1-47D6-99E5-2C39B4DF3A5B}" presName="sibTrans" presStyleLbl="sibTrans2D1" presStyleIdx="2" presStyleCnt="3"/>
      <dgm:spPr>
        <a:solidFill>
          <a:schemeClr val="bg2">
            <a:lumMod val="75000"/>
          </a:schemeClr>
        </a:solidFill>
      </dgm:spPr>
    </dgm:pt>
    <dgm:pt modelId="{0AF8CA55-2FC6-4D0C-953B-0A7DD71A1A99}" type="pres">
      <dgm:prSet presAssocID="{9D73FE8B-AAA1-47D6-99E5-2C39B4DF3A5B}" presName="spacerR" presStyleCnt="0"/>
      <dgm:spPr/>
    </dgm:pt>
    <dgm:pt modelId="{683566FA-6E46-49C7-AFA5-27A227ACAA61}" type="pres">
      <dgm:prSet presAssocID="{546F666D-A539-4A6B-BA97-9B701F65CBD2}" presName="node" presStyleLbl="node1" presStyleIdx="3" presStyleCnt="4">
        <dgm:presLayoutVars>
          <dgm:bulletEnabled val="1"/>
        </dgm:presLayoutVars>
      </dgm:prSet>
      <dgm:spPr/>
    </dgm:pt>
  </dgm:ptLst>
  <dgm:cxnLst>
    <dgm:cxn modelId="{ADCB7700-3D1D-4535-B581-737C9A66B338}" type="presOf" srcId="{9D73FE8B-AAA1-47D6-99E5-2C39B4DF3A5B}" destId="{78B1C8F6-6718-4372-8B87-D36E42D1FBAE}" srcOrd="0" destOrd="0" presId="urn:microsoft.com/office/officeart/2005/8/layout/equation1"/>
    <dgm:cxn modelId="{8F10760C-B631-40A6-ADA7-7FCA65C6C5C9}" type="presOf" srcId="{C2FF1190-4100-4919-87FE-A5ED129271AB}" destId="{D99FA4AF-1D1C-48EA-B254-CDEF880C4CEF}" srcOrd="0" destOrd="0" presId="urn:microsoft.com/office/officeart/2005/8/layout/equation1"/>
    <dgm:cxn modelId="{6572B018-2DE7-4E57-92D4-7D62B15A6603}" srcId="{9CAFEC13-165D-467F-9371-278867EB1297}" destId="{24894519-A277-457C-BC34-4B3247410642}" srcOrd="2" destOrd="0" parTransId="{DA3F3862-3835-4C07-B14C-545B02DE0568}" sibTransId="{9D73FE8B-AAA1-47D6-99E5-2C39B4DF3A5B}"/>
    <dgm:cxn modelId="{02A3771A-C43A-4FB2-8792-8BFBB9FB563E}" type="presOf" srcId="{874C938A-C0AB-4283-AB23-35FD9E50760C}" destId="{403B2FC0-68E0-4177-8A37-9EA45E1AFD89}" srcOrd="0" destOrd="0" presId="urn:microsoft.com/office/officeart/2005/8/layout/equation1"/>
    <dgm:cxn modelId="{FDFF3431-7895-4776-9491-2C859A15B489}" type="presOf" srcId="{546F666D-A539-4A6B-BA97-9B701F65CBD2}" destId="{683566FA-6E46-49C7-AFA5-27A227ACAA61}" srcOrd="0" destOrd="0" presId="urn:microsoft.com/office/officeart/2005/8/layout/equation1"/>
    <dgm:cxn modelId="{0E4FAC34-FC50-4968-9ADB-8A2C28A7D7F8}" type="presOf" srcId="{9CAFEC13-165D-467F-9371-278867EB1297}" destId="{B64D2D9B-35AD-43E7-B7CB-93BC5DAE1CD6}" srcOrd="0" destOrd="0" presId="urn:microsoft.com/office/officeart/2005/8/layout/equation1"/>
    <dgm:cxn modelId="{85B13F3F-83C9-4E26-8CBB-56FD75CB15EB}" type="presOf" srcId="{4CB70AD3-3753-4BFB-A30B-3231F2A8F3B7}" destId="{1C1D8D2E-AD05-4985-85E3-7F93C50FBAD6}" srcOrd="0" destOrd="0" presId="urn:microsoft.com/office/officeart/2005/8/layout/equation1"/>
    <dgm:cxn modelId="{F4E30C5F-79C0-4620-A35D-90BA0378F463}" srcId="{9CAFEC13-165D-467F-9371-278867EB1297}" destId="{546F666D-A539-4A6B-BA97-9B701F65CBD2}" srcOrd="3" destOrd="0" parTransId="{4377967A-153D-4C2A-AA4E-4AB40430F069}" sibTransId="{4F9C22C8-B56D-4BAC-8561-88A3E7803C12}"/>
    <dgm:cxn modelId="{87CFE948-521B-47A2-A8AC-13D97E4A8885}" srcId="{9CAFEC13-165D-467F-9371-278867EB1297}" destId="{4CB70AD3-3753-4BFB-A30B-3231F2A8F3B7}" srcOrd="1" destOrd="0" parTransId="{D014316E-D8AC-4554-84D2-9E7E605DFF7D}" sibTransId="{874C938A-C0AB-4283-AB23-35FD9E50760C}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5B253F9D-FEE4-48DB-977C-BBBDC1217994}" type="presOf" srcId="{24894519-A277-457C-BC34-4B3247410642}" destId="{FED3C12C-6EC0-417E-96A5-5A52BDA88006}" srcOrd="0" destOrd="0" presId="urn:microsoft.com/office/officeart/2005/8/layout/equation1"/>
    <dgm:cxn modelId="{3330A2CD-8C9C-4BE7-BCDB-8AE5C4DF6BE1}" type="presOf" srcId="{A086F6F5-F0D9-4A03-9AF1-0EC956FE9157}" destId="{EC17DC98-E3CE-450A-B8E1-AE1C80546EBC}" srcOrd="0" destOrd="0" presId="urn:microsoft.com/office/officeart/2005/8/layout/equation1"/>
    <dgm:cxn modelId="{00908BDE-4885-46AD-9800-F9F9E87C0CF2}" type="presParOf" srcId="{B64D2D9B-35AD-43E7-B7CB-93BC5DAE1CD6}" destId="{EC17DC98-E3CE-450A-B8E1-AE1C80546EBC}" srcOrd="0" destOrd="0" presId="urn:microsoft.com/office/officeart/2005/8/layout/equation1"/>
    <dgm:cxn modelId="{44BB27F2-905E-435F-8C73-6454651D7CCD}" type="presParOf" srcId="{B64D2D9B-35AD-43E7-B7CB-93BC5DAE1CD6}" destId="{460271BF-7253-4AB1-B63B-AA91C58BD969}" srcOrd="1" destOrd="0" presId="urn:microsoft.com/office/officeart/2005/8/layout/equation1"/>
    <dgm:cxn modelId="{31B10539-9E71-49BB-91EE-B9A3A4C8777A}" type="presParOf" srcId="{B64D2D9B-35AD-43E7-B7CB-93BC5DAE1CD6}" destId="{D99FA4AF-1D1C-48EA-B254-CDEF880C4CEF}" srcOrd="2" destOrd="0" presId="urn:microsoft.com/office/officeart/2005/8/layout/equation1"/>
    <dgm:cxn modelId="{F88A53D5-B03A-4021-9CDA-2B22F7B7F4BC}" type="presParOf" srcId="{B64D2D9B-35AD-43E7-B7CB-93BC5DAE1CD6}" destId="{C166E15D-0B1F-4F12-A9F6-3A1B1CFEFE2C}" srcOrd="3" destOrd="0" presId="urn:microsoft.com/office/officeart/2005/8/layout/equation1"/>
    <dgm:cxn modelId="{6CBD8485-CF6B-47EB-9D01-95B381FBDCB2}" type="presParOf" srcId="{B64D2D9B-35AD-43E7-B7CB-93BC5DAE1CD6}" destId="{1C1D8D2E-AD05-4985-85E3-7F93C50FBAD6}" srcOrd="4" destOrd="0" presId="urn:microsoft.com/office/officeart/2005/8/layout/equation1"/>
    <dgm:cxn modelId="{61DDCFEE-487C-417F-87D3-4AB31A5F9231}" type="presParOf" srcId="{B64D2D9B-35AD-43E7-B7CB-93BC5DAE1CD6}" destId="{9B3FB683-2F09-4EDA-84B6-8154B6B312CE}" srcOrd="5" destOrd="0" presId="urn:microsoft.com/office/officeart/2005/8/layout/equation1"/>
    <dgm:cxn modelId="{EDEBBAA5-003E-4CC4-AD00-EF96AB050DEF}" type="presParOf" srcId="{B64D2D9B-35AD-43E7-B7CB-93BC5DAE1CD6}" destId="{403B2FC0-68E0-4177-8A37-9EA45E1AFD89}" srcOrd="6" destOrd="0" presId="urn:microsoft.com/office/officeart/2005/8/layout/equation1"/>
    <dgm:cxn modelId="{482FFF84-5F99-4B87-90E7-6D54867E7FC2}" type="presParOf" srcId="{B64D2D9B-35AD-43E7-B7CB-93BC5DAE1CD6}" destId="{331DE799-ABD3-4FB2-944E-63757A7C192C}" srcOrd="7" destOrd="0" presId="urn:microsoft.com/office/officeart/2005/8/layout/equation1"/>
    <dgm:cxn modelId="{6722AA69-B191-4D13-BC89-6D8FA9CB7922}" type="presParOf" srcId="{B64D2D9B-35AD-43E7-B7CB-93BC5DAE1CD6}" destId="{FED3C12C-6EC0-417E-96A5-5A52BDA88006}" srcOrd="8" destOrd="0" presId="urn:microsoft.com/office/officeart/2005/8/layout/equation1"/>
    <dgm:cxn modelId="{48DDFA20-F030-4316-A4CD-1D41BF670197}" type="presParOf" srcId="{B64D2D9B-35AD-43E7-B7CB-93BC5DAE1CD6}" destId="{A2CF0B87-41A0-449A-8AF3-CDA0FE2B22CC}" srcOrd="9" destOrd="0" presId="urn:microsoft.com/office/officeart/2005/8/layout/equation1"/>
    <dgm:cxn modelId="{EA7DB239-A35D-4D81-9F12-06604028EC1A}" type="presParOf" srcId="{B64D2D9B-35AD-43E7-B7CB-93BC5DAE1CD6}" destId="{78B1C8F6-6718-4372-8B87-D36E42D1FBAE}" srcOrd="10" destOrd="0" presId="urn:microsoft.com/office/officeart/2005/8/layout/equation1"/>
    <dgm:cxn modelId="{B5D76F40-8542-42F7-BD46-9FA28EE390EF}" type="presParOf" srcId="{B64D2D9B-35AD-43E7-B7CB-93BC5DAE1CD6}" destId="{0AF8CA55-2FC6-4D0C-953B-0A7DD71A1A99}" srcOrd="11" destOrd="0" presId="urn:microsoft.com/office/officeart/2005/8/layout/equation1"/>
    <dgm:cxn modelId="{D856611B-C221-4CC6-9FFA-88381262B209}" type="presParOf" srcId="{B64D2D9B-35AD-43E7-B7CB-93BC5DAE1CD6}" destId="{683566FA-6E46-49C7-AFA5-27A227ACAA61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0A3C54-4B0F-48E1-BAAB-BF45C39282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D82C6-940A-4D97-B688-804177962C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The ECG</a:t>
          </a:r>
          <a:r>
            <a:rPr lang="en-GB" dirty="0">
              <a:latin typeface="Corbel" panose="020B0503020204020204"/>
            </a:rPr>
            <a:t> signals</a:t>
          </a:r>
          <a:r>
            <a:rPr lang="en-GB" dirty="0"/>
            <a:t> were extracted from</a:t>
          </a:r>
          <a:r>
            <a:rPr lang="en-GB" dirty="0">
              <a:latin typeface="Corbel" panose="020B0503020204020204"/>
            </a:rPr>
            <a:t> MIT–BIH arrhythmia database (</a:t>
          </a:r>
          <a:r>
            <a:rPr lang="en-GB" dirty="0"/>
            <a:t>physionet.org</a:t>
          </a:r>
          <a:r>
            <a:rPr lang="en-GB" dirty="0">
              <a:latin typeface="Corbel" panose="020B0503020204020204"/>
            </a:rPr>
            <a:t>)</a:t>
          </a:r>
          <a:endParaRPr lang="en-US" dirty="0"/>
        </a:p>
      </dgm:t>
    </dgm:pt>
    <dgm:pt modelId="{E7A28D54-832E-430E-9EB5-40ACCDB88EB8}" type="parTrans" cxnId="{C5A0494E-3CEE-4D1F-87FD-D32DA7126CFE}">
      <dgm:prSet/>
      <dgm:spPr/>
      <dgm:t>
        <a:bodyPr/>
        <a:lstStyle/>
        <a:p>
          <a:endParaRPr lang="en-US"/>
        </a:p>
      </dgm:t>
    </dgm:pt>
    <dgm:pt modelId="{BDFE581B-83D4-4C98-A6CE-8B3983266D94}" type="sibTrans" cxnId="{C5A0494E-3CEE-4D1F-87FD-D32DA7126CFE}">
      <dgm:prSet/>
      <dgm:spPr/>
      <dgm:t>
        <a:bodyPr/>
        <a:lstStyle/>
        <a:p>
          <a:endParaRPr lang="en-US"/>
        </a:p>
      </dgm:t>
    </dgm:pt>
    <dgm:pt modelId="{6CC53E92-9DBD-41E5-A123-5851239991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License (for files):</a:t>
          </a:r>
          <a:br>
            <a:rPr lang="en-GB" dirty="0"/>
          </a:br>
          <a:r>
            <a:rPr lang="en-GB" dirty="0"/>
            <a:t>Open Data Commons Attribution License v1.0</a:t>
          </a:r>
          <a:endParaRPr lang="en-US" dirty="0"/>
        </a:p>
      </dgm:t>
    </dgm:pt>
    <dgm:pt modelId="{AFA3EB5F-8BEC-48AC-8B11-C188AF10D751}" type="parTrans" cxnId="{DF53EF09-6042-42E9-9611-DFECB0DA5A00}">
      <dgm:prSet/>
      <dgm:spPr/>
      <dgm:t>
        <a:bodyPr/>
        <a:lstStyle/>
        <a:p>
          <a:endParaRPr lang="en-US"/>
        </a:p>
      </dgm:t>
    </dgm:pt>
    <dgm:pt modelId="{E44C4FB5-F23F-4694-9AB8-76AE65143C03}" type="sibTrans" cxnId="{DF53EF09-6042-42E9-9611-DFECB0DA5A00}">
      <dgm:prSet/>
      <dgm:spPr/>
      <dgm:t>
        <a:bodyPr/>
        <a:lstStyle/>
        <a:p>
          <a:endParaRPr lang="en-US"/>
        </a:p>
      </dgm:t>
    </dgm:pt>
    <dgm:pt modelId="{33852969-A1FB-4AD5-8401-D3C7BE6D0AF6}" type="pres">
      <dgm:prSet presAssocID="{DE0A3C54-4B0F-48E1-BAAB-BF45C3928286}" presName="root" presStyleCnt="0">
        <dgm:presLayoutVars>
          <dgm:dir/>
          <dgm:resizeHandles val="exact"/>
        </dgm:presLayoutVars>
      </dgm:prSet>
      <dgm:spPr/>
    </dgm:pt>
    <dgm:pt modelId="{5CAD561B-08E2-4BC9-93D4-C32CD28A2224}" type="pres">
      <dgm:prSet presAssocID="{D7DD82C6-940A-4D97-B688-804177962C28}" presName="compNode" presStyleCnt="0"/>
      <dgm:spPr/>
    </dgm:pt>
    <dgm:pt modelId="{20FBE6E9-473C-479A-9B4E-3BC517C77F75}" type="pres">
      <dgm:prSet presAssocID="{D7DD82C6-940A-4D97-B688-804177962C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ito cardiaco"/>
        </a:ext>
      </dgm:extLst>
    </dgm:pt>
    <dgm:pt modelId="{F50A0FB4-F45A-4546-9F11-1D9648552908}" type="pres">
      <dgm:prSet presAssocID="{D7DD82C6-940A-4D97-B688-804177962C28}" presName="spaceRect" presStyleCnt="0"/>
      <dgm:spPr/>
    </dgm:pt>
    <dgm:pt modelId="{F0FC6245-D9A4-410B-AB04-367785A8CED1}" type="pres">
      <dgm:prSet presAssocID="{D7DD82C6-940A-4D97-B688-804177962C28}" presName="textRect" presStyleLbl="revTx" presStyleIdx="0" presStyleCnt="2">
        <dgm:presLayoutVars>
          <dgm:chMax val="1"/>
          <dgm:chPref val="1"/>
        </dgm:presLayoutVars>
      </dgm:prSet>
      <dgm:spPr/>
    </dgm:pt>
    <dgm:pt modelId="{6E549C6C-2143-4717-A3F3-77EFB4D36347}" type="pres">
      <dgm:prSet presAssocID="{BDFE581B-83D4-4C98-A6CE-8B3983266D94}" presName="sibTrans" presStyleCnt="0"/>
      <dgm:spPr/>
    </dgm:pt>
    <dgm:pt modelId="{95A0A422-B662-4E39-BC63-0CAFDE6F0B01}" type="pres">
      <dgm:prSet presAssocID="{6CC53E92-9DBD-41E5-A123-585123999131}" presName="compNode" presStyleCnt="0"/>
      <dgm:spPr/>
    </dgm:pt>
    <dgm:pt modelId="{F67E6466-3768-4D7E-87DF-A25AEB1B5D4D}" type="pres">
      <dgm:prSet presAssocID="{6CC53E92-9DBD-41E5-A123-5851239991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ED4F07-AA16-4EE0-9561-F80DDACBA7DB}" type="pres">
      <dgm:prSet presAssocID="{6CC53E92-9DBD-41E5-A123-585123999131}" presName="spaceRect" presStyleCnt="0"/>
      <dgm:spPr/>
    </dgm:pt>
    <dgm:pt modelId="{B6E540D4-7BC1-4BE6-8086-1A90008805F5}" type="pres">
      <dgm:prSet presAssocID="{6CC53E92-9DBD-41E5-A123-5851239991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53EF09-6042-42E9-9611-DFECB0DA5A00}" srcId="{DE0A3C54-4B0F-48E1-BAAB-BF45C3928286}" destId="{6CC53E92-9DBD-41E5-A123-585123999131}" srcOrd="1" destOrd="0" parTransId="{AFA3EB5F-8BEC-48AC-8B11-C188AF10D751}" sibTransId="{E44C4FB5-F23F-4694-9AB8-76AE65143C03}"/>
    <dgm:cxn modelId="{64E66F41-A326-480C-954A-C0F8DE59C638}" type="presOf" srcId="{D7DD82C6-940A-4D97-B688-804177962C28}" destId="{F0FC6245-D9A4-410B-AB04-367785A8CED1}" srcOrd="0" destOrd="0" presId="urn:microsoft.com/office/officeart/2018/2/layout/IconLabelList"/>
    <dgm:cxn modelId="{C5A0494E-3CEE-4D1F-87FD-D32DA7126CFE}" srcId="{DE0A3C54-4B0F-48E1-BAAB-BF45C3928286}" destId="{D7DD82C6-940A-4D97-B688-804177962C28}" srcOrd="0" destOrd="0" parTransId="{E7A28D54-832E-430E-9EB5-40ACCDB88EB8}" sibTransId="{BDFE581B-83D4-4C98-A6CE-8B3983266D94}"/>
    <dgm:cxn modelId="{4F5A7BB7-0AAC-42CD-95D8-2C66DC392050}" type="presOf" srcId="{6CC53E92-9DBD-41E5-A123-585123999131}" destId="{B6E540D4-7BC1-4BE6-8086-1A90008805F5}" srcOrd="0" destOrd="0" presId="urn:microsoft.com/office/officeart/2018/2/layout/IconLabelList"/>
    <dgm:cxn modelId="{B21B5FD9-95C3-4555-A409-DD39193F7EC6}" type="presOf" srcId="{DE0A3C54-4B0F-48E1-BAAB-BF45C3928286}" destId="{33852969-A1FB-4AD5-8401-D3C7BE6D0AF6}" srcOrd="0" destOrd="0" presId="urn:microsoft.com/office/officeart/2018/2/layout/IconLabelList"/>
    <dgm:cxn modelId="{ED594E2D-F566-46AF-805E-6A85271277B0}" type="presParOf" srcId="{33852969-A1FB-4AD5-8401-D3C7BE6D0AF6}" destId="{5CAD561B-08E2-4BC9-93D4-C32CD28A2224}" srcOrd="0" destOrd="0" presId="urn:microsoft.com/office/officeart/2018/2/layout/IconLabelList"/>
    <dgm:cxn modelId="{390B4A0E-C25E-4526-9FD6-C6F15FDB92D5}" type="presParOf" srcId="{5CAD561B-08E2-4BC9-93D4-C32CD28A2224}" destId="{20FBE6E9-473C-479A-9B4E-3BC517C77F75}" srcOrd="0" destOrd="0" presId="urn:microsoft.com/office/officeart/2018/2/layout/IconLabelList"/>
    <dgm:cxn modelId="{E6B092BF-D17B-48F0-A893-011F2FAC585B}" type="presParOf" srcId="{5CAD561B-08E2-4BC9-93D4-C32CD28A2224}" destId="{F50A0FB4-F45A-4546-9F11-1D9648552908}" srcOrd="1" destOrd="0" presId="urn:microsoft.com/office/officeart/2018/2/layout/IconLabelList"/>
    <dgm:cxn modelId="{78CDF27C-1361-415F-8E95-5B9C0FC81A25}" type="presParOf" srcId="{5CAD561B-08E2-4BC9-93D4-C32CD28A2224}" destId="{F0FC6245-D9A4-410B-AB04-367785A8CED1}" srcOrd="2" destOrd="0" presId="urn:microsoft.com/office/officeart/2018/2/layout/IconLabelList"/>
    <dgm:cxn modelId="{FD8C3C7E-8E85-46AD-9A82-318983B00E45}" type="presParOf" srcId="{33852969-A1FB-4AD5-8401-D3C7BE6D0AF6}" destId="{6E549C6C-2143-4717-A3F3-77EFB4D36347}" srcOrd="1" destOrd="0" presId="urn:microsoft.com/office/officeart/2018/2/layout/IconLabelList"/>
    <dgm:cxn modelId="{8D54C2E0-A2FA-46BF-8C98-5683A7EC0135}" type="presParOf" srcId="{33852969-A1FB-4AD5-8401-D3C7BE6D0AF6}" destId="{95A0A422-B662-4E39-BC63-0CAFDE6F0B01}" srcOrd="2" destOrd="0" presId="urn:microsoft.com/office/officeart/2018/2/layout/IconLabelList"/>
    <dgm:cxn modelId="{3DC18F82-7634-4A3E-94CD-972EDA4646CB}" type="presParOf" srcId="{95A0A422-B662-4E39-BC63-0CAFDE6F0B01}" destId="{F67E6466-3768-4D7E-87DF-A25AEB1B5D4D}" srcOrd="0" destOrd="0" presId="urn:microsoft.com/office/officeart/2018/2/layout/IconLabelList"/>
    <dgm:cxn modelId="{9D914BE2-E781-41AE-92C3-A6845E7E0A7B}" type="presParOf" srcId="{95A0A422-B662-4E39-BC63-0CAFDE6F0B01}" destId="{C3ED4F07-AA16-4EE0-9561-F80DDACBA7DB}" srcOrd="1" destOrd="0" presId="urn:microsoft.com/office/officeart/2018/2/layout/IconLabelList"/>
    <dgm:cxn modelId="{3A338873-6217-47E1-9311-3B581376BA2F}" type="presParOf" srcId="{95A0A422-B662-4E39-BC63-0CAFDE6F0B01}" destId="{B6E540D4-7BC1-4BE6-8086-1A90008805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E4D5CC-0986-49B5-A90B-1E513B1DB730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AD441B45-0A9F-4FDD-88DF-8856D62C6692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signal is first opened by a structuring element </a:t>
          </a:r>
          <a:r>
            <a:rPr lang="en-GB" i="1" dirty="0">
              <a:latin typeface="Corbel" panose="020B0503020204020204"/>
            </a:rPr>
            <a:t>Bo</a:t>
          </a:r>
          <a:r>
            <a:rPr lang="en-GB" dirty="0">
              <a:latin typeface="Corbel" panose="020B0503020204020204"/>
            </a:rPr>
            <a:t> for removing peaks in the signal.</a:t>
          </a:r>
          <a:endParaRPr lang="en-GB" dirty="0"/>
        </a:p>
      </dgm:t>
    </dgm:pt>
    <dgm:pt modelId="{D3BFAFE4-8CEE-43E5-BC02-CDBA1D361799}" type="parTrans" cxnId="{C26C3A58-8AE1-4BAC-B84B-C2C4443E15DE}">
      <dgm:prSet/>
      <dgm:spPr/>
    </dgm:pt>
    <dgm:pt modelId="{09C98EA9-C515-4E23-83B7-67CECB0A63ED}" type="sibTrans" cxnId="{C26C3A58-8AE1-4BAC-B84B-C2C4443E15DE}">
      <dgm:prSet/>
      <dgm:spPr/>
    </dgm:pt>
    <dgm:pt modelId="{676C72C9-404A-47EA-8722-F8D7C2EA9250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Than the resultant waveforms with pits are removed by a closing operation using the other structuring element</a:t>
          </a:r>
          <a:r>
            <a:rPr lang="en-GB" noProof="0" dirty="0">
              <a:latin typeface="Corbel" panose="020B0503020204020204"/>
            </a:rPr>
            <a:t> </a:t>
          </a:r>
          <a:r>
            <a:rPr lang="en-GB" i="1" noProof="0" dirty="0">
              <a:latin typeface="Corbel" panose="020B0503020204020204"/>
            </a:rPr>
            <a:t>Bc</a:t>
          </a:r>
          <a:r>
            <a:rPr lang="en-GB" noProof="0" dirty="0">
              <a:latin typeface="Corbel" panose="020B0503020204020204"/>
            </a:rPr>
            <a:t>.</a:t>
          </a:r>
          <a:endParaRPr lang="en-GB" noProof="0" dirty="0"/>
        </a:p>
      </dgm:t>
    </dgm:pt>
    <dgm:pt modelId="{69088CCA-7359-486B-91C2-0A45D6D45FD1}" type="parTrans" cxnId="{D3510CBC-6CC0-4CDD-ABA0-1687B1E8DF79}">
      <dgm:prSet/>
      <dgm:spPr/>
    </dgm:pt>
    <dgm:pt modelId="{85D3A4EB-B356-4A75-8FB5-87D53706C80E}" type="sibTrans" cxnId="{D3510CBC-6CC0-4CDD-ABA0-1687B1E8DF79}">
      <dgm:prSet/>
      <dgm:spPr/>
    </dgm:pt>
    <dgm:pt modelId="{09C5B1D0-C7EF-437D-BAE6-65396C5BF276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final result is then</a:t>
          </a:r>
          <a:br>
            <a:rPr lang="en-US" dirty="0"/>
          </a:br>
          <a:r>
            <a:rPr lang="en-GB" dirty="0">
              <a:latin typeface="Corbel" panose="020B0503020204020204"/>
            </a:rPr>
            <a:t>an estimate of the baseline drift  </a:t>
          </a:r>
          <a:r>
            <a:rPr lang="en-GB" i="1" dirty="0">
              <a:latin typeface="Corbel" panose="020B0503020204020204"/>
            </a:rPr>
            <a:t>f</a:t>
          </a:r>
          <a:r>
            <a:rPr lang="en-GB" dirty="0">
              <a:latin typeface="Corbel" panose="020B0503020204020204"/>
            </a:rPr>
            <a:t>.</a:t>
          </a:r>
          <a:endParaRPr lang="en-GB" dirty="0"/>
        </a:p>
      </dgm:t>
    </dgm:pt>
    <dgm:pt modelId="{FB3A328F-7C24-4E37-BFC2-2F4BF8BEA8C6}" type="parTrans" cxnId="{53D91D30-2326-45DD-B72D-096C6CC1D920}">
      <dgm:prSet/>
      <dgm:spPr/>
    </dgm:pt>
    <dgm:pt modelId="{63E8D344-EC8A-4B0F-9606-8BAC4E267887}" type="sibTrans" cxnId="{53D91D30-2326-45DD-B72D-096C6CC1D920}">
      <dgm:prSet/>
      <dgm:spPr/>
    </dgm:pt>
    <dgm:pt modelId="{B7260C07-891F-48C7-B886-B420C5439105}">
      <dgm:prSet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correction of the baseline is then done by subtracting  </a:t>
          </a:r>
          <a:r>
            <a:rPr lang="en-GB" i="1" dirty="0">
              <a:latin typeface="Corbel" panose="020B0503020204020204"/>
            </a:rPr>
            <a:t>f </a:t>
          </a:r>
          <a:r>
            <a:rPr lang="en-GB" dirty="0">
              <a:latin typeface="Corbel" panose="020B0503020204020204"/>
            </a:rPr>
            <a:t> from the original signal.</a:t>
          </a:r>
        </a:p>
      </dgm:t>
    </dgm:pt>
    <dgm:pt modelId="{F9C905AA-2C58-489C-84FF-F424B0AE2222}" type="parTrans" cxnId="{212221D2-1FF7-45D3-894D-A3E2E180F8C4}">
      <dgm:prSet/>
      <dgm:spPr/>
    </dgm:pt>
    <dgm:pt modelId="{FE5F1131-CBCC-4339-8DBD-85B07C78740B}" type="sibTrans" cxnId="{212221D2-1FF7-45D3-894D-A3E2E180F8C4}">
      <dgm:prSet/>
      <dgm:spPr/>
    </dgm:pt>
    <dgm:pt modelId="{876FFE74-B9C5-428C-AE5D-4E13C61BC7DE}" type="pres">
      <dgm:prSet presAssocID="{57E4D5CC-0986-49B5-A90B-1E513B1DB730}" presName="Name0" presStyleCnt="0">
        <dgm:presLayoutVars>
          <dgm:dir/>
          <dgm:resizeHandles val="exact"/>
        </dgm:presLayoutVars>
      </dgm:prSet>
      <dgm:spPr/>
    </dgm:pt>
    <dgm:pt modelId="{CEE5D17B-1EB5-4C22-AFA0-23C627E24780}" type="pres">
      <dgm:prSet presAssocID="{57E4D5CC-0986-49B5-A90B-1E513B1DB730}" presName="arrow" presStyleLbl="bgShp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19670F78-46EB-42FD-A965-BE19914C94F6}" type="pres">
      <dgm:prSet presAssocID="{57E4D5CC-0986-49B5-A90B-1E513B1DB730}" presName="points" presStyleCnt="0"/>
      <dgm:spPr/>
    </dgm:pt>
    <dgm:pt modelId="{0EB91AF8-0B1A-4B8C-8647-69E8AD925E82}" type="pres">
      <dgm:prSet presAssocID="{AD441B45-0A9F-4FDD-88DF-8856D62C6692}" presName="compositeA" presStyleCnt="0"/>
      <dgm:spPr/>
    </dgm:pt>
    <dgm:pt modelId="{E257F37F-10F0-4C55-9D1D-0A88CB5A485F}" type="pres">
      <dgm:prSet presAssocID="{AD441B45-0A9F-4FDD-88DF-8856D62C6692}" presName="textA" presStyleLbl="revTx" presStyleIdx="0" presStyleCnt="4">
        <dgm:presLayoutVars>
          <dgm:bulletEnabled val="1"/>
        </dgm:presLayoutVars>
      </dgm:prSet>
      <dgm:spPr/>
    </dgm:pt>
    <dgm:pt modelId="{6F18C1C7-097C-4100-852A-92267F6A1754}" type="pres">
      <dgm:prSet presAssocID="{AD441B45-0A9F-4FDD-88DF-8856D62C6692}" presName="circleA" presStyleLbl="node1" presStyleIdx="0" presStyleCnt="4"/>
      <dgm:spPr>
        <a:solidFill>
          <a:schemeClr val="bg2">
            <a:lumMod val="75000"/>
          </a:schemeClr>
        </a:solidFill>
      </dgm:spPr>
    </dgm:pt>
    <dgm:pt modelId="{1A25D0C7-E911-46C7-A628-9467C6168A0E}" type="pres">
      <dgm:prSet presAssocID="{AD441B45-0A9F-4FDD-88DF-8856D62C6692}" presName="spaceA" presStyleCnt="0"/>
      <dgm:spPr/>
    </dgm:pt>
    <dgm:pt modelId="{D4C5A2EA-5E84-4FA3-BAFD-4387C7ECD260}" type="pres">
      <dgm:prSet presAssocID="{09C98EA9-C515-4E23-83B7-67CECB0A63ED}" presName="space" presStyleCnt="0"/>
      <dgm:spPr/>
    </dgm:pt>
    <dgm:pt modelId="{A896DA1A-1413-4578-89D9-595CD912A634}" type="pres">
      <dgm:prSet presAssocID="{676C72C9-404A-47EA-8722-F8D7C2EA9250}" presName="compositeB" presStyleCnt="0"/>
      <dgm:spPr/>
    </dgm:pt>
    <dgm:pt modelId="{A42A9B82-B04E-4990-A769-B3C64FC6A171}" type="pres">
      <dgm:prSet presAssocID="{676C72C9-404A-47EA-8722-F8D7C2EA9250}" presName="textB" presStyleLbl="revTx" presStyleIdx="1" presStyleCnt="4">
        <dgm:presLayoutVars>
          <dgm:bulletEnabled val="1"/>
        </dgm:presLayoutVars>
      </dgm:prSet>
      <dgm:spPr/>
    </dgm:pt>
    <dgm:pt modelId="{5559A953-4D90-40E3-91EA-E4A9109DFCD1}" type="pres">
      <dgm:prSet presAssocID="{676C72C9-404A-47EA-8722-F8D7C2EA9250}" presName="circleB" presStyleLbl="node1" presStyleIdx="1" presStyleCnt="4"/>
      <dgm:spPr>
        <a:solidFill>
          <a:schemeClr val="bg2">
            <a:lumMod val="75000"/>
          </a:schemeClr>
        </a:solidFill>
      </dgm:spPr>
    </dgm:pt>
    <dgm:pt modelId="{98757FFB-A6D3-4E0C-A1C9-7552906B5B5C}" type="pres">
      <dgm:prSet presAssocID="{676C72C9-404A-47EA-8722-F8D7C2EA9250}" presName="spaceB" presStyleCnt="0"/>
      <dgm:spPr/>
    </dgm:pt>
    <dgm:pt modelId="{094CD9B2-ED1B-48D0-A17C-15BFDFCE2049}" type="pres">
      <dgm:prSet presAssocID="{85D3A4EB-B356-4A75-8FB5-87D53706C80E}" presName="space" presStyleCnt="0"/>
      <dgm:spPr/>
    </dgm:pt>
    <dgm:pt modelId="{CA61392E-007A-4968-9CD0-94EF3CF1802F}" type="pres">
      <dgm:prSet presAssocID="{09C5B1D0-C7EF-437D-BAE6-65396C5BF276}" presName="compositeA" presStyleCnt="0"/>
      <dgm:spPr/>
    </dgm:pt>
    <dgm:pt modelId="{874E718E-0AE9-4D85-AEF7-6AAFEAC0AB24}" type="pres">
      <dgm:prSet presAssocID="{09C5B1D0-C7EF-437D-BAE6-65396C5BF276}" presName="textA" presStyleLbl="revTx" presStyleIdx="2" presStyleCnt="4">
        <dgm:presLayoutVars>
          <dgm:bulletEnabled val="1"/>
        </dgm:presLayoutVars>
      </dgm:prSet>
      <dgm:spPr/>
    </dgm:pt>
    <dgm:pt modelId="{1D4BC2C8-42D1-481F-868B-A61C71EC67A7}" type="pres">
      <dgm:prSet presAssocID="{09C5B1D0-C7EF-437D-BAE6-65396C5BF276}" presName="circleA" presStyleLbl="node1" presStyleIdx="2" presStyleCnt="4"/>
      <dgm:spPr>
        <a:solidFill>
          <a:schemeClr val="bg2">
            <a:lumMod val="75000"/>
          </a:schemeClr>
        </a:solidFill>
      </dgm:spPr>
    </dgm:pt>
    <dgm:pt modelId="{6B2EAEED-FE0D-48BA-B065-3C813E2A17E5}" type="pres">
      <dgm:prSet presAssocID="{09C5B1D0-C7EF-437D-BAE6-65396C5BF276}" presName="spaceA" presStyleCnt="0"/>
      <dgm:spPr/>
    </dgm:pt>
    <dgm:pt modelId="{AEC119F3-926D-4498-B664-2232EF0D3D20}" type="pres">
      <dgm:prSet presAssocID="{63E8D344-EC8A-4B0F-9606-8BAC4E267887}" presName="space" presStyleCnt="0"/>
      <dgm:spPr/>
    </dgm:pt>
    <dgm:pt modelId="{5681082A-9192-4E1C-A721-6568498002D9}" type="pres">
      <dgm:prSet presAssocID="{B7260C07-891F-48C7-B886-B420C5439105}" presName="compositeB" presStyleCnt="0"/>
      <dgm:spPr/>
    </dgm:pt>
    <dgm:pt modelId="{78372D3B-3021-439F-A3CF-D35B0165A487}" type="pres">
      <dgm:prSet presAssocID="{B7260C07-891F-48C7-B886-B420C5439105}" presName="textB" presStyleLbl="revTx" presStyleIdx="3" presStyleCnt="4">
        <dgm:presLayoutVars>
          <dgm:bulletEnabled val="1"/>
        </dgm:presLayoutVars>
      </dgm:prSet>
      <dgm:spPr/>
    </dgm:pt>
    <dgm:pt modelId="{3443103A-25BA-489F-8A64-A038BA563EAA}" type="pres">
      <dgm:prSet presAssocID="{B7260C07-891F-48C7-B886-B420C5439105}" presName="circleB" presStyleLbl="node1" presStyleIdx="3" presStyleCnt="4"/>
      <dgm:spPr>
        <a:solidFill>
          <a:schemeClr val="bg2">
            <a:lumMod val="75000"/>
          </a:schemeClr>
        </a:solidFill>
      </dgm:spPr>
    </dgm:pt>
    <dgm:pt modelId="{29BA77E5-2044-40C7-BA0D-2168943E4C8D}" type="pres">
      <dgm:prSet presAssocID="{B7260C07-891F-48C7-B886-B420C5439105}" presName="spaceB" presStyleCnt="0"/>
      <dgm:spPr/>
    </dgm:pt>
  </dgm:ptLst>
  <dgm:cxnLst>
    <dgm:cxn modelId="{53D91D30-2326-45DD-B72D-096C6CC1D920}" srcId="{57E4D5CC-0986-49B5-A90B-1E513B1DB730}" destId="{09C5B1D0-C7EF-437D-BAE6-65396C5BF276}" srcOrd="2" destOrd="0" parTransId="{FB3A328F-7C24-4E37-BFC2-2F4BF8BEA8C6}" sibTransId="{63E8D344-EC8A-4B0F-9606-8BAC4E267887}"/>
    <dgm:cxn modelId="{F5D55068-9FC1-44DF-AFF9-9FA95F0A8215}" type="presOf" srcId="{57E4D5CC-0986-49B5-A90B-1E513B1DB730}" destId="{876FFE74-B9C5-428C-AE5D-4E13C61BC7DE}" srcOrd="0" destOrd="0" presId="urn:microsoft.com/office/officeart/2005/8/layout/hProcess11"/>
    <dgm:cxn modelId="{C26C3A58-8AE1-4BAC-B84B-C2C4443E15DE}" srcId="{57E4D5CC-0986-49B5-A90B-1E513B1DB730}" destId="{AD441B45-0A9F-4FDD-88DF-8856D62C6692}" srcOrd="0" destOrd="0" parTransId="{D3BFAFE4-8CEE-43E5-BC02-CDBA1D361799}" sibTransId="{09C98EA9-C515-4E23-83B7-67CECB0A63ED}"/>
    <dgm:cxn modelId="{61038685-795E-4803-B216-06028BC3F67C}" type="presOf" srcId="{AD441B45-0A9F-4FDD-88DF-8856D62C6692}" destId="{E257F37F-10F0-4C55-9D1D-0A88CB5A485F}" srcOrd="0" destOrd="0" presId="urn:microsoft.com/office/officeart/2005/8/layout/hProcess11"/>
    <dgm:cxn modelId="{B8BB2BB4-1D62-4645-A76D-CCF43F57FCB0}" type="presOf" srcId="{676C72C9-404A-47EA-8722-F8D7C2EA9250}" destId="{A42A9B82-B04E-4990-A769-B3C64FC6A171}" srcOrd="0" destOrd="0" presId="urn:microsoft.com/office/officeart/2005/8/layout/hProcess11"/>
    <dgm:cxn modelId="{D3510CBC-6CC0-4CDD-ABA0-1687B1E8DF79}" srcId="{57E4D5CC-0986-49B5-A90B-1E513B1DB730}" destId="{676C72C9-404A-47EA-8722-F8D7C2EA9250}" srcOrd="1" destOrd="0" parTransId="{69088CCA-7359-486B-91C2-0A45D6D45FD1}" sibTransId="{85D3A4EB-B356-4A75-8FB5-87D53706C80E}"/>
    <dgm:cxn modelId="{6F17DCC3-44F4-47AF-BA55-05E40E907A60}" type="presOf" srcId="{09C5B1D0-C7EF-437D-BAE6-65396C5BF276}" destId="{874E718E-0AE9-4D85-AEF7-6AAFEAC0AB24}" srcOrd="0" destOrd="0" presId="urn:microsoft.com/office/officeart/2005/8/layout/hProcess11"/>
    <dgm:cxn modelId="{212221D2-1FF7-45D3-894D-A3E2E180F8C4}" srcId="{57E4D5CC-0986-49B5-A90B-1E513B1DB730}" destId="{B7260C07-891F-48C7-B886-B420C5439105}" srcOrd="3" destOrd="0" parTransId="{F9C905AA-2C58-489C-84FF-F424B0AE2222}" sibTransId="{FE5F1131-CBCC-4339-8DBD-85B07C78740B}"/>
    <dgm:cxn modelId="{1563ABF7-A955-42D9-BB48-DD57327AED53}" type="presOf" srcId="{B7260C07-891F-48C7-B886-B420C5439105}" destId="{78372D3B-3021-439F-A3CF-D35B0165A487}" srcOrd="0" destOrd="0" presId="urn:microsoft.com/office/officeart/2005/8/layout/hProcess11"/>
    <dgm:cxn modelId="{5342F77A-3DE0-4A63-807F-C883857302B3}" type="presParOf" srcId="{876FFE74-B9C5-428C-AE5D-4E13C61BC7DE}" destId="{CEE5D17B-1EB5-4C22-AFA0-23C627E24780}" srcOrd="0" destOrd="0" presId="urn:microsoft.com/office/officeart/2005/8/layout/hProcess11"/>
    <dgm:cxn modelId="{48FBC481-7F9B-476C-A1A8-5B6F581A3748}" type="presParOf" srcId="{876FFE74-B9C5-428C-AE5D-4E13C61BC7DE}" destId="{19670F78-46EB-42FD-A965-BE19914C94F6}" srcOrd="1" destOrd="0" presId="urn:microsoft.com/office/officeart/2005/8/layout/hProcess11"/>
    <dgm:cxn modelId="{EE9E8A1E-BAEE-4500-B007-97696387AA7B}" type="presParOf" srcId="{19670F78-46EB-42FD-A965-BE19914C94F6}" destId="{0EB91AF8-0B1A-4B8C-8647-69E8AD925E82}" srcOrd="0" destOrd="0" presId="urn:microsoft.com/office/officeart/2005/8/layout/hProcess11"/>
    <dgm:cxn modelId="{4689CCAA-DECF-40D5-B3A0-5E09FA665C36}" type="presParOf" srcId="{0EB91AF8-0B1A-4B8C-8647-69E8AD925E82}" destId="{E257F37F-10F0-4C55-9D1D-0A88CB5A485F}" srcOrd="0" destOrd="0" presId="urn:microsoft.com/office/officeart/2005/8/layout/hProcess11"/>
    <dgm:cxn modelId="{501FA470-9D62-477A-8909-1A8E99566AF5}" type="presParOf" srcId="{0EB91AF8-0B1A-4B8C-8647-69E8AD925E82}" destId="{6F18C1C7-097C-4100-852A-92267F6A1754}" srcOrd="1" destOrd="0" presId="urn:microsoft.com/office/officeart/2005/8/layout/hProcess11"/>
    <dgm:cxn modelId="{1E0ED0EB-49D4-4C1A-BD78-3F582C66843F}" type="presParOf" srcId="{0EB91AF8-0B1A-4B8C-8647-69E8AD925E82}" destId="{1A25D0C7-E911-46C7-A628-9467C6168A0E}" srcOrd="2" destOrd="0" presId="urn:microsoft.com/office/officeart/2005/8/layout/hProcess11"/>
    <dgm:cxn modelId="{F7F0641C-3630-4509-9282-9A9A119E87E9}" type="presParOf" srcId="{19670F78-46EB-42FD-A965-BE19914C94F6}" destId="{D4C5A2EA-5E84-4FA3-BAFD-4387C7ECD260}" srcOrd="1" destOrd="0" presId="urn:microsoft.com/office/officeart/2005/8/layout/hProcess11"/>
    <dgm:cxn modelId="{33260686-7D28-490D-B5FF-9DA2D11E5F92}" type="presParOf" srcId="{19670F78-46EB-42FD-A965-BE19914C94F6}" destId="{A896DA1A-1413-4578-89D9-595CD912A634}" srcOrd="2" destOrd="0" presId="urn:microsoft.com/office/officeart/2005/8/layout/hProcess11"/>
    <dgm:cxn modelId="{C974019C-395D-43D3-8DD9-BCBF65BAB414}" type="presParOf" srcId="{A896DA1A-1413-4578-89D9-595CD912A634}" destId="{A42A9B82-B04E-4990-A769-B3C64FC6A171}" srcOrd="0" destOrd="0" presId="urn:microsoft.com/office/officeart/2005/8/layout/hProcess11"/>
    <dgm:cxn modelId="{675DEBE1-871A-4218-8016-BA53948996B5}" type="presParOf" srcId="{A896DA1A-1413-4578-89D9-595CD912A634}" destId="{5559A953-4D90-40E3-91EA-E4A9109DFCD1}" srcOrd="1" destOrd="0" presId="urn:microsoft.com/office/officeart/2005/8/layout/hProcess11"/>
    <dgm:cxn modelId="{FDB458EA-7997-454F-9562-2E65EA90635A}" type="presParOf" srcId="{A896DA1A-1413-4578-89D9-595CD912A634}" destId="{98757FFB-A6D3-4E0C-A1C9-7552906B5B5C}" srcOrd="2" destOrd="0" presId="urn:microsoft.com/office/officeart/2005/8/layout/hProcess11"/>
    <dgm:cxn modelId="{FB116D8A-5F98-4A04-934B-C0996BFAD32B}" type="presParOf" srcId="{19670F78-46EB-42FD-A965-BE19914C94F6}" destId="{094CD9B2-ED1B-48D0-A17C-15BFDFCE2049}" srcOrd="3" destOrd="0" presId="urn:microsoft.com/office/officeart/2005/8/layout/hProcess11"/>
    <dgm:cxn modelId="{1134E0E4-8C22-4DF7-A6D5-ABB007C05C4D}" type="presParOf" srcId="{19670F78-46EB-42FD-A965-BE19914C94F6}" destId="{CA61392E-007A-4968-9CD0-94EF3CF1802F}" srcOrd="4" destOrd="0" presId="urn:microsoft.com/office/officeart/2005/8/layout/hProcess11"/>
    <dgm:cxn modelId="{65FB4DDB-D681-4C6A-B57F-FBDEA3F5CD16}" type="presParOf" srcId="{CA61392E-007A-4968-9CD0-94EF3CF1802F}" destId="{874E718E-0AE9-4D85-AEF7-6AAFEAC0AB24}" srcOrd="0" destOrd="0" presId="urn:microsoft.com/office/officeart/2005/8/layout/hProcess11"/>
    <dgm:cxn modelId="{4383591A-348B-4CF1-9F0F-006DB17D098D}" type="presParOf" srcId="{CA61392E-007A-4968-9CD0-94EF3CF1802F}" destId="{1D4BC2C8-42D1-481F-868B-A61C71EC67A7}" srcOrd="1" destOrd="0" presId="urn:microsoft.com/office/officeart/2005/8/layout/hProcess11"/>
    <dgm:cxn modelId="{04212F85-04E0-49E4-8F82-CCD62914DC7C}" type="presParOf" srcId="{CA61392E-007A-4968-9CD0-94EF3CF1802F}" destId="{6B2EAEED-FE0D-48BA-B065-3C813E2A17E5}" srcOrd="2" destOrd="0" presId="urn:microsoft.com/office/officeart/2005/8/layout/hProcess11"/>
    <dgm:cxn modelId="{2F9E8D2F-2A70-44B9-B4BC-FF26D713FC48}" type="presParOf" srcId="{19670F78-46EB-42FD-A965-BE19914C94F6}" destId="{AEC119F3-926D-4498-B664-2232EF0D3D20}" srcOrd="5" destOrd="0" presId="urn:microsoft.com/office/officeart/2005/8/layout/hProcess11"/>
    <dgm:cxn modelId="{509F5591-2A79-419E-9ED7-CCCE90EEC533}" type="presParOf" srcId="{19670F78-46EB-42FD-A965-BE19914C94F6}" destId="{5681082A-9192-4E1C-A721-6568498002D9}" srcOrd="6" destOrd="0" presId="urn:microsoft.com/office/officeart/2005/8/layout/hProcess11"/>
    <dgm:cxn modelId="{7A002529-E425-49CE-8417-D6EC9C692125}" type="presParOf" srcId="{5681082A-9192-4E1C-A721-6568498002D9}" destId="{78372D3B-3021-439F-A3CF-D35B0165A487}" srcOrd="0" destOrd="0" presId="urn:microsoft.com/office/officeart/2005/8/layout/hProcess11"/>
    <dgm:cxn modelId="{D5B497F6-0484-4612-85BA-AEF9E1D246DD}" type="presParOf" srcId="{5681082A-9192-4E1C-A721-6568498002D9}" destId="{3443103A-25BA-489F-8A64-A038BA563EAA}" srcOrd="1" destOrd="0" presId="urn:microsoft.com/office/officeart/2005/8/layout/hProcess11"/>
    <dgm:cxn modelId="{3CA4559E-442C-4F36-9267-F8F9D49F80EE}" type="presParOf" srcId="{5681082A-9192-4E1C-A721-6568498002D9}" destId="{29BA77E5-2044-40C7-BA0D-2168943E4C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dirty="0"/>
            <a:t>Erosion</a:t>
          </a:r>
        </a:p>
      </dgm:t>
    </dgm:pt>
    <dgm:pt modelId="{ADA4163E-C8E9-4AAD-82E0-17C5E5646842}" type="parTrans" cxnId="{5073B756-D1BB-46D0-A3CE-528ECAF0CACB}">
      <dgm:prSet/>
      <dgm:spPr/>
      <dgm:t>
        <a:bodyPr/>
        <a:lstStyle/>
        <a:p>
          <a:endParaRPr lang="it-IT"/>
        </a:p>
      </dgm:t>
    </dgm:pt>
    <dgm:pt modelId="{C2FF1190-4100-4919-87FE-A5ED129271AB}" type="sibTrans" cxnId="{5073B756-D1BB-46D0-A3CE-528ECAF0CACB}">
      <dgm:prSet/>
      <dgm:spPr/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dirty="0"/>
            <a:t>Dilatation</a:t>
          </a:r>
        </a:p>
      </dgm:t>
    </dgm:pt>
    <dgm:pt modelId="{4377967A-153D-4C2A-AA4E-4AB40430F069}" type="parTrans" cxnId="{F4E30C5F-79C0-4620-A35D-90BA0378F463}">
      <dgm:prSet/>
      <dgm:spPr/>
      <dgm:t>
        <a:bodyPr/>
        <a:lstStyle/>
        <a:p>
          <a:endParaRPr lang="it-IT"/>
        </a:p>
      </dgm:t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70CF7688-A23F-44EB-8D5E-7C235408424D}">
      <dgm:prSet phldrT="[Testo]" phldr="0"/>
      <dgm:spPr/>
      <dgm:t>
        <a:bodyPr/>
        <a:lstStyle/>
        <a:p>
          <a:pPr rtl="0"/>
          <a:r>
            <a:rPr lang="en-GB" dirty="0"/>
            <a:t>Opening operation</a:t>
          </a:r>
        </a:p>
      </dgm:t>
    </dgm:pt>
    <dgm:pt modelId="{C8F3A026-A62C-4C30-8AA8-9BEA94BE82CB}" type="parTrans" cxnId="{10E8C12A-3F0B-4434-BD8B-9A5522DB7E0D}">
      <dgm:prSet/>
      <dgm:spPr/>
      <dgm:t>
        <a:bodyPr/>
        <a:lstStyle/>
        <a:p>
          <a:endParaRPr lang="it-IT"/>
        </a:p>
      </dgm:t>
    </dgm:pt>
    <dgm:pt modelId="{0D2AE291-DE97-49AA-BF8D-46491984F0E4}" type="sibTrans" cxnId="{10E8C12A-3F0B-4434-BD8B-9A5522DB7E0D}">
      <dgm:prSet/>
      <dgm:spPr/>
      <dgm:t>
        <a:bodyPr/>
        <a:lstStyle/>
        <a:p>
          <a:endParaRPr lang="it-IT"/>
        </a:p>
      </dgm:t>
    </dgm:pt>
    <dgm:pt modelId="{B64D2D9B-35AD-43E7-B7CB-93BC5DAE1CD6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EC17DC98-E3CE-450A-B8E1-AE1C80546EBC}" type="pres">
      <dgm:prSet presAssocID="{A086F6F5-F0D9-4A03-9AF1-0EC956FE9157}" presName="node" presStyleLbl="node1" presStyleIdx="0" presStyleCnt="3">
        <dgm:presLayoutVars>
          <dgm:bulletEnabled val="1"/>
        </dgm:presLayoutVars>
      </dgm:prSet>
      <dgm:spPr/>
    </dgm:pt>
    <dgm:pt modelId="{460271BF-7253-4AB1-B63B-AA91C58BD969}" type="pres">
      <dgm:prSet presAssocID="{C2FF1190-4100-4919-87FE-A5ED129271AB}" presName="spacerL" presStyleCnt="0"/>
      <dgm:spPr/>
    </dgm:pt>
    <dgm:pt modelId="{D99FA4AF-1D1C-48EA-B254-CDEF880C4CEF}" type="pres">
      <dgm:prSet presAssocID="{C2FF1190-4100-4919-87FE-A5ED129271AB}" presName="sibTrans" presStyleLbl="sibTrans2D1" presStyleIdx="0" presStyleCnt="2"/>
      <dgm:spPr>
        <a:solidFill>
          <a:schemeClr val="bg2">
            <a:lumMod val="75000"/>
          </a:schemeClr>
        </a:solidFill>
      </dgm:spPr>
    </dgm:pt>
    <dgm:pt modelId="{C166E15D-0B1F-4F12-A9F6-3A1B1CFEFE2C}" type="pres">
      <dgm:prSet presAssocID="{C2FF1190-4100-4919-87FE-A5ED129271AB}" presName="spacerR" presStyleCnt="0"/>
      <dgm:spPr/>
    </dgm:pt>
    <dgm:pt modelId="{683566FA-6E46-49C7-AFA5-27A227ACAA61}" type="pres">
      <dgm:prSet presAssocID="{546F666D-A539-4A6B-BA97-9B701F65CBD2}" presName="node" presStyleLbl="node1" presStyleIdx="1" presStyleCnt="3">
        <dgm:presLayoutVars>
          <dgm:bulletEnabled val="1"/>
        </dgm:presLayoutVars>
      </dgm:prSet>
      <dgm:spPr/>
    </dgm:pt>
    <dgm:pt modelId="{DFBF52BC-EC95-45F0-861A-86A1675A7175}" type="pres">
      <dgm:prSet presAssocID="{4F9C22C8-B56D-4BAC-8561-88A3E7803C12}" presName="spacerL" presStyleCnt="0"/>
      <dgm:spPr/>
    </dgm:pt>
    <dgm:pt modelId="{32373B4E-724E-4632-A10E-EC6381FD98D5}" type="pres">
      <dgm:prSet presAssocID="{4F9C22C8-B56D-4BAC-8561-88A3E7803C12}" presName="sibTrans" presStyleLbl="sibTrans2D1" presStyleIdx="1" presStyleCnt="2"/>
      <dgm:spPr>
        <a:solidFill>
          <a:schemeClr val="bg2">
            <a:lumMod val="75000"/>
          </a:schemeClr>
        </a:solidFill>
      </dgm:spPr>
    </dgm:pt>
    <dgm:pt modelId="{CEB12FA9-9F4F-43DD-B22E-1E2F9771279C}" type="pres">
      <dgm:prSet presAssocID="{4F9C22C8-B56D-4BAC-8561-88A3E7803C12}" presName="spacerR" presStyleCnt="0"/>
      <dgm:spPr/>
    </dgm:pt>
    <dgm:pt modelId="{8270F29A-57C4-4CF2-B5CF-FB1FDB70925C}" type="pres">
      <dgm:prSet presAssocID="{70CF7688-A23F-44EB-8D5E-7C235408424D}" presName="node" presStyleLbl="node1" presStyleIdx="2" presStyleCnt="3">
        <dgm:presLayoutVars>
          <dgm:bulletEnabled val="1"/>
        </dgm:presLayoutVars>
      </dgm:prSet>
      <dgm:spPr/>
    </dgm:pt>
  </dgm:ptLst>
  <dgm:cxnLst>
    <dgm:cxn modelId="{10E8C12A-3F0B-4434-BD8B-9A5522DB7E0D}" srcId="{9CAFEC13-165D-467F-9371-278867EB1297}" destId="{70CF7688-A23F-44EB-8D5E-7C235408424D}" srcOrd="2" destOrd="0" parTransId="{C8F3A026-A62C-4C30-8AA8-9BEA94BE82CB}" sibTransId="{0D2AE291-DE97-49AA-BF8D-46491984F0E4}"/>
    <dgm:cxn modelId="{7A62B92C-AFE5-475A-84EC-FE26FD721FB2}" type="presOf" srcId="{70CF7688-A23F-44EB-8D5E-7C235408424D}" destId="{8270F29A-57C4-4CF2-B5CF-FB1FDB70925C}" srcOrd="0" destOrd="0" presId="urn:microsoft.com/office/officeart/2005/8/layout/equation1"/>
    <dgm:cxn modelId="{0E4FAC34-FC50-4968-9ADB-8A2C28A7D7F8}" type="presOf" srcId="{9CAFEC13-165D-467F-9371-278867EB1297}" destId="{B64D2D9B-35AD-43E7-B7CB-93BC5DAE1CD6}" srcOrd="0" destOrd="0" presId="urn:microsoft.com/office/officeart/2005/8/layout/equation1"/>
    <dgm:cxn modelId="{6A83175E-7546-4E7D-9722-CCA8C0E8F935}" type="presOf" srcId="{C2FF1190-4100-4919-87FE-A5ED129271AB}" destId="{D99FA4AF-1D1C-48EA-B254-CDEF880C4CEF}" srcOrd="0" destOrd="0" presId="urn:microsoft.com/office/officeart/2005/8/layout/equation1"/>
    <dgm:cxn modelId="{F4E30C5F-79C0-4620-A35D-90BA0378F463}" srcId="{9CAFEC13-165D-467F-9371-278867EB1297}" destId="{546F666D-A539-4A6B-BA97-9B701F65CBD2}" srcOrd="1" destOrd="0" parTransId="{4377967A-153D-4C2A-AA4E-4AB40430F069}" sibTransId="{4F9C22C8-B56D-4BAC-8561-88A3E7803C12}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0567907A-3F5E-4BEC-A7CE-1D1AB5F12349}" type="presOf" srcId="{4F9C22C8-B56D-4BAC-8561-88A3E7803C12}" destId="{32373B4E-724E-4632-A10E-EC6381FD98D5}" srcOrd="0" destOrd="0" presId="urn:microsoft.com/office/officeart/2005/8/layout/equation1"/>
    <dgm:cxn modelId="{D36A48E0-77DE-483A-8D63-CCBE883E99C7}" type="presOf" srcId="{546F666D-A539-4A6B-BA97-9B701F65CBD2}" destId="{683566FA-6E46-49C7-AFA5-27A227ACAA61}" srcOrd="0" destOrd="0" presId="urn:microsoft.com/office/officeart/2005/8/layout/equation1"/>
    <dgm:cxn modelId="{E8C722F6-B54A-4E88-AE25-BD868074C413}" type="presOf" srcId="{A086F6F5-F0D9-4A03-9AF1-0EC956FE9157}" destId="{EC17DC98-E3CE-450A-B8E1-AE1C80546EBC}" srcOrd="0" destOrd="0" presId="urn:microsoft.com/office/officeart/2005/8/layout/equation1"/>
    <dgm:cxn modelId="{27DC82F6-D636-49CF-9DDC-55F739E8BB99}" type="presParOf" srcId="{B64D2D9B-35AD-43E7-B7CB-93BC5DAE1CD6}" destId="{EC17DC98-E3CE-450A-B8E1-AE1C80546EBC}" srcOrd="0" destOrd="0" presId="urn:microsoft.com/office/officeart/2005/8/layout/equation1"/>
    <dgm:cxn modelId="{D5501AFB-6464-4103-8AFB-7285E97E92AE}" type="presParOf" srcId="{B64D2D9B-35AD-43E7-B7CB-93BC5DAE1CD6}" destId="{460271BF-7253-4AB1-B63B-AA91C58BD969}" srcOrd="1" destOrd="0" presId="urn:microsoft.com/office/officeart/2005/8/layout/equation1"/>
    <dgm:cxn modelId="{062E2A51-422D-455B-8C49-77AAA6F18593}" type="presParOf" srcId="{B64D2D9B-35AD-43E7-B7CB-93BC5DAE1CD6}" destId="{D99FA4AF-1D1C-48EA-B254-CDEF880C4CEF}" srcOrd="2" destOrd="0" presId="urn:microsoft.com/office/officeart/2005/8/layout/equation1"/>
    <dgm:cxn modelId="{34BB560F-19AE-48BA-A9A2-81C11E4C33F6}" type="presParOf" srcId="{B64D2D9B-35AD-43E7-B7CB-93BC5DAE1CD6}" destId="{C166E15D-0B1F-4F12-A9F6-3A1B1CFEFE2C}" srcOrd="3" destOrd="0" presId="urn:microsoft.com/office/officeart/2005/8/layout/equation1"/>
    <dgm:cxn modelId="{80227E62-1FF0-44BC-A2EC-2D4854BF0596}" type="presParOf" srcId="{B64D2D9B-35AD-43E7-B7CB-93BC5DAE1CD6}" destId="{683566FA-6E46-49C7-AFA5-27A227ACAA61}" srcOrd="4" destOrd="0" presId="urn:microsoft.com/office/officeart/2005/8/layout/equation1"/>
    <dgm:cxn modelId="{1A95E52C-F6F4-433F-8879-7AAE89693197}" type="presParOf" srcId="{B64D2D9B-35AD-43E7-B7CB-93BC5DAE1CD6}" destId="{DFBF52BC-EC95-45F0-861A-86A1675A7175}" srcOrd="5" destOrd="0" presId="urn:microsoft.com/office/officeart/2005/8/layout/equation1"/>
    <dgm:cxn modelId="{FB5B949E-39DC-4CF4-9BCC-46B4B4268E84}" type="presParOf" srcId="{B64D2D9B-35AD-43E7-B7CB-93BC5DAE1CD6}" destId="{32373B4E-724E-4632-A10E-EC6381FD98D5}" srcOrd="6" destOrd="0" presId="urn:microsoft.com/office/officeart/2005/8/layout/equation1"/>
    <dgm:cxn modelId="{4F2C83F9-B95D-4175-B980-114B93618A46}" type="presParOf" srcId="{B64D2D9B-35AD-43E7-B7CB-93BC5DAE1CD6}" destId="{CEB12FA9-9F4F-43DD-B22E-1E2F9771279C}" srcOrd="7" destOrd="0" presId="urn:microsoft.com/office/officeart/2005/8/layout/equation1"/>
    <dgm:cxn modelId="{8FA100A7-616D-4341-B74A-621951B7E2D4}" type="presParOf" srcId="{B64D2D9B-35AD-43E7-B7CB-93BC5DAE1CD6}" destId="{8270F29A-57C4-4CF2-B5CF-FB1FDB70925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dirty="0">
              <a:latin typeface="Corbel" panose="020B0503020204020204"/>
            </a:rPr>
            <a:t>Dilatation</a:t>
          </a:r>
          <a:endParaRPr lang="en-GB" dirty="0"/>
        </a:p>
      </dgm:t>
    </dgm:pt>
    <dgm:pt modelId="{ADA4163E-C8E9-4AAD-82E0-17C5E5646842}" type="parTrans" cxnId="{5073B756-D1BB-46D0-A3CE-528ECAF0CACB}">
      <dgm:prSet/>
      <dgm:spPr/>
    </dgm:pt>
    <dgm:pt modelId="{C2FF1190-4100-4919-87FE-A5ED129271AB}" type="sibTrans" cxnId="{5073B756-D1BB-46D0-A3CE-528ECAF0CACB}">
      <dgm:prSet/>
      <dgm:spPr/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dirty="0">
              <a:latin typeface="Corbel" panose="020B0503020204020204"/>
            </a:rPr>
            <a:t>Erosion</a:t>
          </a:r>
          <a:endParaRPr lang="en-GB" dirty="0"/>
        </a:p>
      </dgm:t>
    </dgm:pt>
    <dgm:pt modelId="{4377967A-153D-4C2A-AA4E-4AB40430F069}" type="parTrans" cxnId="{F4E30C5F-79C0-4620-A35D-90BA0378F463}">
      <dgm:prSet/>
      <dgm:spPr/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70CF7688-A23F-44EB-8D5E-7C235408424D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Closing operation</a:t>
          </a:r>
          <a:endParaRPr lang="en-GB" dirty="0"/>
        </a:p>
      </dgm:t>
    </dgm:pt>
    <dgm:pt modelId="{C8F3A026-A62C-4C30-8AA8-9BEA94BE82CB}" type="parTrans" cxnId="{10E8C12A-3F0B-4434-BD8B-9A5522DB7E0D}">
      <dgm:prSet/>
      <dgm:spPr/>
    </dgm:pt>
    <dgm:pt modelId="{0D2AE291-DE97-49AA-BF8D-46491984F0E4}" type="sibTrans" cxnId="{10E8C12A-3F0B-4434-BD8B-9A5522DB7E0D}">
      <dgm:prSet/>
      <dgm:spPr/>
    </dgm:pt>
    <dgm:pt modelId="{CCBE4F30-7F09-4D60-B92A-AFD3E3F930D4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41852B3E-889A-43AA-9149-165622CD4987}" type="pres">
      <dgm:prSet presAssocID="{A086F6F5-F0D9-4A03-9AF1-0EC956FE9157}" presName="node" presStyleLbl="node1" presStyleIdx="0" presStyleCnt="3">
        <dgm:presLayoutVars>
          <dgm:bulletEnabled val="1"/>
        </dgm:presLayoutVars>
      </dgm:prSet>
      <dgm:spPr/>
    </dgm:pt>
    <dgm:pt modelId="{7F3B8A39-03A7-4A82-916A-711F2D826D98}" type="pres">
      <dgm:prSet presAssocID="{C2FF1190-4100-4919-87FE-A5ED129271AB}" presName="spacerL" presStyleCnt="0"/>
      <dgm:spPr/>
    </dgm:pt>
    <dgm:pt modelId="{15171504-7A02-4EA5-864B-E2E68AE0684A}" type="pres">
      <dgm:prSet presAssocID="{C2FF1190-4100-4919-87FE-A5ED129271AB}" presName="sibTrans" presStyleLbl="sibTrans2D1" presStyleIdx="0" presStyleCnt="2"/>
      <dgm:spPr>
        <a:solidFill>
          <a:schemeClr val="bg2">
            <a:lumMod val="75000"/>
          </a:schemeClr>
        </a:solidFill>
      </dgm:spPr>
    </dgm:pt>
    <dgm:pt modelId="{BF6DDD6E-6A4D-4D7F-88DE-DB80F1EC55C9}" type="pres">
      <dgm:prSet presAssocID="{C2FF1190-4100-4919-87FE-A5ED129271AB}" presName="spacerR" presStyleCnt="0"/>
      <dgm:spPr/>
    </dgm:pt>
    <dgm:pt modelId="{6185C759-D3B5-456A-A7D0-25C9E8B67B09}" type="pres">
      <dgm:prSet presAssocID="{546F666D-A539-4A6B-BA97-9B701F65CBD2}" presName="node" presStyleLbl="node1" presStyleIdx="1" presStyleCnt="3">
        <dgm:presLayoutVars>
          <dgm:bulletEnabled val="1"/>
        </dgm:presLayoutVars>
      </dgm:prSet>
      <dgm:spPr/>
    </dgm:pt>
    <dgm:pt modelId="{0108CB84-4095-4949-B57B-6A6A1D3ECC4B}" type="pres">
      <dgm:prSet presAssocID="{4F9C22C8-B56D-4BAC-8561-88A3E7803C12}" presName="spacerL" presStyleCnt="0"/>
      <dgm:spPr/>
    </dgm:pt>
    <dgm:pt modelId="{9B488850-4A52-45B2-88D3-DCC45229B773}" type="pres">
      <dgm:prSet presAssocID="{4F9C22C8-B56D-4BAC-8561-88A3E7803C12}" presName="sibTrans" presStyleLbl="sibTrans2D1" presStyleIdx="1" presStyleCnt="2"/>
      <dgm:spPr>
        <a:solidFill>
          <a:schemeClr val="bg2">
            <a:lumMod val="75000"/>
          </a:schemeClr>
        </a:solidFill>
      </dgm:spPr>
    </dgm:pt>
    <dgm:pt modelId="{5AC157F1-0C20-4B77-B84D-408753055B4B}" type="pres">
      <dgm:prSet presAssocID="{4F9C22C8-B56D-4BAC-8561-88A3E7803C12}" presName="spacerR" presStyleCnt="0"/>
      <dgm:spPr/>
    </dgm:pt>
    <dgm:pt modelId="{4EC76983-360E-4CAC-9423-FFD9A7DAA787}" type="pres">
      <dgm:prSet presAssocID="{70CF7688-A23F-44EB-8D5E-7C235408424D}" presName="node" presStyleLbl="node1" presStyleIdx="2" presStyleCnt="3">
        <dgm:presLayoutVars>
          <dgm:bulletEnabled val="1"/>
        </dgm:presLayoutVars>
      </dgm:prSet>
      <dgm:spPr/>
    </dgm:pt>
  </dgm:ptLst>
  <dgm:cxnLst>
    <dgm:cxn modelId="{B9F7B60C-9598-4FD5-8251-F2E790FAB863}" type="presOf" srcId="{4F9C22C8-B56D-4BAC-8561-88A3E7803C12}" destId="{9B488850-4A52-45B2-88D3-DCC45229B773}" srcOrd="0" destOrd="0" presId="urn:microsoft.com/office/officeart/2005/8/layout/equation1"/>
    <dgm:cxn modelId="{10E8C12A-3F0B-4434-BD8B-9A5522DB7E0D}" srcId="{9CAFEC13-165D-467F-9371-278867EB1297}" destId="{70CF7688-A23F-44EB-8D5E-7C235408424D}" srcOrd="2" destOrd="0" parTransId="{C8F3A026-A62C-4C30-8AA8-9BEA94BE82CB}" sibTransId="{0D2AE291-DE97-49AA-BF8D-46491984F0E4}"/>
    <dgm:cxn modelId="{F4E30C5F-79C0-4620-A35D-90BA0378F463}" srcId="{9CAFEC13-165D-467F-9371-278867EB1297}" destId="{546F666D-A539-4A6B-BA97-9B701F65CBD2}" srcOrd="1" destOrd="0" parTransId="{4377967A-153D-4C2A-AA4E-4AB40430F069}" sibTransId="{4F9C22C8-B56D-4BAC-8561-88A3E7803C12}"/>
    <dgm:cxn modelId="{84D04D63-B18C-4873-9601-1D1D8B6ED0C1}" type="presOf" srcId="{C2FF1190-4100-4919-87FE-A5ED129271AB}" destId="{15171504-7A02-4EA5-864B-E2E68AE0684A}" srcOrd="0" destOrd="0" presId="urn:microsoft.com/office/officeart/2005/8/layout/equation1"/>
    <dgm:cxn modelId="{89B16F6F-F8D2-4457-8E7A-9D0CBBADDAD3}" type="presOf" srcId="{70CF7688-A23F-44EB-8D5E-7C235408424D}" destId="{4EC76983-360E-4CAC-9423-FFD9A7DAA787}" srcOrd="0" destOrd="0" presId="urn:microsoft.com/office/officeart/2005/8/layout/equation1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1A11E8C4-1C03-4AB9-9867-2869CF55C14D}" type="presOf" srcId="{546F666D-A539-4A6B-BA97-9B701F65CBD2}" destId="{6185C759-D3B5-456A-A7D0-25C9E8B67B09}" srcOrd="0" destOrd="0" presId="urn:microsoft.com/office/officeart/2005/8/layout/equation1"/>
    <dgm:cxn modelId="{31ABE1C9-4E6C-444F-8793-920A0795F8E5}" type="presOf" srcId="{A086F6F5-F0D9-4A03-9AF1-0EC956FE9157}" destId="{41852B3E-889A-43AA-9149-165622CD4987}" srcOrd="0" destOrd="0" presId="urn:microsoft.com/office/officeart/2005/8/layout/equation1"/>
    <dgm:cxn modelId="{A191FDE8-3D00-4FBA-BB61-03F81566B8AC}" type="presOf" srcId="{9CAFEC13-165D-467F-9371-278867EB1297}" destId="{CCBE4F30-7F09-4D60-B92A-AFD3E3F930D4}" srcOrd="0" destOrd="0" presId="urn:microsoft.com/office/officeart/2005/8/layout/equation1"/>
    <dgm:cxn modelId="{890B8DE4-2988-47F8-BFA9-DF5A2A573C98}" type="presParOf" srcId="{CCBE4F30-7F09-4D60-B92A-AFD3E3F930D4}" destId="{41852B3E-889A-43AA-9149-165622CD4987}" srcOrd="0" destOrd="0" presId="urn:microsoft.com/office/officeart/2005/8/layout/equation1"/>
    <dgm:cxn modelId="{AB8B5BC2-3A5C-4591-813D-9125366E56F6}" type="presParOf" srcId="{CCBE4F30-7F09-4D60-B92A-AFD3E3F930D4}" destId="{7F3B8A39-03A7-4A82-916A-711F2D826D98}" srcOrd="1" destOrd="0" presId="urn:microsoft.com/office/officeart/2005/8/layout/equation1"/>
    <dgm:cxn modelId="{212AF921-CC3D-48F4-A585-BF841CC2688A}" type="presParOf" srcId="{CCBE4F30-7F09-4D60-B92A-AFD3E3F930D4}" destId="{15171504-7A02-4EA5-864B-E2E68AE0684A}" srcOrd="2" destOrd="0" presId="urn:microsoft.com/office/officeart/2005/8/layout/equation1"/>
    <dgm:cxn modelId="{E1E2CF6C-1B31-4883-927F-FEAA889094E7}" type="presParOf" srcId="{CCBE4F30-7F09-4D60-B92A-AFD3E3F930D4}" destId="{BF6DDD6E-6A4D-4D7F-88DE-DB80F1EC55C9}" srcOrd="3" destOrd="0" presId="urn:microsoft.com/office/officeart/2005/8/layout/equation1"/>
    <dgm:cxn modelId="{82A13C36-80E6-4DA5-B9A7-657BD78050C2}" type="presParOf" srcId="{CCBE4F30-7F09-4D60-B92A-AFD3E3F930D4}" destId="{6185C759-D3B5-456A-A7D0-25C9E8B67B09}" srcOrd="4" destOrd="0" presId="urn:microsoft.com/office/officeart/2005/8/layout/equation1"/>
    <dgm:cxn modelId="{4EA44FF0-A3AD-4B09-922A-CE88F28828FB}" type="presParOf" srcId="{CCBE4F30-7F09-4D60-B92A-AFD3E3F930D4}" destId="{0108CB84-4095-4949-B57B-6A6A1D3ECC4B}" srcOrd="5" destOrd="0" presId="urn:microsoft.com/office/officeart/2005/8/layout/equation1"/>
    <dgm:cxn modelId="{3925DC4F-F609-4A97-8678-56F1CE289AFB}" type="presParOf" srcId="{CCBE4F30-7F09-4D60-B92A-AFD3E3F930D4}" destId="{9B488850-4A52-45B2-88D3-DCC45229B773}" srcOrd="6" destOrd="0" presId="urn:microsoft.com/office/officeart/2005/8/layout/equation1"/>
    <dgm:cxn modelId="{9AEE79C7-3D87-4B64-A0D0-1BDF8138FB4D}" type="presParOf" srcId="{CCBE4F30-7F09-4D60-B92A-AFD3E3F930D4}" destId="{5AC157F1-0C20-4B77-B84D-408753055B4B}" srcOrd="7" destOrd="0" presId="urn:microsoft.com/office/officeart/2005/8/layout/equation1"/>
    <dgm:cxn modelId="{4415FCFC-E22B-4549-AB61-3783182423CD}" type="presParOf" srcId="{CCBE4F30-7F09-4D60-B92A-AFD3E3F930D4}" destId="{4EC76983-360E-4CAC-9423-FFD9A7DAA78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58C1B3-79D5-4E6D-8F6C-5AFC368C6B27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09537A-CD0E-4F96-9EBB-D991C30D73B0}">
      <dgm:prSet/>
      <dgm:spPr/>
      <dgm:t>
        <a:bodyPr/>
        <a:lstStyle/>
        <a:p>
          <a:r>
            <a:rPr lang="en-GB"/>
            <a:t>The MMF algorithm can retain the significant characteristic waves and intervals in the ECG signal</a:t>
          </a:r>
          <a:endParaRPr lang="en-US"/>
        </a:p>
      </dgm:t>
    </dgm:pt>
    <dgm:pt modelId="{B686FF3F-6263-44E3-8EE8-6E63316F4DBA}" type="parTrans" cxnId="{39A1A6A5-AF4B-4256-931E-4B7C82861706}">
      <dgm:prSet/>
      <dgm:spPr/>
      <dgm:t>
        <a:bodyPr/>
        <a:lstStyle/>
        <a:p>
          <a:endParaRPr lang="en-US"/>
        </a:p>
      </dgm:t>
    </dgm:pt>
    <dgm:pt modelId="{1FFEA54A-6F29-4525-B7ED-B63DBF416B0F}" type="sibTrans" cxnId="{39A1A6A5-AF4B-4256-931E-4B7C82861706}">
      <dgm:prSet/>
      <dgm:spPr/>
      <dgm:t>
        <a:bodyPr/>
        <a:lstStyle/>
        <a:p>
          <a:endParaRPr lang="en-US"/>
        </a:p>
      </dgm:t>
    </dgm:pt>
    <dgm:pt modelId="{56D6C59B-7BA4-4388-963D-8E9C8A398585}">
      <dgm:prSet/>
      <dgm:spPr/>
      <dgm:t>
        <a:bodyPr/>
        <a:lstStyle/>
        <a:p>
          <a:r>
            <a:rPr lang="en-GB"/>
            <a:t>which is more important for subsequent processing, such as the ECG characteristic wave or interval detection, or arrhythmia recognition.</a:t>
          </a:r>
          <a:endParaRPr lang="en-US"/>
        </a:p>
      </dgm:t>
    </dgm:pt>
    <dgm:pt modelId="{3F8085F9-C264-4176-B037-70217B99816A}" type="parTrans" cxnId="{804FE141-DC29-4ED4-816D-B270914D11C2}">
      <dgm:prSet/>
      <dgm:spPr/>
      <dgm:t>
        <a:bodyPr/>
        <a:lstStyle/>
        <a:p>
          <a:endParaRPr lang="en-US"/>
        </a:p>
      </dgm:t>
    </dgm:pt>
    <dgm:pt modelId="{0616999A-156B-4D00-A623-7DEA42A0DC7C}" type="sibTrans" cxnId="{804FE141-DC29-4ED4-816D-B270914D11C2}">
      <dgm:prSet/>
      <dgm:spPr/>
      <dgm:t>
        <a:bodyPr/>
        <a:lstStyle/>
        <a:p>
          <a:endParaRPr lang="en-US"/>
        </a:p>
      </dgm:t>
    </dgm:pt>
    <dgm:pt modelId="{091A1BA8-6BAA-41CC-B4D7-F02B7E91D20E}" type="pres">
      <dgm:prSet presAssocID="{5A58C1B3-79D5-4E6D-8F6C-5AFC368C6B27}" presName="Name0" presStyleCnt="0">
        <dgm:presLayoutVars>
          <dgm:dir/>
          <dgm:animLvl val="lvl"/>
          <dgm:resizeHandles val="exact"/>
        </dgm:presLayoutVars>
      </dgm:prSet>
      <dgm:spPr/>
    </dgm:pt>
    <dgm:pt modelId="{7D6B3112-EED3-4888-8E9E-259250F9E256}" type="pres">
      <dgm:prSet presAssocID="{56D6C59B-7BA4-4388-963D-8E9C8A398585}" presName="boxAndChildren" presStyleCnt="0"/>
      <dgm:spPr/>
    </dgm:pt>
    <dgm:pt modelId="{38404AFD-BBD3-42EF-ACC3-B865F4D43494}" type="pres">
      <dgm:prSet presAssocID="{56D6C59B-7BA4-4388-963D-8E9C8A398585}" presName="parentTextBox" presStyleLbl="node1" presStyleIdx="0" presStyleCnt="2"/>
      <dgm:spPr/>
    </dgm:pt>
    <dgm:pt modelId="{FBAC214D-5336-4FF9-932D-BE7C1553F254}" type="pres">
      <dgm:prSet presAssocID="{1FFEA54A-6F29-4525-B7ED-B63DBF416B0F}" presName="sp" presStyleCnt="0"/>
      <dgm:spPr/>
    </dgm:pt>
    <dgm:pt modelId="{AB53174E-B7BB-48DD-8077-ADE08925CD75}" type="pres">
      <dgm:prSet presAssocID="{7E09537A-CD0E-4F96-9EBB-D991C30D73B0}" presName="arrowAndChildren" presStyleCnt="0"/>
      <dgm:spPr/>
    </dgm:pt>
    <dgm:pt modelId="{B3C61055-3B39-48BF-BF74-B7509020C0CF}" type="pres">
      <dgm:prSet presAssocID="{7E09537A-CD0E-4F96-9EBB-D991C30D73B0}" presName="parentTextArrow" presStyleLbl="node1" presStyleIdx="1" presStyleCnt="2"/>
      <dgm:spPr/>
    </dgm:pt>
  </dgm:ptLst>
  <dgm:cxnLst>
    <dgm:cxn modelId="{804FE141-DC29-4ED4-816D-B270914D11C2}" srcId="{5A58C1B3-79D5-4E6D-8F6C-5AFC368C6B27}" destId="{56D6C59B-7BA4-4388-963D-8E9C8A398585}" srcOrd="1" destOrd="0" parTransId="{3F8085F9-C264-4176-B037-70217B99816A}" sibTransId="{0616999A-156B-4D00-A623-7DEA42A0DC7C}"/>
    <dgm:cxn modelId="{C613A46F-6B6A-47DE-B82A-0250C8408805}" type="presOf" srcId="{7E09537A-CD0E-4F96-9EBB-D991C30D73B0}" destId="{B3C61055-3B39-48BF-BF74-B7509020C0CF}" srcOrd="0" destOrd="0" presId="urn:microsoft.com/office/officeart/2005/8/layout/process4"/>
    <dgm:cxn modelId="{120D8154-E77C-4C9B-A161-0EEFC272A080}" type="presOf" srcId="{56D6C59B-7BA4-4388-963D-8E9C8A398585}" destId="{38404AFD-BBD3-42EF-ACC3-B865F4D43494}" srcOrd="0" destOrd="0" presId="urn:microsoft.com/office/officeart/2005/8/layout/process4"/>
    <dgm:cxn modelId="{39A1A6A5-AF4B-4256-931E-4B7C82861706}" srcId="{5A58C1B3-79D5-4E6D-8F6C-5AFC368C6B27}" destId="{7E09537A-CD0E-4F96-9EBB-D991C30D73B0}" srcOrd="0" destOrd="0" parTransId="{B686FF3F-6263-44E3-8EE8-6E63316F4DBA}" sibTransId="{1FFEA54A-6F29-4525-B7ED-B63DBF416B0F}"/>
    <dgm:cxn modelId="{88D3FFC8-FEF8-4420-A8F8-23B347471491}" type="presOf" srcId="{5A58C1B3-79D5-4E6D-8F6C-5AFC368C6B27}" destId="{091A1BA8-6BAA-41CC-B4D7-F02B7E91D20E}" srcOrd="0" destOrd="0" presId="urn:microsoft.com/office/officeart/2005/8/layout/process4"/>
    <dgm:cxn modelId="{042F1344-1D58-4694-8B97-4A636D1E39D8}" type="presParOf" srcId="{091A1BA8-6BAA-41CC-B4D7-F02B7E91D20E}" destId="{7D6B3112-EED3-4888-8E9E-259250F9E256}" srcOrd="0" destOrd="0" presId="urn:microsoft.com/office/officeart/2005/8/layout/process4"/>
    <dgm:cxn modelId="{6BE04F8B-4881-49B5-8D59-CB815368D6AD}" type="presParOf" srcId="{7D6B3112-EED3-4888-8E9E-259250F9E256}" destId="{38404AFD-BBD3-42EF-ACC3-B865F4D43494}" srcOrd="0" destOrd="0" presId="urn:microsoft.com/office/officeart/2005/8/layout/process4"/>
    <dgm:cxn modelId="{5CB1D45B-89BF-4B04-A604-42D9DA38A39E}" type="presParOf" srcId="{091A1BA8-6BAA-41CC-B4D7-F02B7E91D20E}" destId="{FBAC214D-5336-4FF9-932D-BE7C1553F254}" srcOrd="1" destOrd="0" presId="urn:microsoft.com/office/officeart/2005/8/layout/process4"/>
    <dgm:cxn modelId="{50C744C5-C128-4723-B431-314D87F8CAD3}" type="presParOf" srcId="{091A1BA8-6BAA-41CC-B4D7-F02B7E91D20E}" destId="{AB53174E-B7BB-48DD-8077-ADE08925CD75}" srcOrd="2" destOrd="0" presId="urn:microsoft.com/office/officeart/2005/8/layout/process4"/>
    <dgm:cxn modelId="{2318A569-EA36-44A7-9642-D9FB8DAC9930}" type="presParOf" srcId="{AB53174E-B7BB-48DD-8077-ADE08925CD75}" destId="{B3C61055-3B39-48BF-BF74-B7509020C0C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44C64-15B1-4DF5-8724-C1E3A9B3BB53}">
      <dsp:nvSpPr>
        <dsp:cNvPr id="0" name=""/>
        <dsp:cNvSpPr/>
      </dsp:nvSpPr>
      <dsp:spPr>
        <a:xfrm>
          <a:off x="7515" y="312812"/>
          <a:ext cx="4492338" cy="17969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rbel" panose="020B0503020204020204"/>
            </a:rPr>
            <a:t>Mathematical morphology (MM) provides an approach to </a:t>
          </a:r>
          <a:r>
            <a:rPr lang="en-GB" sz="2000" kern="1200" dirty="0"/>
            <a:t>the </a:t>
          </a:r>
          <a:r>
            <a:rPr lang="en-GB" sz="2000" kern="1200" dirty="0">
              <a:latin typeface="Corbel" panose="020B0503020204020204"/>
            </a:rPr>
            <a:t>development </a:t>
          </a:r>
          <a:r>
            <a:rPr lang="en-GB" sz="2000" kern="1200" dirty="0"/>
            <a:t>of </a:t>
          </a:r>
          <a:r>
            <a:rPr lang="en-GB" sz="2000" kern="1200" dirty="0">
              <a:latin typeface="Corbel" panose="020B0503020204020204"/>
            </a:rPr>
            <a:t>non-linear signal processing methods.</a:t>
          </a:r>
        </a:p>
      </dsp:txBody>
      <dsp:txXfrm>
        <a:off x="905983" y="312812"/>
        <a:ext cx="2695403" cy="1796935"/>
      </dsp:txXfrm>
    </dsp:sp>
    <dsp:sp modelId="{BAFCBF0A-4211-41F5-B73A-DC3F1B6ED551}">
      <dsp:nvSpPr>
        <dsp:cNvPr id="0" name=""/>
        <dsp:cNvSpPr/>
      </dsp:nvSpPr>
      <dsp:spPr>
        <a:xfrm>
          <a:off x="4050620" y="312812"/>
          <a:ext cx="4492338" cy="17969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Corbel"/>
            </a:rPr>
            <a:t>The shape information of a signal can be extracted by using a structuring element to operate on the signal.</a:t>
          </a:r>
        </a:p>
      </dsp:txBody>
      <dsp:txXfrm>
        <a:off x="4949088" y="312812"/>
        <a:ext cx="2695403" cy="179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E252-77CA-49A6-813A-47723BD38CB0}">
      <dsp:nvSpPr>
        <dsp:cNvPr id="0" name=""/>
        <dsp:cNvSpPr/>
      </dsp:nvSpPr>
      <dsp:spPr>
        <a:xfrm>
          <a:off x="3391464" y="2214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Corrupted ECG signal</a:t>
          </a:r>
          <a:br>
            <a:rPr lang="en-GB" sz="1800" kern="1200" dirty="0">
              <a:latin typeface="Corbel" panose="020B0503020204020204"/>
            </a:rPr>
          </a:br>
          <a:r>
            <a:rPr lang="en-GB" sz="1800" kern="1200" dirty="0">
              <a:latin typeface="Corbel" panose="020B0503020204020204"/>
            </a:rPr>
            <a:t>(input)</a:t>
          </a:r>
          <a:endParaRPr lang="en-GB" sz="1800" kern="1200" dirty="0"/>
        </a:p>
      </dsp:txBody>
      <dsp:txXfrm>
        <a:off x="3415596" y="26346"/>
        <a:ext cx="2911126" cy="775666"/>
      </dsp:txXfrm>
    </dsp:sp>
    <dsp:sp modelId="{6616ABAE-947E-4A69-B253-D8E518607CAA}">
      <dsp:nvSpPr>
        <dsp:cNvPr id="0" name=""/>
        <dsp:cNvSpPr/>
      </dsp:nvSpPr>
      <dsp:spPr>
        <a:xfrm rot="5400000">
          <a:off x="4716672" y="846743"/>
          <a:ext cx="308973" cy="370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4759929" y="877640"/>
        <a:ext cx="222460" cy="216281"/>
      </dsp:txXfrm>
    </dsp:sp>
    <dsp:sp modelId="{DDBBD336-8217-4822-B268-3929A8A5E7DF}">
      <dsp:nvSpPr>
        <dsp:cNvPr id="0" name=""/>
        <dsp:cNvSpPr/>
      </dsp:nvSpPr>
      <dsp:spPr>
        <a:xfrm>
          <a:off x="3391464" y="1238110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Baseline corrected signal</a:t>
          </a:r>
          <a:endParaRPr lang="en-GB" sz="1800" kern="1200" dirty="0"/>
        </a:p>
      </dsp:txBody>
      <dsp:txXfrm>
        <a:off x="3415596" y="1262242"/>
        <a:ext cx="2911126" cy="775666"/>
      </dsp:txXfrm>
    </dsp:sp>
    <dsp:sp modelId="{F43C67DE-1063-4C01-99FE-49D1811150F1}">
      <dsp:nvSpPr>
        <dsp:cNvPr id="0" name=""/>
        <dsp:cNvSpPr/>
      </dsp:nvSpPr>
      <dsp:spPr>
        <a:xfrm rot="5400000">
          <a:off x="4716672" y="2082639"/>
          <a:ext cx="308973" cy="370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4759929" y="2113536"/>
        <a:ext cx="222460" cy="216281"/>
      </dsp:txXfrm>
    </dsp:sp>
    <dsp:sp modelId="{983D6C27-A8F6-4E68-BA75-84010641F11D}">
      <dsp:nvSpPr>
        <dsp:cNvPr id="0" name=""/>
        <dsp:cNvSpPr/>
      </dsp:nvSpPr>
      <dsp:spPr>
        <a:xfrm>
          <a:off x="3391464" y="2474006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Noise suppression</a:t>
          </a:r>
          <a:endParaRPr lang="en-GB" sz="1800" kern="1200" dirty="0"/>
        </a:p>
      </dsp:txBody>
      <dsp:txXfrm>
        <a:off x="3415596" y="2498138"/>
        <a:ext cx="2911126" cy="775666"/>
      </dsp:txXfrm>
    </dsp:sp>
    <dsp:sp modelId="{F76D270E-5A43-4C98-A9A3-1BCED79CC7F9}">
      <dsp:nvSpPr>
        <dsp:cNvPr id="0" name=""/>
        <dsp:cNvSpPr/>
      </dsp:nvSpPr>
      <dsp:spPr>
        <a:xfrm rot="5400000">
          <a:off x="4716672" y="3318534"/>
          <a:ext cx="308973" cy="370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4759929" y="3349431"/>
        <a:ext cx="222460" cy="216281"/>
      </dsp:txXfrm>
    </dsp:sp>
    <dsp:sp modelId="{7A432F4B-7047-46A2-976B-C46DDDE0CCAC}">
      <dsp:nvSpPr>
        <dsp:cNvPr id="0" name=""/>
        <dsp:cNvSpPr/>
      </dsp:nvSpPr>
      <dsp:spPr>
        <a:xfrm>
          <a:off x="3391464" y="3709901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ECG signal after conditioning</a:t>
          </a:r>
          <a:br>
            <a:rPr lang="en-GB" sz="1800" kern="1200" dirty="0">
              <a:latin typeface="Corbel" panose="020B0503020204020204"/>
            </a:rPr>
          </a:br>
          <a:r>
            <a:rPr lang="en-GB" sz="1800" kern="1200" dirty="0">
              <a:latin typeface="Corbel" panose="020B0503020204020204"/>
            </a:rPr>
            <a:t>(output)</a:t>
          </a:r>
        </a:p>
      </dsp:txBody>
      <dsp:txXfrm>
        <a:off x="3415596" y="3734033"/>
        <a:ext cx="2911126" cy="775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7DC98-E3CE-450A-B8E1-AE1C80546EBC}">
      <dsp:nvSpPr>
        <dsp:cNvPr id="0" name=""/>
        <dsp:cNvSpPr/>
      </dsp:nvSpPr>
      <dsp:spPr>
        <a:xfrm>
          <a:off x="5242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Input</a:t>
          </a:r>
          <a:endParaRPr lang="en-GB" sz="1300" b="1" kern="1200" dirty="0"/>
        </a:p>
      </dsp:txBody>
      <dsp:txXfrm>
        <a:off x="218527" y="315189"/>
        <a:ext cx="1029833" cy="1029833"/>
      </dsp:txXfrm>
    </dsp:sp>
    <dsp:sp modelId="{D99FA4AF-1D1C-48EA-B254-CDEF880C4CEF}">
      <dsp:nvSpPr>
        <dsp:cNvPr id="0" name=""/>
        <dsp:cNvSpPr/>
      </dsp:nvSpPr>
      <dsp:spPr>
        <a:xfrm>
          <a:off x="1579905" y="407748"/>
          <a:ext cx="844714" cy="844714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691872" y="730767"/>
        <a:ext cx="620780" cy="198676"/>
      </dsp:txXfrm>
    </dsp:sp>
    <dsp:sp modelId="{1C1D8D2E-AD05-4985-85E3-7F93C50FBAD6}">
      <dsp:nvSpPr>
        <dsp:cNvPr id="0" name=""/>
        <dsp:cNvSpPr/>
      </dsp:nvSpPr>
      <dsp:spPr>
        <a:xfrm>
          <a:off x="2542879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Noise</a:t>
          </a:r>
        </a:p>
      </dsp:txBody>
      <dsp:txXfrm>
        <a:off x="2756164" y="315189"/>
        <a:ext cx="1029833" cy="1029833"/>
      </dsp:txXfrm>
    </dsp:sp>
    <dsp:sp modelId="{403B2FC0-68E0-4177-8A37-9EA45E1AFD89}">
      <dsp:nvSpPr>
        <dsp:cNvPr id="0" name=""/>
        <dsp:cNvSpPr/>
      </dsp:nvSpPr>
      <dsp:spPr>
        <a:xfrm>
          <a:off x="4117543" y="407748"/>
          <a:ext cx="844714" cy="844714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4229510" y="730767"/>
        <a:ext cx="620780" cy="198676"/>
      </dsp:txXfrm>
    </dsp:sp>
    <dsp:sp modelId="{FED3C12C-6EC0-417E-96A5-5A52BDA88006}">
      <dsp:nvSpPr>
        <dsp:cNvPr id="0" name=""/>
        <dsp:cNvSpPr/>
      </dsp:nvSpPr>
      <dsp:spPr>
        <a:xfrm>
          <a:off x="5080517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BaselineDrift</a:t>
          </a:r>
        </a:p>
      </dsp:txBody>
      <dsp:txXfrm>
        <a:off x="5293802" y="315189"/>
        <a:ext cx="1029833" cy="1029833"/>
      </dsp:txXfrm>
    </dsp:sp>
    <dsp:sp modelId="{78B1C8F6-6718-4372-8B87-D36E42D1FBAE}">
      <dsp:nvSpPr>
        <dsp:cNvPr id="0" name=""/>
        <dsp:cNvSpPr/>
      </dsp:nvSpPr>
      <dsp:spPr>
        <a:xfrm>
          <a:off x="6655181" y="407748"/>
          <a:ext cx="844714" cy="844714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6767148" y="581759"/>
        <a:ext cx="620780" cy="496692"/>
      </dsp:txXfrm>
    </dsp:sp>
    <dsp:sp modelId="{683566FA-6E46-49C7-AFA5-27A227ACAA61}">
      <dsp:nvSpPr>
        <dsp:cNvPr id="0" name=""/>
        <dsp:cNvSpPr/>
      </dsp:nvSpPr>
      <dsp:spPr>
        <a:xfrm>
          <a:off x="7618155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Signal</a:t>
          </a:r>
          <a:endParaRPr lang="en-GB" sz="1300" b="1" kern="1200" dirty="0"/>
        </a:p>
      </dsp:txBody>
      <dsp:txXfrm>
        <a:off x="7831440" y="315189"/>
        <a:ext cx="1029833" cy="1029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BE6E9-473C-479A-9B4E-3BC517C77F75}">
      <dsp:nvSpPr>
        <dsp:cNvPr id="0" name=""/>
        <dsp:cNvSpPr/>
      </dsp:nvSpPr>
      <dsp:spPr>
        <a:xfrm>
          <a:off x="1563340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245-D9A4-410B-AB04-367785A8CED1}">
      <dsp:nvSpPr>
        <dsp:cNvPr id="0" name=""/>
        <dsp:cNvSpPr/>
      </dsp:nvSpPr>
      <dsp:spPr>
        <a:xfrm>
          <a:off x="396997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 ECG</a:t>
          </a:r>
          <a:r>
            <a:rPr lang="en-GB" sz="1700" kern="1200" dirty="0">
              <a:latin typeface="Corbel" panose="020B0503020204020204"/>
            </a:rPr>
            <a:t> signals</a:t>
          </a:r>
          <a:r>
            <a:rPr lang="en-GB" sz="1700" kern="1200" dirty="0"/>
            <a:t> were extracted from</a:t>
          </a:r>
          <a:r>
            <a:rPr lang="en-GB" sz="1700" kern="1200" dirty="0">
              <a:latin typeface="Corbel" panose="020B0503020204020204"/>
            </a:rPr>
            <a:t> MIT–BIH arrhythmia database (</a:t>
          </a:r>
          <a:r>
            <a:rPr lang="en-GB" sz="1700" kern="1200" dirty="0"/>
            <a:t>physionet.org</a:t>
          </a:r>
          <a:r>
            <a:rPr lang="en-GB" sz="1700" kern="1200" dirty="0">
              <a:latin typeface="Corbel" panose="020B0503020204020204"/>
            </a:rPr>
            <a:t>)</a:t>
          </a:r>
          <a:endParaRPr lang="en-US" sz="1700" kern="1200" dirty="0"/>
        </a:p>
      </dsp:txBody>
      <dsp:txXfrm>
        <a:off x="396997" y="2388317"/>
        <a:ext cx="4241250" cy="720000"/>
      </dsp:txXfrm>
    </dsp:sp>
    <dsp:sp modelId="{F67E6466-3768-4D7E-87DF-A25AEB1B5D4D}">
      <dsp:nvSpPr>
        <dsp:cNvPr id="0" name=""/>
        <dsp:cNvSpPr/>
      </dsp:nvSpPr>
      <dsp:spPr>
        <a:xfrm>
          <a:off x="6546809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540D4-7BC1-4BE6-8086-1A90008805F5}">
      <dsp:nvSpPr>
        <dsp:cNvPr id="0" name=""/>
        <dsp:cNvSpPr/>
      </dsp:nvSpPr>
      <dsp:spPr>
        <a:xfrm>
          <a:off x="5380465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License (for files):</a:t>
          </a:r>
          <a:br>
            <a:rPr lang="en-GB" sz="1700" kern="1200" dirty="0"/>
          </a:br>
          <a:r>
            <a:rPr lang="en-GB" sz="1700" kern="1200" dirty="0"/>
            <a:t>Open Data Commons Attribution License v1.0</a:t>
          </a:r>
          <a:endParaRPr lang="en-US" sz="1700" kern="1200" dirty="0"/>
        </a:p>
      </dsp:txBody>
      <dsp:txXfrm>
        <a:off x="5380465" y="2388317"/>
        <a:ext cx="424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5D17B-1EB5-4C22-AFA0-23C627E24780}">
      <dsp:nvSpPr>
        <dsp:cNvPr id="0" name=""/>
        <dsp:cNvSpPr/>
      </dsp:nvSpPr>
      <dsp:spPr>
        <a:xfrm>
          <a:off x="0" y="982925"/>
          <a:ext cx="10287858" cy="1310567"/>
        </a:xfrm>
        <a:prstGeom prst="notched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57F37F-10F0-4C55-9D1D-0A88CB5A485F}">
      <dsp:nvSpPr>
        <dsp:cNvPr id="0" name=""/>
        <dsp:cNvSpPr/>
      </dsp:nvSpPr>
      <dsp:spPr>
        <a:xfrm>
          <a:off x="4634" y="0"/>
          <a:ext cx="2228868" cy="131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orbel" panose="020B0503020204020204"/>
            </a:rPr>
            <a:t>The signal is first opened by a structuring element </a:t>
          </a:r>
          <a:r>
            <a:rPr lang="en-GB" sz="1500" i="1" kern="1200" dirty="0">
              <a:latin typeface="Corbel" panose="020B0503020204020204"/>
            </a:rPr>
            <a:t>Bo</a:t>
          </a:r>
          <a:r>
            <a:rPr lang="en-GB" sz="1500" kern="1200" dirty="0">
              <a:latin typeface="Corbel" panose="020B0503020204020204"/>
            </a:rPr>
            <a:t> for removing peaks in the signal.</a:t>
          </a:r>
          <a:endParaRPr lang="en-GB" sz="1500" kern="1200" dirty="0"/>
        </a:p>
      </dsp:txBody>
      <dsp:txXfrm>
        <a:off x="4634" y="0"/>
        <a:ext cx="2228868" cy="1310567"/>
      </dsp:txXfrm>
    </dsp:sp>
    <dsp:sp modelId="{6F18C1C7-097C-4100-852A-92267F6A1754}">
      <dsp:nvSpPr>
        <dsp:cNvPr id="0" name=""/>
        <dsp:cNvSpPr/>
      </dsp:nvSpPr>
      <dsp:spPr>
        <a:xfrm>
          <a:off x="955247" y="1474388"/>
          <a:ext cx="327641" cy="327641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A9B82-B04E-4990-A769-B3C64FC6A171}">
      <dsp:nvSpPr>
        <dsp:cNvPr id="0" name=""/>
        <dsp:cNvSpPr/>
      </dsp:nvSpPr>
      <dsp:spPr>
        <a:xfrm>
          <a:off x="2344945" y="1965851"/>
          <a:ext cx="2228868" cy="131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orbel" panose="020B0503020204020204"/>
            </a:rPr>
            <a:t>Than the resultant waveforms with pits are removed by a closing operation using the other structuring element</a:t>
          </a:r>
          <a:r>
            <a:rPr lang="en-GB" sz="1500" kern="1200" noProof="0" dirty="0">
              <a:latin typeface="Corbel" panose="020B0503020204020204"/>
            </a:rPr>
            <a:t> </a:t>
          </a:r>
          <a:r>
            <a:rPr lang="en-GB" sz="1500" i="1" kern="1200" noProof="0" dirty="0">
              <a:latin typeface="Corbel" panose="020B0503020204020204"/>
            </a:rPr>
            <a:t>Bc</a:t>
          </a:r>
          <a:r>
            <a:rPr lang="en-GB" sz="1500" kern="1200" noProof="0" dirty="0">
              <a:latin typeface="Corbel" panose="020B0503020204020204"/>
            </a:rPr>
            <a:t>.</a:t>
          </a:r>
          <a:endParaRPr lang="en-GB" sz="1500" kern="1200" noProof="0" dirty="0"/>
        </a:p>
      </dsp:txBody>
      <dsp:txXfrm>
        <a:off x="2344945" y="1965851"/>
        <a:ext cx="2228868" cy="1310567"/>
      </dsp:txXfrm>
    </dsp:sp>
    <dsp:sp modelId="{5559A953-4D90-40E3-91EA-E4A9109DFCD1}">
      <dsp:nvSpPr>
        <dsp:cNvPr id="0" name=""/>
        <dsp:cNvSpPr/>
      </dsp:nvSpPr>
      <dsp:spPr>
        <a:xfrm>
          <a:off x="3295559" y="1474388"/>
          <a:ext cx="327641" cy="327641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E718E-0AE9-4D85-AEF7-6AAFEAC0AB24}">
      <dsp:nvSpPr>
        <dsp:cNvPr id="0" name=""/>
        <dsp:cNvSpPr/>
      </dsp:nvSpPr>
      <dsp:spPr>
        <a:xfrm>
          <a:off x="4685257" y="0"/>
          <a:ext cx="2228868" cy="131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orbel" panose="020B0503020204020204"/>
            </a:rPr>
            <a:t>The final result is then</a:t>
          </a:r>
          <a:br>
            <a:rPr lang="en-US" sz="1500" kern="1200" dirty="0"/>
          </a:br>
          <a:r>
            <a:rPr lang="en-GB" sz="1500" kern="1200" dirty="0">
              <a:latin typeface="Corbel" panose="020B0503020204020204"/>
            </a:rPr>
            <a:t>an estimate of the baseline drift  </a:t>
          </a:r>
          <a:r>
            <a:rPr lang="en-GB" sz="1500" i="1" kern="1200" dirty="0">
              <a:latin typeface="Corbel" panose="020B0503020204020204"/>
            </a:rPr>
            <a:t>f</a:t>
          </a:r>
          <a:r>
            <a:rPr lang="en-GB" sz="1500" kern="1200" dirty="0">
              <a:latin typeface="Corbel" panose="020B0503020204020204"/>
            </a:rPr>
            <a:t>.</a:t>
          </a:r>
          <a:endParaRPr lang="en-GB" sz="1500" kern="1200" dirty="0"/>
        </a:p>
      </dsp:txBody>
      <dsp:txXfrm>
        <a:off x="4685257" y="0"/>
        <a:ext cx="2228868" cy="1310567"/>
      </dsp:txXfrm>
    </dsp:sp>
    <dsp:sp modelId="{1D4BC2C8-42D1-481F-868B-A61C71EC67A7}">
      <dsp:nvSpPr>
        <dsp:cNvPr id="0" name=""/>
        <dsp:cNvSpPr/>
      </dsp:nvSpPr>
      <dsp:spPr>
        <a:xfrm>
          <a:off x="5635871" y="1474388"/>
          <a:ext cx="327641" cy="327641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72D3B-3021-439F-A3CF-D35B0165A487}">
      <dsp:nvSpPr>
        <dsp:cNvPr id="0" name=""/>
        <dsp:cNvSpPr/>
      </dsp:nvSpPr>
      <dsp:spPr>
        <a:xfrm>
          <a:off x="7025569" y="1965851"/>
          <a:ext cx="2228868" cy="131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orbel" panose="020B0503020204020204"/>
            </a:rPr>
            <a:t>The correction of the baseline is then done by subtracting  </a:t>
          </a:r>
          <a:r>
            <a:rPr lang="en-GB" sz="1500" i="1" kern="1200" dirty="0">
              <a:latin typeface="Corbel" panose="020B0503020204020204"/>
            </a:rPr>
            <a:t>f </a:t>
          </a:r>
          <a:r>
            <a:rPr lang="en-GB" sz="1500" kern="1200" dirty="0">
              <a:latin typeface="Corbel" panose="020B0503020204020204"/>
            </a:rPr>
            <a:t> from the original signal.</a:t>
          </a:r>
        </a:p>
      </dsp:txBody>
      <dsp:txXfrm>
        <a:off x="7025569" y="1965851"/>
        <a:ext cx="2228868" cy="1310567"/>
      </dsp:txXfrm>
    </dsp:sp>
    <dsp:sp modelId="{3443103A-25BA-489F-8A64-A038BA563EAA}">
      <dsp:nvSpPr>
        <dsp:cNvPr id="0" name=""/>
        <dsp:cNvSpPr/>
      </dsp:nvSpPr>
      <dsp:spPr>
        <a:xfrm>
          <a:off x="7976182" y="1474388"/>
          <a:ext cx="327641" cy="327641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7DC98-E3CE-450A-B8E1-AE1C80546EBC}">
      <dsp:nvSpPr>
        <dsp:cNvPr id="0" name=""/>
        <dsp:cNvSpPr/>
      </dsp:nvSpPr>
      <dsp:spPr>
        <a:xfrm>
          <a:off x="703" y="21170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Erosion</a:t>
          </a:r>
        </a:p>
      </dsp:txBody>
      <dsp:txXfrm>
        <a:off x="137191" y="348195"/>
        <a:ext cx="659022" cy="659022"/>
      </dsp:txXfrm>
    </dsp:sp>
    <dsp:sp modelId="{D99FA4AF-1D1C-48EA-B254-CDEF880C4CEF}">
      <dsp:nvSpPr>
        <dsp:cNvPr id="0" name=""/>
        <dsp:cNvSpPr/>
      </dsp:nvSpPr>
      <dsp:spPr>
        <a:xfrm>
          <a:off x="1008379" y="407427"/>
          <a:ext cx="540558" cy="540558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80030" y="614136"/>
        <a:ext cx="397256" cy="127140"/>
      </dsp:txXfrm>
    </dsp:sp>
    <dsp:sp modelId="{683566FA-6E46-49C7-AFA5-27A227ACAA61}">
      <dsp:nvSpPr>
        <dsp:cNvPr id="0" name=""/>
        <dsp:cNvSpPr/>
      </dsp:nvSpPr>
      <dsp:spPr>
        <a:xfrm>
          <a:off x="1624616" y="21170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Dilatation</a:t>
          </a:r>
        </a:p>
      </dsp:txBody>
      <dsp:txXfrm>
        <a:off x="1761104" y="348195"/>
        <a:ext cx="659022" cy="659022"/>
      </dsp:txXfrm>
    </dsp:sp>
    <dsp:sp modelId="{32373B4E-724E-4632-A10E-EC6381FD98D5}">
      <dsp:nvSpPr>
        <dsp:cNvPr id="0" name=""/>
        <dsp:cNvSpPr/>
      </dsp:nvSpPr>
      <dsp:spPr>
        <a:xfrm>
          <a:off x="2632292" y="407427"/>
          <a:ext cx="540558" cy="540558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2703943" y="518782"/>
        <a:ext cx="397256" cy="317848"/>
      </dsp:txXfrm>
    </dsp:sp>
    <dsp:sp modelId="{8270F29A-57C4-4CF2-B5CF-FB1FDB70925C}">
      <dsp:nvSpPr>
        <dsp:cNvPr id="0" name=""/>
        <dsp:cNvSpPr/>
      </dsp:nvSpPr>
      <dsp:spPr>
        <a:xfrm>
          <a:off x="3248529" y="21170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Opening operation</a:t>
          </a:r>
        </a:p>
      </dsp:txBody>
      <dsp:txXfrm>
        <a:off x="3385017" y="348195"/>
        <a:ext cx="659022" cy="659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52B3E-889A-43AA-9149-165622CD4987}">
      <dsp:nvSpPr>
        <dsp:cNvPr id="0" name=""/>
        <dsp:cNvSpPr/>
      </dsp:nvSpPr>
      <dsp:spPr>
        <a:xfrm>
          <a:off x="703" y="1572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Dilatation</a:t>
          </a:r>
          <a:endParaRPr lang="en-GB" sz="1200" kern="1200" dirty="0"/>
        </a:p>
      </dsp:txBody>
      <dsp:txXfrm>
        <a:off x="137191" y="293765"/>
        <a:ext cx="659022" cy="659022"/>
      </dsp:txXfrm>
    </dsp:sp>
    <dsp:sp modelId="{15171504-7A02-4EA5-864B-E2E68AE0684A}">
      <dsp:nvSpPr>
        <dsp:cNvPr id="0" name=""/>
        <dsp:cNvSpPr/>
      </dsp:nvSpPr>
      <dsp:spPr>
        <a:xfrm>
          <a:off x="1008379" y="352997"/>
          <a:ext cx="540558" cy="540558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80030" y="559706"/>
        <a:ext cx="397256" cy="127140"/>
      </dsp:txXfrm>
    </dsp:sp>
    <dsp:sp modelId="{6185C759-D3B5-456A-A7D0-25C9E8B67B09}">
      <dsp:nvSpPr>
        <dsp:cNvPr id="0" name=""/>
        <dsp:cNvSpPr/>
      </dsp:nvSpPr>
      <dsp:spPr>
        <a:xfrm>
          <a:off x="1624616" y="1572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Erosion</a:t>
          </a:r>
          <a:endParaRPr lang="en-GB" sz="1200" kern="1200" dirty="0"/>
        </a:p>
      </dsp:txBody>
      <dsp:txXfrm>
        <a:off x="1761104" y="293765"/>
        <a:ext cx="659022" cy="659022"/>
      </dsp:txXfrm>
    </dsp:sp>
    <dsp:sp modelId="{9B488850-4A52-45B2-88D3-DCC45229B773}">
      <dsp:nvSpPr>
        <dsp:cNvPr id="0" name=""/>
        <dsp:cNvSpPr/>
      </dsp:nvSpPr>
      <dsp:spPr>
        <a:xfrm>
          <a:off x="2632292" y="352997"/>
          <a:ext cx="540558" cy="540558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703943" y="464352"/>
        <a:ext cx="397256" cy="317848"/>
      </dsp:txXfrm>
    </dsp:sp>
    <dsp:sp modelId="{4EC76983-360E-4CAC-9423-FFD9A7DAA787}">
      <dsp:nvSpPr>
        <dsp:cNvPr id="0" name=""/>
        <dsp:cNvSpPr/>
      </dsp:nvSpPr>
      <dsp:spPr>
        <a:xfrm>
          <a:off x="3248529" y="1572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Closing operation</a:t>
          </a:r>
          <a:endParaRPr lang="en-GB" sz="1200" kern="1200" dirty="0"/>
        </a:p>
      </dsp:txBody>
      <dsp:txXfrm>
        <a:off x="3385017" y="293765"/>
        <a:ext cx="659022" cy="6590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04AFD-BBD3-42EF-ACC3-B865F4D43494}">
      <dsp:nvSpPr>
        <dsp:cNvPr id="0" name=""/>
        <dsp:cNvSpPr/>
      </dsp:nvSpPr>
      <dsp:spPr>
        <a:xfrm>
          <a:off x="0" y="2685461"/>
          <a:ext cx="5951013" cy="17619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which is more important for subsequent processing, such as the ECG characteristic wave or interval detection, or arrhythmia recognition.</a:t>
          </a:r>
          <a:endParaRPr lang="en-US" sz="2500" kern="1200"/>
        </a:p>
      </dsp:txBody>
      <dsp:txXfrm>
        <a:off x="0" y="2685461"/>
        <a:ext cx="5951013" cy="1761953"/>
      </dsp:txXfrm>
    </dsp:sp>
    <dsp:sp modelId="{B3C61055-3B39-48BF-BF74-B7509020C0CF}">
      <dsp:nvSpPr>
        <dsp:cNvPr id="0" name=""/>
        <dsp:cNvSpPr/>
      </dsp:nvSpPr>
      <dsp:spPr>
        <a:xfrm rot="10800000">
          <a:off x="0" y="2006"/>
          <a:ext cx="5951013" cy="27098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MMF algorithm can retain the significant characteristic waves and intervals in the ECG signal</a:t>
          </a:r>
          <a:endParaRPr lang="en-US" sz="2500" kern="1200"/>
        </a:p>
      </dsp:txBody>
      <dsp:txXfrm rot="10800000">
        <a:off x="0" y="2006"/>
        <a:ext cx="5951013" cy="1760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1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6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1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7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73F9D11-20BD-4755-B131-A5F53152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diogram">
            <a:extLst>
              <a:ext uri="{FF2B5EF4-FFF2-40B4-BE49-F238E27FC236}">
                <a16:creationId xmlns:a16="http://schemas.microsoft.com/office/drawing/2014/main" id="{1BE60377-217A-975A-B780-358F8CD82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8EB90C4A-98AE-4031-9ED8-4063AF898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>
                <a:solidFill>
                  <a:schemeClr val="bg1"/>
                </a:solidFill>
                <a:cs typeface="Calibri Light"/>
              </a:rPr>
              <a:t>ECG signal conditioning by morphological filtering</a:t>
            </a:r>
            <a:endParaRPr lang="en-GB" sz="460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de-DE" sz="1900">
                <a:solidFill>
                  <a:schemeClr val="bg1"/>
                </a:solidFill>
              </a:rPr>
              <a:t>Biomedical Signal Processing – </a:t>
            </a:r>
            <a:r>
              <a:rPr lang="de-DE" sz="1900" noProof="1">
                <a:solidFill>
                  <a:schemeClr val="bg1"/>
                </a:solidFill>
              </a:rPr>
              <a:t>Unimi</a:t>
            </a:r>
            <a:br>
              <a:rPr lang="de-DE" sz="1900" noProof="1">
                <a:solidFill>
                  <a:schemeClr val="bg1"/>
                </a:solidFill>
              </a:rPr>
            </a:br>
            <a:r>
              <a:rPr lang="de-DE" sz="1900" noProof="1">
                <a:solidFill>
                  <a:schemeClr val="bg1"/>
                </a:solidFill>
              </a:rPr>
              <a:t>Giulia Cuttone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D763F840-D9FC-4A00-AD5E-A92B1469D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D38D45D-EF27-4B10-ACF6-5709ECC2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E738667-74E2-4FA0-9B05-260D9F3D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5044C01-88A9-414D-ACC3-1A13B71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883D39A-EF33-4BD1-AA7F-AD7CC905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C98FB2E-0AE9-4B67-BBA2-65D60B76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B5ECBF49-84ED-4A43-BDB5-7B89B3E77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92158-7EA7-04F8-6FC5-7AA98BF0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3"/>
            <a:ext cx="10018713" cy="1752599"/>
          </a:xfrm>
        </p:spPr>
        <p:txBody>
          <a:bodyPr/>
          <a:lstStyle/>
          <a:p>
            <a:r>
              <a:rPr lang="en-GB" dirty="0"/>
              <a:t>Noise suppression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7FE3F-4A53-A967-A7AC-178A6B49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0231"/>
            <a:ext cx="10018713" cy="1756509"/>
          </a:xfrm>
        </p:spPr>
        <p:txBody>
          <a:bodyPr>
            <a:normAutofit/>
          </a:bodyPr>
          <a:lstStyle/>
          <a:p>
            <a:r>
              <a:rPr lang="en-GB" dirty="0"/>
              <a:t>After baseline correction, noise suppression is performed by processing the data through an opening and a closing operation concurrently.</a:t>
            </a:r>
            <a:endParaRPr lang="it-IT" dirty="0"/>
          </a:p>
          <a:p>
            <a:pPr>
              <a:buClr>
                <a:srgbClr val="688727"/>
              </a:buClr>
            </a:pPr>
            <a:r>
              <a:rPr lang="en-GB" dirty="0"/>
              <a:t>Then the results are averaged.</a:t>
            </a:r>
            <a:endParaRPr lang="en-GB"/>
          </a:p>
        </p:txBody>
      </p:sp>
      <p:graphicFrame>
        <p:nvGraphicFramePr>
          <p:cNvPr id="188" name="Diagramma 187">
            <a:extLst>
              <a:ext uri="{FF2B5EF4-FFF2-40B4-BE49-F238E27FC236}">
                <a16:creationId xmlns:a16="http://schemas.microsoft.com/office/drawing/2014/main" id="{6E267308-4467-08B8-5012-1041CEE85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964859"/>
              </p:ext>
            </p:extLst>
          </p:nvPr>
        </p:nvGraphicFramePr>
        <p:xfrm>
          <a:off x="2647460" y="3378478"/>
          <a:ext cx="4181231" cy="13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7" name="Diagramma 206">
            <a:extLst>
              <a:ext uri="{FF2B5EF4-FFF2-40B4-BE49-F238E27FC236}">
                <a16:creationId xmlns:a16="http://schemas.microsoft.com/office/drawing/2014/main" id="{E161D2B5-17D5-70CD-2FA0-467B65BC4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521145"/>
              </p:ext>
            </p:extLst>
          </p:nvPr>
        </p:nvGraphicFramePr>
        <p:xfrm>
          <a:off x="2647460" y="4740030"/>
          <a:ext cx="4181231" cy="1246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9" name="Fumetto: rettangolo con angoli arrotondati 258">
            <a:extLst>
              <a:ext uri="{FF2B5EF4-FFF2-40B4-BE49-F238E27FC236}">
                <a16:creationId xmlns:a16="http://schemas.microsoft.com/office/drawing/2014/main" id="{CEA8F65C-31DB-4CB6-3EDA-33535A789756}"/>
              </a:ext>
            </a:extLst>
          </p:cNvPr>
          <p:cNvSpPr/>
          <p:nvPr/>
        </p:nvSpPr>
        <p:spPr>
          <a:xfrm>
            <a:off x="8179288" y="3663460"/>
            <a:ext cx="3126153" cy="1699845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The operations use a structuring element pair​</a:t>
            </a:r>
            <a:br>
              <a:rPr lang="en-GB" dirty="0"/>
            </a:br>
            <a:r>
              <a:rPr lang="en-GB" noProof="1"/>
              <a:t>Bpair </a:t>
            </a:r>
            <a:r>
              <a:rPr lang="en-GB" dirty="0"/>
              <a:t>= {B1, B2}​</a:t>
            </a:r>
            <a:br>
              <a:rPr lang="en-GB" dirty="0"/>
            </a:br>
            <a:r>
              <a:rPr lang="en-GB" dirty="0"/>
              <a:t>where B1 is different from B2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88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CBC26-852D-B2EB-C1BE-8D2D3DF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0" y="853141"/>
            <a:ext cx="3354960" cy="1772644"/>
          </a:xfrm>
        </p:spPr>
        <p:txBody>
          <a:bodyPr>
            <a:normAutofit/>
          </a:bodyPr>
          <a:lstStyle/>
          <a:p>
            <a:r>
              <a:rPr lang="en-GB" sz="2400" b="1" dirty="0"/>
              <a:t>Application of MMF Algorithm</a:t>
            </a:r>
          </a:p>
        </p:txBody>
      </p:sp>
      <p:pic>
        <p:nvPicPr>
          <p:cNvPr id="11" name="Immagine 11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4F0E116E-792B-98A9-73DE-4F938A65D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r="694" b="686"/>
          <a:stretch/>
        </p:blipFill>
        <p:spPr>
          <a:xfrm>
            <a:off x="5293217" y="894834"/>
            <a:ext cx="6113090" cy="4660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19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Graph">
            <a:extLst>
              <a:ext uri="{FF2B5EF4-FFF2-40B4-BE49-F238E27FC236}">
                <a16:creationId xmlns:a16="http://schemas.microsoft.com/office/drawing/2014/main" id="{3514DE67-A784-332E-DDFF-CC77F343E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0" r="9091" b="6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812B0D-F486-6AF9-8452-3374664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Performance evaluation of signal conditioning</a:t>
            </a:r>
            <a:endParaRPr lang="it-IT" sz="3700">
              <a:solidFill>
                <a:schemeClr val="bg1"/>
              </a:solidFill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CA7EA67-0E1B-B9DA-8F18-4A6F7623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79" y="1963195"/>
            <a:ext cx="7391401" cy="1910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Three parameters are used for algorithm evaluation: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the baseline-correction ratio (BCR),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the noise-suppression ratio (NSR),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and the signal-distortion ratio (SDR)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0" name="Immagine 8" descr="Immagine che contiene testo, Carattere, bianco, diagramma&#10;&#10;Descrizione generata automaticamente">
            <a:extLst>
              <a:ext uri="{FF2B5EF4-FFF2-40B4-BE49-F238E27FC236}">
                <a16:creationId xmlns:a16="http://schemas.microsoft.com/office/drawing/2014/main" id="{8A9C62AB-3BFD-AE89-EFBC-987908F6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542" y="4034087"/>
            <a:ext cx="2743200" cy="2138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83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EF0027C-87E7-9A95-70A3-4E1FD997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535391"/>
            <a:ext cx="4474028" cy="3798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E235ADD-2EA5-AFA3-7763-BC3A7AD6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28" y="1526759"/>
            <a:ext cx="4474029" cy="3793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B275B020-FB03-74EA-8F13-DE96F24F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900" y="308855"/>
            <a:ext cx="9363873" cy="890902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BCR, NSR and SDR for performance evaluation of signal conditioning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6B5A53-8F13-5A15-2E6C-3714F2D731C6}"/>
              </a:ext>
            </a:extLst>
          </p:cNvPr>
          <p:cNvSpPr txBox="1"/>
          <p:nvPr/>
        </p:nvSpPr>
        <p:spPr>
          <a:xfrm>
            <a:off x="2032906" y="5706836"/>
            <a:ext cx="4218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noProof="1">
                <a:solidFill>
                  <a:schemeClr val="bg1"/>
                </a:solidFill>
              </a:rPr>
              <a:t>A = 0.8 mV; N = 60; maxDrift = 50; snr = 20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31C811-33E5-BD9E-F016-C8F46CB9ADF4}"/>
              </a:ext>
            </a:extLst>
          </p:cNvPr>
          <p:cNvSpPr txBox="1"/>
          <p:nvPr/>
        </p:nvSpPr>
        <p:spPr>
          <a:xfrm>
            <a:off x="7040334" y="5706836"/>
            <a:ext cx="4218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noProof="1">
                <a:solidFill>
                  <a:schemeClr val="bg1"/>
                </a:solidFill>
              </a:rPr>
              <a:t>A = 0.2 mV; N = 40; maxDrift = 40; snr = 30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2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898B46-1A59-883A-049A-9E6C63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Conclusions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Segnaposto contenuto 2">
            <a:extLst>
              <a:ext uri="{FF2B5EF4-FFF2-40B4-BE49-F238E27FC236}">
                <a16:creationId xmlns:a16="http://schemas.microsoft.com/office/drawing/2014/main" id="{B751625F-E6A8-A4F4-E339-617632A3D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38593"/>
              </p:ext>
            </p:extLst>
          </p:nvPr>
        </p:nvGraphicFramePr>
        <p:xfrm>
          <a:off x="5007932" y="1261873"/>
          <a:ext cx="5951013" cy="444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45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952C2058-CA0A-4B99-8716-7E760D0B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A6566F1-091F-4641-BFA8-2C537FE00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F27D000-B175-4C3D-B8B0-5C87DD45D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79F0CF8-429F-4F03-935F-85822F4E8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1E19DA-743C-4AE7-99CE-9BA67CD89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F6622D9-B5D3-428E-9893-28324ECDE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E1B28FD-749F-4AB3-9BA8-5B49BE75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30CE883-E2CF-6E87-C359-3A40D23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306EC-5CDF-9581-1C4F-3A87DE6F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48" y="2370345"/>
            <a:ext cx="4425467" cy="3133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cs typeface="Calibri"/>
              </a:rPr>
              <a:t>Clinically obtained electrocardiographic (ECG) signals are often contaminated with different types of noise and baseline drifting commonly occurs.</a:t>
            </a:r>
            <a:endParaRPr lang="en-GB" sz="1700">
              <a:ea typeface="+mn-lt"/>
              <a:cs typeface="Calibri"/>
            </a:endParaRPr>
          </a:p>
          <a:p>
            <a:pPr>
              <a:lnSpc>
                <a:spcPct val="90000"/>
              </a:lnSpc>
              <a:buClr>
                <a:srgbClr val="688727"/>
              </a:buClr>
            </a:pPr>
            <a:r>
              <a:rPr lang="en-GB" sz="1700">
                <a:ea typeface="+mn-lt"/>
                <a:cs typeface="+mn-lt"/>
              </a:rPr>
              <a:t>A modified morphological filtering (MMF) technique is used for signal conditioning in order to accomplish baseline correction and noise suppression with minimum signal distortion.</a:t>
            </a:r>
            <a:br>
              <a:rPr lang="en-GB" sz="1700">
                <a:cs typeface="Calibri"/>
              </a:rPr>
            </a:br>
            <a:endParaRPr lang="en-GB" sz="1700">
              <a:cs typeface="Calibri"/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E1AFEC2-0AB7-4470-A4E1-E25CEB40B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7C92F8C-749C-545F-734F-23DEF67B6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0" r="8402" b="1"/>
          <a:stretch/>
        </p:blipFill>
        <p:spPr>
          <a:xfrm>
            <a:off x="6423674" y="990300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CEF1D-E5B6-FC68-9B14-0F467C61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090" y="685800"/>
            <a:ext cx="5990934" cy="1752599"/>
          </a:xfrm>
        </p:spPr>
        <p:txBody>
          <a:bodyPr>
            <a:normAutofit/>
          </a:bodyPr>
          <a:lstStyle/>
          <a:p>
            <a:r>
              <a:rPr lang="en-GB" dirty="0"/>
              <a:t>Mathematical Morphology</a:t>
            </a: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81B346AB-814A-DF0F-B4CB-488301BD7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2519"/>
              </p:ext>
            </p:extLst>
          </p:nvPr>
        </p:nvGraphicFramePr>
        <p:xfrm>
          <a:off x="2063551" y="2860640"/>
          <a:ext cx="8550474" cy="242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49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5309E30-0A46-3F64-DAB9-035D58E0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107" y="66099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/>
              <a:t>There are two basic morphological operators:</a:t>
            </a:r>
          </a:p>
        </p:txBody>
      </p:sp>
      <p:pic>
        <p:nvPicPr>
          <p:cNvPr id="6" name="Immagine 6" descr="Immagine che contiene schermata, modello, quadrato, parole crociate&#10;&#10;Descrizione generata automaticamente">
            <a:extLst>
              <a:ext uri="{FF2B5EF4-FFF2-40B4-BE49-F238E27FC236}">
                <a16:creationId xmlns:a16="http://schemas.microsoft.com/office/drawing/2014/main" id="{D233C4B6-7737-8AA3-D39E-B65C4384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19" y="1151843"/>
            <a:ext cx="3950079" cy="161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7" descr="Immagine che contiene quadrato, parole crociate, Rettangolo, punto&#10;&#10;Descrizione generata automaticamente">
            <a:extLst>
              <a:ext uri="{FF2B5EF4-FFF2-40B4-BE49-F238E27FC236}">
                <a16:creationId xmlns:a16="http://schemas.microsoft.com/office/drawing/2014/main" id="{20EAC39F-01C5-1531-D4C1-30EC8977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9" y="4083846"/>
            <a:ext cx="3950079" cy="1587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84C44E-1A8D-3FC0-DA8A-CD8C70337A35}"/>
              </a:ext>
            </a:extLst>
          </p:cNvPr>
          <p:cNvSpPr txBox="1"/>
          <p:nvPr/>
        </p:nvSpPr>
        <p:spPr>
          <a:xfrm>
            <a:off x="7445599" y="2991654"/>
            <a:ext cx="3952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Erosion:</a:t>
            </a:r>
            <a:br>
              <a:rPr lang="en-GB" b="1" dirty="0"/>
            </a:br>
            <a:r>
              <a:rPr lang="en-GB" b="1" dirty="0"/>
              <a:t>removes pixels on object boundaries.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CC4C1-AEDF-75F1-9D88-BE63355B6D15}"/>
              </a:ext>
            </a:extLst>
          </p:cNvPr>
          <p:cNvSpPr txBox="1"/>
          <p:nvPr/>
        </p:nvSpPr>
        <p:spPr>
          <a:xfrm>
            <a:off x="7457569" y="5907976"/>
            <a:ext cx="3938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Dilatation:</a:t>
            </a:r>
            <a:endParaRPr lang="it-IT" dirty="0"/>
          </a:p>
          <a:p>
            <a:pPr algn="ctr"/>
            <a:r>
              <a:rPr lang="en-GB" b="1" dirty="0"/>
              <a:t>adds pixels on the object boundaries.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4B236-3F6E-FE30-9AEF-F7EB5E26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-154"/>
            <a:ext cx="11418718" cy="1765980"/>
          </a:xfrm>
        </p:spPr>
        <p:txBody>
          <a:bodyPr>
            <a:normAutofit/>
          </a:bodyPr>
          <a:lstStyle/>
          <a:p>
            <a:r>
              <a:rPr lang="en-GB" dirty="0"/>
              <a:t>Proposed MMF algorithm</a:t>
            </a:r>
            <a:br>
              <a:rPr lang="en-GB" dirty="0"/>
            </a:br>
            <a:r>
              <a:rPr lang="en-GB" dirty="0"/>
              <a:t>for ECG signal conditioning</a:t>
            </a:r>
          </a:p>
        </p:txBody>
      </p:sp>
      <p:graphicFrame>
        <p:nvGraphicFramePr>
          <p:cNvPr id="200" name="Diagramma 200">
            <a:extLst>
              <a:ext uri="{FF2B5EF4-FFF2-40B4-BE49-F238E27FC236}">
                <a16:creationId xmlns:a16="http://schemas.microsoft.com/office/drawing/2014/main" id="{9B84C5E9-0039-2DE6-1850-8ED131175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001326"/>
              </p:ext>
            </p:extLst>
          </p:nvPr>
        </p:nvGraphicFramePr>
        <p:xfrm>
          <a:off x="1760705" y="1887025"/>
          <a:ext cx="9742319" cy="453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1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64A50-EAB3-D7B7-4D40-B072EFE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/>
              <a:t>Algorithm testing using simulated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1339C-43A2-FB91-9B5C-C820D454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7799"/>
            <a:ext cx="10018713" cy="1230087"/>
          </a:xfrm>
        </p:spPr>
        <p:txBody>
          <a:bodyPr/>
          <a:lstStyle/>
          <a:p>
            <a:pPr>
              <a:buClr>
                <a:srgbClr val="688727"/>
              </a:buClr>
            </a:pPr>
            <a:r>
              <a:rPr lang="en-GB" dirty="0"/>
              <a:t>The performance of the algorithm could be evaluated by starting with a known signal, corrupting it by adding noise and baseline drift.</a:t>
            </a:r>
          </a:p>
        </p:txBody>
      </p:sp>
      <p:graphicFrame>
        <p:nvGraphicFramePr>
          <p:cNvPr id="399" name="Diagramma 398">
            <a:extLst>
              <a:ext uri="{FF2B5EF4-FFF2-40B4-BE49-F238E27FC236}">
                <a16:creationId xmlns:a16="http://schemas.microsoft.com/office/drawing/2014/main" id="{62947A35-84E0-A47A-227E-FE39A90C8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339805"/>
              </p:ext>
            </p:extLst>
          </p:nvPr>
        </p:nvGraphicFramePr>
        <p:xfrm>
          <a:off x="1961661" y="2681793"/>
          <a:ext cx="9079801" cy="166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5" name="CasellaDiTesto 944">
            <a:extLst>
              <a:ext uri="{FF2B5EF4-FFF2-40B4-BE49-F238E27FC236}">
                <a16:creationId xmlns:a16="http://schemas.microsoft.com/office/drawing/2014/main" id="{0943A2DD-C512-D29D-D855-E462EA36F295}"/>
              </a:ext>
            </a:extLst>
          </p:cNvPr>
          <p:cNvSpPr txBox="1"/>
          <p:nvPr/>
        </p:nvSpPr>
        <p:spPr>
          <a:xfrm>
            <a:off x="1959429" y="5007429"/>
            <a:ext cx="938348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sz="2400" dirty="0"/>
              <a:t> Noise is modelled by a mixture of Gaussian noise.</a:t>
            </a:r>
            <a:r>
              <a:rPr lang="en-US" sz="2400" dirty="0"/>
              <a:t>​</a:t>
            </a:r>
          </a:p>
          <a:p>
            <a:pPr>
              <a:buChar char="•"/>
            </a:pPr>
            <a:r>
              <a:rPr lang="en-GB" sz="2400" dirty="0"/>
              <a:t> Baseline drift is simulated by adding a slanted line to a sinusoidal signal.</a:t>
            </a:r>
          </a:p>
        </p:txBody>
      </p:sp>
    </p:spTree>
    <p:extLst>
      <p:ext uri="{BB962C8B-B14F-4D97-AF65-F5344CB8AC3E}">
        <p14:creationId xmlns:p14="http://schemas.microsoft.com/office/powerpoint/2010/main" val="28777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32695-7D1B-B67A-4AEB-4C61FB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extraction</a:t>
            </a:r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97DD5886-3367-54FF-D2DC-9926689E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1593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CBC26-852D-B2EB-C1BE-8D2D3DF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0" y="853141"/>
            <a:ext cx="3354960" cy="1772644"/>
          </a:xfrm>
        </p:spPr>
        <p:txBody>
          <a:bodyPr>
            <a:normAutofit/>
          </a:bodyPr>
          <a:lstStyle/>
          <a:p>
            <a:r>
              <a:rPr lang="en-GB" sz="2400" b="1" dirty="0"/>
              <a:t>Signal corrupted by adding noise and baseline drift</a:t>
            </a:r>
          </a:p>
        </p:txBody>
      </p:sp>
      <p:pic>
        <p:nvPicPr>
          <p:cNvPr id="10" name="Immagine 10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E89E6C50-C1AD-5DEE-5444-3A3A8DF5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18" y="933815"/>
            <a:ext cx="6188296" cy="466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195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83FD0-389E-FCAF-A42B-F4FDD86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752" y="273609"/>
            <a:ext cx="10018713" cy="1019907"/>
          </a:xfrm>
        </p:spPr>
        <p:txBody>
          <a:bodyPr/>
          <a:lstStyle/>
          <a:p>
            <a:r>
              <a:rPr lang="en-GB" dirty="0"/>
              <a:t>Baseline correction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25EA9B-660E-4E42-F588-205C4695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52" y="1289031"/>
            <a:ext cx="10018713" cy="1531817"/>
          </a:xfrm>
        </p:spPr>
        <p:txBody>
          <a:bodyPr/>
          <a:lstStyle/>
          <a:p>
            <a:r>
              <a:rPr lang="en-GB" dirty="0"/>
              <a:t>The correction of baseline is performed by removing the drift in background from the original ECG signal.</a:t>
            </a:r>
          </a:p>
          <a:p>
            <a:pPr>
              <a:buClr>
                <a:srgbClr val="688727"/>
              </a:buClr>
            </a:pPr>
            <a:r>
              <a:rPr lang="en-GB" dirty="0"/>
              <a:t>It follows Chu’s method</a:t>
            </a:r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6E5208A1-8456-E066-1BE5-73F43AD6F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712516"/>
              </p:ext>
            </p:extLst>
          </p:nvPr>
        </p:nvGraphicFramePr>
        <p:xfrm>
          <a:off x="1497560" y="3307978"/>
          <a:ext cx="10287858" cy="327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9" name="Fumetto: rettangolo con angoli arrotondati 118">
            <a:extLst>
              <a:ext uri="{FF2B5EF4-FFF2-40B4-BE49-F238E27FC236}">
                <a16:creationId xmlns:a16="http://schemas.microsoft.com/office/drawing/2014/main" id="{941D0219-FDC9-7F4B-AE30-5BA033C95A93}"/>
              </a:ext>
            </a:extLst>
          </p:cNvPr>
          <p:cNvSpPr/>
          <p:nvPr/>
        </p:nvSpPr>
        <p:spPr>
          <a:xfrm>
            <a:off x="9188689" y="2376964"/>
            <a:ext cx="2463118" cy="1343586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/>
              <a:t>Bo and </a:t>
            </a:r>
            <a:r>
              <a:rPr lang="en-GB" sz="1400" noProof="1"/>
              <a:t>Bc </a:t>
            </a:r>
            <a:r>
              <a:rPr lang="en-GB" sz="1400" dirty="0"/>
              <a:t>are selected as two horizontal line segments of zero amplitude,</a:t>
            </a:r>
            <a:br>
              <a:rPr lang="en-GB" sz="1400" dirty="0"/>
            </a:br>
            <a:r>
              <a:rPr lang="en-GB" sz="1400" dirty="0"/>
              <a:t>but with different lengths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8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Parallax</vt:lpstr>
      <vt:lpstr>ECG signal conditioning by morphological filtering</vt:lpstr>
      <vt:lpstr>Introduction</vt:lpstr>
      <vt:lpstr>Mathematical Morphology</vt:lpstr>
      <vt:lpstr>There are two basic morphological operators:</vt:lpstr>
      <vt:lpstr>Proposed MMF algorithm for ECG signal conditioning</vt:lpstr>
      <vt:lpstr>Algorithm testing using simulated data</vt:lpstr>
      <vt:lpstr>Data extraction</vt:lpstr>
      <vt:lpstr>Signal corrupted by adding noise and baseline drift</vt:lpstr>
      <vt:lpstr>Baseline correction</vt:lpstr>
      <vt:lpstr>Noise suppression</vt:lpstr>
      <vt:lpstr>Application of MMF Algorithm</vt:lpstr>
      <vt:lpstr>Performance evaluation of signal conditioning</vt:lpstr>
      <vt:lpstr>BCR, NSR and SDR for performance evaluation of signal conditioning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1593</cp:revision>
  <dcterms:created xsi:type="dcterms:W3CDTF">2023-07-02T21:43:14Z</dcterms:created>
  <dcterms:modified xsi:type="dcterms:W3CDTF">2023-07-27T15:37:46Z</dcterms:modified>
</cp:coreProperties>
</file>