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2737C-DF7C-4E53-2570-D26B01E0E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0B628F-C4A0-A6C2-700C-6C04B1071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72FB3-1303-AC3C-38FF-4345022B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C2665C-3B20-146F-0315-2CE43BB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82751-F68F-8EC6-734C-51A96B74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14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92F3A-DC21-4D0B-9401-C8CF6DD1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745C75-65CB-5981-C246-4D1AE6A7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BC7C6-0957-4D36-9257-D1606399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01CA94-3531-46FD-D658-08C09BAB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BD3CC6-A908-C3A4-8348-39C699C7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0EDA76-DF10-2903-DBD5-085534198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284EB5-D56B-A7FA-51A3-EDB192A6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5AD0C3-DF1E-71F5-95FD-60000FB4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DC03C9-BAD7-2EE9-68A2-DE2E5827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817EC-5C3D-5283-9C2F-FD38320C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0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5D62B-07F7-C1C3-294C-14B123D6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2A2F1-0EC8-9658-8A6D-E7EBA489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33255-DA52-CD0A-2C1B-ECE4858A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2F57F-4C15-F431-AA6F-FC502F3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DD3C4E-8A0C-9429-E558-A3A8E4C6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5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C8686-7182-259F-D710-31BF27D9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279DEF-E9F8-1CD0-74E5-5E6CB58E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0DE35-3CD6-5C52-6F5D-AF93D538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A6C8AC-953D-22E0-41E5-CEBC826A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59E9EF-187C-EF73-2E85-9225567C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43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B13F-0364-E90F-660E-7176D4D9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9F2998-2D24-DD01-EE4C-5A31E84D5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5D75BF-AE9B-A80C-22F0-DEC26238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7409E-60BA-C7CF-1788-462C0223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992A57-0B7C-82FF-378C-237989A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5CEC01-AFAC-5BB4-930F-829498CF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8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B1B2C-F55E-7998-16C9-A04636D1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BA51C1-1E2C-F7D7-7053-3AE37158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ACEC5F-41E3-94D0-6550-1342DE835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BFD6B1-1035-8797-B71C-67CA9FB90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01111C-2A19-74C7-326D-023282ED2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1CFE5F-667C-EF91-293C-EBBC323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A7BF00-E81A-267B-8589-E0B1201B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AD879E-A78D-48B0-7BB8-3303D9FE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71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797A-3E5A-27A3-675F-2D00482C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54B603-FCAB-19BE-B0B5-B8BFE8E2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1A397C-C103-2828-527D-15CA9D49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F7594C-E67C-4769-C60E-CDBADA8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01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296962-B100-3AFD-EAA3-97D8EFC9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51B852-380F-4E98-8578-EBAD105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033B62-1A1D-08CB-CE63-4D9600D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1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465A-413C-A49B-7552-61EE0B9D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7411A-A945-1FB2-BE7D-713568DE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E93F7F-9C25-7435-2154-5ABB5844B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2D458A-ED61-D619-6A10-4D030606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55063D-7983-9208-B796-E6D70700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C524C7-98E3-3F76-AE0B-74C6480B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91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49C54-0809-435E-545B-681356F3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ED22F0-A41E-D807-5E73-ADD4C5E3C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2D5053-D352-5B72-C443-78A1D38B0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C9510F-CD8D-90EB-B42C-0FDB32A9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D7FB81-CA3E-D0D4-38F9-71667FE1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803EBF-33F0-9591-1F21-32D5D8AF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10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583090-28A7-D6A6-9E52-2AE1A90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834B2E-66B4-115B-A018-13FF7833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0AB99-C6DC-2F5C-5C60-4C1645B93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F48C0-A690-40E1-AED9-9029E0AE4D03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5027A-503D-BC62-3D36-5AD0CF38F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2A0AA-12D5-0A4F-4073-3EB0F2E82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17C12-2475-4721-98DB-357A5C14FA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6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261D5FE-8AED-C1AC-D194-5E406CEA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21" y="0"/>
            <a:ext cx="409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603E-1563-A333-8951-73CBB7B7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0E1A00-3BD7-EC27-1C44-C3CA23C6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77" y="0"/>
            <a:ext cx="4056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0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B7F3-C334-23D7-12CC-8A88D418C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058AE4-1A20-40B2-17D6-CB1540D3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69" y="0"/>
            <a:ext cx="4118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58CA2-1DAE-A147-AD32-B9758CE24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CA5422D-E99F-6E18-6FB6-94C33EE9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15" y="0"/>
            <a:ext cx="4186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2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566C-7C6D-BB6F-8E5E-D382EC580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7109BB-B359-9B11-A155-E0D26E07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776" y="0"/>
            <a:ext cx="412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4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1CEF0B-F3B4-BC03-F645-CEAF4BD1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99" y="0"/>
            <a:ext cx="3952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8B7E6-43CB-CE42-1851-9EFCA251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B499F25-EE0B-7714-9454-723C2290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82" y="0"/>
            <a:ext cx="4153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2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D769D-829B-02E7-0C0B-C8C86D48E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A14E38-E1C5-0A8C-98D4-55E8CEA2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762" y="0"/>
            <a:ext cx="4186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EB529-45BB-5263-BD54-CFC43472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626DBF-7785-94BA-C7EC-F8A53146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34" y="0"/>
            <a:ext cx="4106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5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7517F-8F30-F86D-4D8F-3B6948A95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673C0A-93B7-5B3C-7737-0DD22B1F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99" y="0"/>
            <a:ext cx="4127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5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87DD-0E4A-ADF2-12FF-D3FC13ACD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A3F738-79DB-197E-8D16-907483B5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577" y="0"/>
            <a:ext cx="4056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338C5-99AA-4B63-446E-15C9A619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B46556-1D33-A8EE-682B-AA42CC11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486" y="0"/>
            <a:ext cx="41730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09D2-AE4A-69FA-694C-9D874282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F83B45-E68B-0FDD-9167-FAC2C159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19" y="0"/>
            <a:ext cx="4142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8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Giulia Maria Andrade Oliveira</dc:creator>
  <cp:lastModifiedBy>Giulia Maria Andrade Oliveira</cp:lastModifiedBy>
  <cp:revision>1</cp:revision>
  <dcterms:created xsi:type="dcterms:W3CDTF">2025-10-27T16:15:57Z</dcterms:created>
  <dcterms:modified xsi:type="dcterms:W3CDTF">2025-10-27T16:21:17Z</dcterms:modified>
</cp:coreProperties>
</file>