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B79B-DDC6-EB64-F2D1-3614B48A6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B77D8-DC79-E903-EF93-919D83612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B9732-F775-1767-0727-6E108A08B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7C97-A00B-B146-A27F-9548D544BEE1}" type="datetimeFigureOut">
              <a:rPr lang="en-IT" smtClean="0"/>
              <a:t>24/11/23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52396-47D4-465F-517A-9E7789CB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FB98B-0E96-FAA8-51D9-749912F0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75A0-407C-714D-BCD6-2684BBD01FA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2616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95E2-5675-522E-AB9B-AE1AA661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E3A41-79AC-D9C2-8F96-9B77B025F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40CD9-26A3-6FAD-9B1F-D46CB400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7C97-A00B-B146-A27F-9548D544BEE1}" type="datetimeFigureOut">
              <a:rPr lang="en-IT" smtClean="0"/>
              <a:t>24/11/23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90984-3AA0-0A9E-3C74-ABE1B1CA8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9A07-1FA8-24C0-BB19-BA2D55B9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75A0-407C-714D-BCD6-2684BBD01FA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3253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006706-C20D-203F-0898-31599F80C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DD4A5-21EA-BB19-CD46-5F2DADE08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CC6CD-0423-31FE-A919-0AF1C7A8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7C97-A00B-B146-A27F-9548D544BEE1}" type="datetimeFigureOut">
              <a:rPr lang="en-IT" smtClean="0"/>
              <a:t>24/11/23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43655-0BD6-01A7-EEB1-4D384183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2B002-9637-D2F4-2FBE-1C8723FCD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75A0-407C-714D-BCD6-2684BBD01FA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1557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A820-5DB5-DA1D-3CFE-9B1AB34B3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9626-12A0-0C1C-BC95-FE1E7C335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3CD4A-6202-F307-AF48-F0766A24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7C97-A00B-B146-A27F-9548D544BEE1}" type="datetimeFigureOut">
              <a:rPr lang="en-IT" smtClean="0"/>
              <a:t>24/11/23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DC7E3-7523-A18C-75D6-D3584B38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D9C4B-9AC7-0322-E4DD-CB984F8E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75A0-407C-714D-BCD6-2684BBD01FA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43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B2E3-773C-7DB7-8C71-BCCA57ACF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DEF8D-6FCD-81E3-11A9-1890790C7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7A035-A2FD-DBE1-A5D4-D35E9AA61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7C97-A00B-B146-A27F-9548D544BEE1}" type="datetimeFigureOut">
              <a:rPr lang="en-IT" smtClean="0"/>
              <a:t>24/11/23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24F2F-3B38-A377-31D4-3880B7D8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DF008-7259-6F96-6611-1986403E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75A0-407C-714D-BCD6-2684BBD01FA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8822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EE79C-8585-7D93-44D3-0B3ACC12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09BA-2A5B-A173-1231-63C2C8FC9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382E3-E868-FA83-594A-B0D1E6ACA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174A0-53BD-69A3-AF87-9D329B0BE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7C97-A00B-B146-A27F-9548D544BEE1}" type="datetimeFigureOut">
              <a:rPr lang="en-IT" smtClean="0"/>
              <a:t>24/11/23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9F0EC-F1A2-F44E-47AB-D1C8E627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AB3B3-79E0-4600-512E-DC4145AA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75A0-407C-714D-BCD6-2684BBD01FA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5229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03759-B331-B532-0930-4F824FE9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65E3F-BCC6-7C4F-92B5-55B098C53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04636-9B29-1B9B-08E7-A471DF291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54645-67AD-2D8C-667F-349CB76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64A4BC-56CE-5CDB-69B4-5EA454B78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27F87-961B-FBA3-3CDC-997FAE8D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7C97-A00B-B146-A27F-9548D544BEE1}" type="datetimeFigureOut">
              <a:rPr lang="en-IT" smtClean="0"/>
              <a:t>24/11/23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DF37E3-2215-4AE8-E18B-1B385630F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C792FD-ABFE-1ACD-2FA1-002F9DD1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75A0-407C-714D-BCD6-2684BBD01FA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5447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D2DA-221A-A072-4039-0467256EE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5B11F-2DE7-6E21-4952-CDC2EE68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7C97-A00B-B146-A27F-9548D544BEE1}" type="datetimeFigureOut">
              <a:rPr lang="en-IT" smtClean="0"/>
              <a:t>24/11/23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BC5EA-CA5A-2E4A-3E30-DA8A8E44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E44B7-C633-9E81-5EA4-BCC09946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75A0-407C-714D-BCD6-2684BBD01FA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0053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925ED-D130-CC40-F0BD-469F5D66B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7C97-A00B-B146-A27F-9548D544BEE1}" type="datetimeFigureOut">
              <a:rPr lang="en-IT" smtClean="0"/>
              <a:t>24/11/23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B403BB-230E-0B47-8E5E-03214E0C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5CFE3-1D7B-24FA-FDA8-DF8EB125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75A0-407C-714D-BCD6-2684BBD01FA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2801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781E4-A656-C0D6-EC39-46E3EF28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2D45D-D847-9478-EA5C-D43634259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3C5C2-FC01-00D8-2895-1EC7B0847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8CF8F-9DC5-6632-15AF-41B36391E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7C97-A00B-B146-A27F-9548D544BEE1}" type="datetimeFigureOut">
              <a:rPr lang="en-IT" smtClean="0"/>
              <a:t>24/11/23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8FBA1-9C88-2878-1535-1EC7C90B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B6978-3410-17EE-A5F2-7665215E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75A0-407C-714D-BCD6-2684BBD01FA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9889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D1EC7-51E0-83F7-6CFA-1E6740BB0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5C5A7-46E4-2057-B086-F9638B0F8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986FE-28BA-44FC-CF92-5C78469A5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BD7FA-958C-93A1-53C9-D0E01DBF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7C97-A00B-B146-A27F-9548D544BEE1}" type="datetimeFigureOut">
              <a:rPr lang="en-IT" smtClean="0"/>
              <a:t>24/11/23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103CD-51BD-7D8B-FBDB-4D2D7CCC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1A350-61F2-3001-3827-BB9421AB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75A0-407C-714D-BCD6-2684BBD01FA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580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BB23D-4488-C88F-B594-CD3576863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14582-76F1-C436-B7FD-F1929B34B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4F181-6F11-E194-0E71-50983A1B6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A7C97-A00B-B146-A27F-9548D544BEE1}" type="datetimeFigureOut">
              <a:rPr lang="en-IT" smtClean="0"/>
              <a:t>24/11/23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A19D1-3ED0-4A46-BBC7-219A27CB0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EF04-7C3A-28CE-3F26-4F969CAFD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075A0-407C-714D-BCD6-2684BBD01FA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2613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rxiv.org/content/10.1101/2023.08.27.555009v1" TargetMode="External"/><Relationship Id="rId2" Type="http://schemas.openxmlformats.org/officeDocument/2006/relationships/hyperlink" Target="https://pubmed.ncbi.nlm.nih.gov/2320399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0D6FA-23E9-93BF-9577-D28E55FE94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b="1" dirty="0">
                <a:solidFill>
                  <a:srgbClr val="C00000"/>
                </a:solidFill>
              </a:rPr>
              <a:t>NDDL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060D8-4659-715E-29EE-896AC637D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/>
              <a:t>Giulia Moreni - </a:t>
            </a:r>
            <a:r>
              <a:rPr lang="en-IT" dirty="0"/>
              <a:t>PhD student</a:t>
            </a:r>
          </a:p>
          <a:p>
            <a:r>
              <a:rPr lang="en-IT" dirty="0"/>
              <a:t>November 2023</a:t>
            </a:r>
          </a:p>
        </p:txBody>
      </p:sp>
    </p:spTree>
    <p:extLst>
      <p:ext uri="{BB962C8B-B14F-4D97-AF65-F5344CB8AC3E}">
        <p14:creationId xmlns:p14="http://schemas.microsoft.com/office/powerpoint/2010/main" val="135506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CB71-B52B-F633-92BC-7E7BF7C7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>
                <a:solidFill>
                  <a:srgbClr val="C00000"/>
                </a:solidFill>
                <a:effectLst/>
                <a:latin typeface="+mn-lt"/>
              </a:rPr>
              <a:t>The model</a:t>
            </a:r>
            <a:r>
              <a:rPr lang="en-GB" sz="4000" dirty="0">
                <a:solidFill>
                  <a:srgbClr val="C00000"/>
                </a:solidFill>
                <a:effectLst/>
                <a:latin typeface="+mn-lt"/>
              </a:rPr>
              <a:t> </a:t>
            </a:r>
            <a:br>
              <a:rPr lang="en-GB" dirty="0">
                <a:solidFill>
                  <a:srgbClr val="C00000"/>
                </a:solidFill>
                <a:effectLst/>
                <a:latin typeface="+mn-lt"/>
              </a:rPr>
            </a:br>
            <a:endParaRPr lang="en-IT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05918C-B7AC-BA0B-8E34-256481E87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81" y="1416050"/>
            <a:ext cx="3797300" cy="402590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B7188A4-7D9F-532C-B4FF-2C339E63AC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208"/>
          <a:stretch/>
        </p:blipFill>
        <p:spPr>
          <a:xfrm>
            <a:off x="5515981" y="521017"/>
            <a:ext cx="6077241" cy="55721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32FD32-50FD-F478-E4C6-13FF69F080D1}"/>
              </a:ext>
            </a:extLst>
          </p:cNvPr>
          <p:cNvCxnSpPr/>
          <p:nvPr/>
        </p:nvCxnSpPr>
        <p:spPr>
          <a:xfrm>
            <a:off x="4200525" y="3257550"/>
            <a:ext cx="1114425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4042647-3D5D-B656-7B77-6FD634EE5D3F}"/>
              </a:ext>
            </a:extLst>
          </p:cNvPr>
          <p:cNvSpPr txBox="1"/>
          <p:nvPr/>
        </p:nvSpPr>
        <p:spPr>
          <a:xfrm>
            <a:off x="219520" y="6126603"/>
            <a:ext cx="4620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Potjans</a:t>
            </a:r>
            <a:r>
              <a:rPr lang="en-GB" sz="1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T. C. &amp; </a:t>
            </a:r>
            <a:r>
              <a:rPr lang="en-GB" sz="12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Diesmann</a:t>
            </a:r>
            <a:r>
              <a:rPr lang="en-GB" sz="1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M. </a:t>
            </a:r>
          </a:p>
          <a:p>
            <a:r>
              <a:rPr lang="en-GB" sz="1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cell-type specific cortical microcircuit: relating structure and activity in a full-scale spiking network model.</a:t>
            </a:r>
            <a:r>
              <a:rPr lang="en-IT" sz="1200" dirty="0">
                <a:effectLst/>
              </a:rPr>
              <a:t> </a:t>
            </a:r>
            <a:r>
              <a:rPr lang="en-GB" sz="1200" i="1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Cereb</a:t>
            </a:r>
            <a:r>
              <a:rPr lang="en-GB" sz="1200" i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Cortex 2014</a:t>
            </a:r>
          </a:p>
          <a:p>
            <a:endParaRPr lang="en-IT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E93D9D-BB3D-4956-288D-C2DDB9C9BD94}"/>
              </a:ext>
            </a:extLst>
          </p:cNvPr>
          <p:cNvSpPr txBox="1"/>
          <p:nvPr/>
        </p:nvSpPr>
        <p:spPr>
          <a:xfrm>
            <a:off x="6022784" y="616970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kern="0" dirty="0">
                <a:effectLst/>
                <a:ea typeface="Times New Roman" panose="02020603050405020304" pitchFamily="18" charset="0"/>
              </a:rPr>
              <a:t>Moreni, G., </a:t>
            </a:r>
            <a:r>
              <a:rPr lang="en-GB" sz="1200" kern="0" dirty="0" err="1">
                <a:effectLst/>
                <a:ea typeface="Times New Roman" panose="02020603050405020304" pitchFamily="18" charset="0"/>
              </a:rPr>
              <a:t>Pennartz</a:t>
            </a:r>
            <a:r>
              <a:rPr lang="en-GB" sz="1200" kern="0" dirty="0">
                <a:effectLst/>
                <a:ea typeface="Times New Roman" panose="02020603050405020304" pitchFamily="18" charset="0"/>
              </a:rPr>
              <a:t>, C. M. A. &amp; </a:t>
            </a:r>
            <a:r>
              <a:rPr lang="en-GB" sz="1200" kern="0" dirty="0" err="1">
                <a:effectLst/>
                <a:ea typeface="Times New Roman" panose="02020603050405020304" pitchFamily="18" charset="0"/>
              </a:rPr>
              <a:t>Mejias</a:t>
            </a:r>
            <a:r>
              <a:rPr lang="en-GB" sz="1200" kern="0" dirty="0">
                <a:effectLst/>
                <a:ea typeface="Times New Roman" panose="02020603050405020304" pitchFamily="18" charset="0"/>
              </a:rPr>
              <a:t>, J. F. </a:t>
            </a:r>
          </a:p>
          <a:p>
            <a:r>
              <a:rPr lang="en-GB" sz="1200" kern="0" dirty="0">
                <a:effectLst/>
                <a:ea typeface="Times New Roman" panose="02020603050405020304" pitchFamily="18" charset="0"/>
              </a:rPr>
              <a:t>Synaptic plasticity is required for oscillations in a V1 cortical column model with multiple interneuron types. Preprint 2023</a:t>
            </a:r>
            <a:r>
              <a:rPr lang="en-IT" sz="1200" dirty="0">
                <a:effectLst/>
              </a:rPr>
              <a:t> </a:t>
            </a:r>
            <a:endParaRPr lang="en-IT" sz="1200" dirty="0"/>
          </a:p>
        </p:txBody>
      </p:sp>
    </p:spTree>
    <p:extLst>
      <p:ext uri="{BB962C8B-B14F-4D97-AF65-F5344CB8AC3E}">
        <p14:creationId xmlns:p14="http://schemas.microsoft.com/office/powerpoint/2010/main" val="1286580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5968-1589-640D-0E97-35C8D4DF7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107950"/>
            <a:ext cx="10515600" cy="1325563"/>
          </a:xfrm>
        </p:spPr>
        <p:txBody>
          <a:bodyPr>
            <a:normAutofit/>
          </a:bodyPr>
          <a:lstStyle/>
          <a:p>
            <a:r>
              <a:rPr lang="en-IT" sz="4000" b="1" dirty="0">
                <a:solidFill>
                  <a:srgbClr val="C00000"/>
                </a:solidFill>
                <a:latin typeface="+mn-lt"/>
              </a:rPr>
              <a:t>The model</a:t>
            </a:r>
          </a:p>
        </p:txBody>
      </p:sp>
      <p:pic>
        <p:nvPicPr>
          <p:cNvPr id="5" name="Picture 4" descr="A collage of different colored graphs&#10;&#10;Description automatically generated with medium confidence">
            <a:extLst>
              <a:ext uri="{FF2B5EF4-FFF2-40B4-BE49-F238E27FC236}">
                <a16:creationId xmlns:a16="http://schemas.microsoft.com/office/drawing/2014/main" id="{21167004-24F4-FE25-6E0E-191F39A7B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71" y="1022443"/>
            <a:ext cx="5791129" cy="5727607"/>
          </a:xfrm>
          <a:prstGeom prst="rect">
            <a:avLst/>
          </a:prstGeom>
        </p:spPr>
      </p:pic>
      <p:pic>
        <p:nvPicPr>
          <p:cNvPr id="7" name="Picture 6" descr="A close-up of a graph&#10;&#10;Description automatically generated">
            <a:extLst>
              <a:ext uri="{FF2B5EF4-FFF2-40B4-BE49-F238E27FC236}">
                <a16:creationId xmlns:a16="http://schemas.microsoft.com/office/drawing/2014/main" id="{CD435BBE-7B4B-F42D-9141-1530EA3BC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797" y="700088"/>
            <a:ext cx="5414203" cy="615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5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9A0B-0542-2CD0-85A9-FEEB618F0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4000" b="1" dirty="0">
                <a:solidFill>
                  <a:srgbClr val="C00000"/>
                </a:solidFill>
                <a:latin typeface="+mn-lt"/>
              </a:rPr>
              <a:t>Aim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5AC2D-DC71-7144-F3FB-325FD6FD3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4527551"/>
          </a:xfrm>
        </p:spPr>
        <p:txBody>
          <a:bodyPr>
            <a:normAutofit/>
          </a:bodyPr>
          <a:lstStyle/>
          <a:p>
            <a:r>
              <a:rPr lang="en-GB" sz="2400" dirty="0">
                <a:effectLst/>
              </a:rPr>
              <a:t>Reproduce the results of the paper using the available code</a:t>
            </a:r>
          </a:p>
          <a:p>
            <a:pPr marL="0" indent="0">
              <a:buNone/>
            </a:pPr>
            <a:endParaRPr lang="en-GB" sz="2400" dirty="0">
              <a:effectLst/>
            </a:endParaRPr>
          </a:p>
          <a:p>
            <a:r>
              <a:rPr lang="en-GB" sz="2400" dirty="0">
                <a:effectLst/>
              </a:rPr>
              <a:t>Modify the model to study interesting features:  </a:t>
            </a:r>
          </a:p>
          <a:p>
            <a:pPr marL="0" indent="0">
              <a:buNone/>
            </a:pP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effectLst/>
              </a:rPr>
              <a:t>Change ratio of  AMPA and NMDA receptors 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effectLst/>
              </a:rPr>
              <a:t>Introduce plasticity in the model with different learning rules (STDP, triplet rule)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Send different types of input to the model to understand dynamics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876EBB-2EF9-E537-C93F-7D86BB3DA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376" y="4001294"/>
            <a:ext cx="3251711" cy="272018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E82EC41-6130-9298-05DB-8663DA2974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624" t="24511" r="6918" b="66186"/>
          <a:stretch/>
        </p:blipFill>
        <p:spPr>
          <a:xfrm>
            <a:off x="7686676" y="2714627"/>
            <a:ext cx="2065931" cy="13295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9C88AE-E110-1930-C2C8-455CE691E493}"/>
              </a:ext>
            </a:extLst>
          </p:cNvPr>
          <p:cNvSpPr txBox="1"/>
          <p:nvPr/>
        </p:nvSpPr>
        <p:spPr>
          <a:xfrm>
            <a:off x="1481529" y="4676851"/>
            <a:ext cx="6498510" cy="1965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Send Poisson instead of constant </a:t>
            </a:r>
            <a:endParaRPr lang="en-I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Sinusoidal input (during training and also during stimulus evoked) </a:t>
            </a:r>
            <a:endParaRPr lang="en-I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Send inputs to check the oscillations effect </a:t>
            </a:r>
            <a:endParaRPr lang="en-I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See if the input frequency matches the one of the model output </a:t>
            </a:r>
            <a:endParaRPr lang="en-I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54064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8C149-856F-6CC5-B174-21C15585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4000" b="1" dirty="0">
                <a:solidFill>
                  <a:srgbClr val="C00000"/>
                </a:solidFill>
                <a:latin typeface="+mn-lt"/>
              </a:rPr>
              <a:t>Code &amp;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790DF-4904-0691-35A8-CBB5C7C4A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https://pubmed.ncbi.nlm.nih.gov/23203991/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3"/>
              </a:rPr>
              <a:t>https://www.biorxiv.org/content/10.1101/2023.08.27.555009v1</a:t>
            </a:r>
            <a:endParaRPr lang="en-GB" dirty="0"/>
          </a:p>
          <a:p>
            <a:endParaRPr lang="en-GB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60162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206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NDDL projects</vt:lpstr>
      <vt:lpstr>The model  </vt:lpstr>
      <vt:lpstr>The model</vt:lpstr>
      <vt:lpstr>Aim of the project</vt:lpstr>
      <vt:lpstr>Code &amp;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NDDL projects</dc:title>
  <dc:creator>Giulia Moreni</dc:creator>
  <cp:lastModifiedBy>Giulia Moreni</cp:lastModifiedBy>
  <cp:revision>6</cp:revision>
  <dcterms:created xsi:type="dcterms:W3CDTF">2023-11-09T11:15:40Z</dcterms:created>
  <dcterms:modified xsi:type="dcterms:W3CDTF">2023-11-24T15:38:19Z</dcterms:modified>
</cp:coreProperties>
</file>