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B6826B-6B57-4BF6-A5C0-7A805144A73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9DD8F3-8C61-43B2-9AD4-4F303959B84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Fowler Flap Angle Study and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Cameron Parvini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Fowler Flap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Theorized in 1924 by Harlan D. Fowler</a:t>
            </a:r>
          </a:p>
          <a:p>
            <a:pPr lvl="1"/>
            <a:r>
              <a:rPr lang="en-US" dirty="0" smtClean="0"/>
              <a:t>One orientation among many created at the time</a:t>
            </a:r>
          </a:p>
          <a:p>
            <a:pPr lvl="1"/>
            <a:r>
              <a:rPr lang="en-US" dirty="0" smtClean="0"/>
              <a:t>Primary objective: devise a method to add variable lift control</a:t>
            </a:r>
          </a:p>
          <a:p>
            <a:r>
              <a:rPr lang="en-US" dirty="0" smtClean="0"/>
              <a:t>Tested in 1927 by Fowler &amp; </a:t>
            </a:r>
            <a:r>
              <a:rPr lang="en-US" dirty="0" err="1" smtClean="0"/>
              <a:t>Crewfoot</a:t>
            </a:r>
            <a:endParaRPr lang="en-US" dirty="0" smtClean="0"/>
          </a:p>
          <a:p>
            <a:r>
              <a:rPr lang="en-US" dirty="0" smtClean="0"/>
              <a:t>Approved by NACA several years later</a:t>
            </a:r>
          </a:p>
          <a:p>
            <a:r>
              <a:rPr lang="en-US" dirty="0" smtClean="0"/>
              <a:t>Still in use today:</a:t>
            </a:r>
          </a:p>
          <a:p>
            <a:pPr lvl="1"/>
            <a:r>
              <a:rPr lang="en-US" dirty="0" smtClean="0"/>
              <a:t>Boeing 707, 737, 747</a:t>
            </a:r>
          </a:p>
          <a:p>
            <a:pPr lvl="1"/>
            <a:r>
              <a:rPr lang="en-US" dirty="0" smtClean="0"/>
              <a:t>Lockheed Martin C-130</a:t>
            </a:r>
          </a:p>
          <a:p>
            <a:pPr lvl="1"/>
            <a:r>
              <a:rPr lang="en-US" dirty="0" smtClean="0"/>
              <a:t>Northrop-Grumman E-2C</a:t>
            </a:r>
          </a:p>
          <a:p>
            <a:pPr lvl="1"/>
            <a:r>
              <a:rPr lang="en-US" dirty="0" smtClean="0"/>
              <a:t>Etc.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5000"/>
            <a:ext cx="8229600" cy="44196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Paulson, John W. Jr., *"Wind-Tunnel Investigation of a Fowler Flap and Spoiler for an Advanced General Aviation Wing,"* Langley Research Center, Hampton, VA 23665. June 1976. NASA TN D-8236.</a:t>
            </a:r>
            <a:endParaRPr lang="en-US" dirty="0"/>
          </a:p>
        </p:txBody>
      </p:sp>
      <p:pic>
        <p:nvPicPr>
          <p:cNvPr id="1026" name="Picture 2" descr="C:\Users\Cameron\Documents\IPython\AeroHydroWork\Project\NASAFow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4370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functions were altered to accept two foils:</a:t>
            </a:r>
          </a:p>
          <a:p>
            <a:pPr lvl="1"/>
            <a:r>
              <a:rPr lang="en-US" dirty="0" err="1" smtClean="0"/>
              <a:t>b</a:t>
            </a:r>
            <a:r>
              <a:rPr lang="en-US" dirty="0" err="1" smtClean="0"/>
              <a:t>uild_rhs</a:t>
            </a:r>
            <a:r>
              <a:rPr lang="en-US" dirty="0" smtClean="0"/>
              <a:t>( ); additional index for our second </a:t>
            </a:r>
            <a:r>
              <a:rPr lang="en-US" dirty="0" err="1" smtClean="0"/>
              <a:t>Kutta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err="1" smtClean="0"/>
              <a:t>build_matrix</a:t>
            </a:r>
            <a:r>
              <a:rPr lang="en-US" dirty="0" smtClean="0"/>
              <a:t>( ); reformatted to complete all the math without the use of as many functions.</a:t>
            </a:r>
          </a:p>
          <a:p>
            <a:pPr lvl="1"/>
            <a:r>
              <a:rPr lang="en-US" dirty="0" err="1" smtClean="0"/>
              <a:t>get_tangential_velocity</a:t>
            </a:r>
            <a:r>
              <a:rPr lang="en-US" dirty="0" smtClean="0"/>
              <a:t>( ); additional argument for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baseline="30000" dirty="0" err="1" smtClean="0"/>
              <a:t>t</a:t>
            </a:r>
            <a:endParaRPr lang="en-US" baseline="30000" dirty="0" smtClean="0"/>
          </a:p>
          <a:p>
            <a:r>
              <a:rPr lang="en-US" dirty="0" smtClean="0"/>
              <a:t>New functions:</a:t>
            </a:r>
          </a:p>
          <a:p>
            <a:pPr lvl="1"/>
            <a:r>
              <a:rPr lang="en-US" dirty="0" smtClean="0"/>
              <a:t>init( ); Initialization function for the animation</a:t>
            </a:r>
          </a:p>
          <a:p>
            <a:pPr lvl="1"/>
            <a:r>
              <a:rPr lang="en-US" dirty="0" smtClean="0"/>
              <a:t>animate( ); Script for plotting each frame of the animation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P</a:t>
            </a:r>
            <a:r>
              <a:rPr lang="en-US" dirty="0" smtClean="0"/>
              <a:t> appears within reason for the first several steps</a:t>
            </a:r>
          </a:p>
          <a:p>
            <a:pPr lvl="1"/>
            <a:r>
              <a:rPr lang="en-US" dirty="0" smtClean="0"/>
              <a:t>Breaks down at higher flap angles, as expected</a:t>
            </a:r>
          </a:p>
          <a:p>
            <a:r>
              <a:rPr lang="en-US" dirty="0" smtClean="0"/>
              <a:t>Lift and Accuracy calculations are reasonable compared to previous notebooks &amp; </a:t>
            </a:r>
            <a:r>
              <a:rPr lang="en-US" dirty="0" err="1" smtClean="0"/>
              <a:t>OpenEdX</a:t>
            </a:r>
            <a:r>
              <a:rPr lang="en-US" dirty="0" smtClean="0"/>
              <a:t> assignment 3</a:t>
            </a:r>
          </a:p>
          <a:p>
            <a:r>
              <a:rPr lang="en-US" dirty="0" smtClean="0"/>
              <a:t>Action required to both slide and rotate the flap proved “choppy” and imprecise – scrapped instead to focus on flap angle.</a:t>
            </a:r>
          </a:p>
          <a:p>
            <a:r>
              <a:rPr lang="en-US" dirty="0" smtClean="0"/>
              <a:t>Animation functions took time, but the resulting video is very clean</a:t>
            </a:r>
          </a:p>
          <a:p>
            <a:pPr lvl="1"/>
            <a:r>
              <a:rPr lang="en-US" dirty="0" smtClean="0"/>
              <a:t>Could improve by increasing steps and decreasing the change in flap angle.</a:t>
            </a:r>
          </a:p>
          <a:p>
            <a:pPr lvl="1"/>
            <a:r>
              <a:rPr lang="en-US" dirty="0" smtClean="0"/>
              <a:t>Issues mainly with the time to render all of the steps.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Could add functionality to slide flap out into position</a:t>
            </a:r>
          </a:p>
          <a:p>
            <a:r>
              <a:rPr lang="en-US" dirty="0" smtClean="0"/>
              <a:t>Time required to render all the steps is </a:t>
            </a:r>
            <a:r>
              <a:rPr lang="en-US" b="1" dirty="0" smtClean="0"/>
              <a:t>terrible</a:t>
            </a:r>
            <a:r>
              <a:rPr lang="en-US" b="1" i="1" dirty="0" smtClean="0"/>
              <a:t>, </a:t>
            </a:r>
            <a:r>
              <a:rPr lang="en-US" dirty="0" smtClean="0"/>
              <a:t>and should be improved</a:t>
            </a:r>
          </a:p>
          <a:p>
            <a:pPr lvl="1"/>
            <a:r>
              <a:rPr lang="en-US" dirty="0" smtClean="0"/>
              <a:t>Code looks clean, but doesn’t operate quickly.</a:t>
            </a:r>
          </a:p>
          <a:p>
            <a:pPr lvl="1"/>
            <a:r>
              <a:rPr lang="en-US" dirty="0" smtClean="0"/>
              <a:t>Could be a great spot for GPU processing and/or parallel computing with </a:t>
            </a:r>
            <a:r>
              <a:rPr lang="en-US" dirty="0" err="1" smtClean="0"/>
              <a:t>PyCUDA</a:t>
            </a:r>
            <a:r>
              <a:rPr lang="en-US" dirty="0" smtClean="0"/>
              <a:t> or </a:t>
            </a:r>
            <a:r>
              <a:rPr lang="en-US" dirty="0" err="1" smtClean="0"/>
              <a:t>Numba</a:t>
            </a:r>
            <a:r>
              <a:rPr lang="en-US" dirty="0" smtClean="0"/>
              <a:t> due to the similarity of each calculation set.</a:t>
            </a:r>
          </a:p>
          <a:p>
            <a:r>
              <a:rPr lang="en-US" dirty="0" smtClean="0"/>
              <a:t>Animating the intrados/extrados plots based on step</a:t>
            </a:r>
          </a:p>
          <a:p>
            <a:r>
              <a:rPr lang="en-US" dirty="0" smtClean="0"/>
              <a:t>Extension could be made to 3-body flow, with considerable changes to the methods for referencing indices. </a:t>
            </a:r>
            <a:r>
              <a:rPr lang="en-US" dirty="0" err="1" smtClean="0"/>
              <a:t>Tuples</a:t>
            </a:r>
            <a:r>
              <a:rPr lang="en-US" dirty="0" smtClean="0"/>
              <a:t> might come in handy here.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1324</TotalTime>
  <Words>364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Fowler Flap Angle Study and Animation</vt:lpstr>
      <vt:lpstr>Fowler Flap History</vt:lpstr>
      <vt:lpstr>Geometry</vt:lpstr>
      <vt:lpstr>Changes to Legacy Code</vt:lpstr>
      <vt:lpstr>Results</vt:lpstr>
      <vt:lpstr>Moving Forward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Fowler Flap Angle Study and Animation</dc:title>
  <dc:creator>Cameron</dc:creator>
  <cp:lastModifiedBy>Cameron</cp:lastModifiedBy>
  <cp:revision>1</cp:revision>
  <dcterms:created xsi:type="dcterms:W3CDTF">2015-05-05T20:29:41Z</dcterms:created>
  <dcterms:modified xsi:type="dcterms:W3CDTF">2015-05-06T18:34:30Z</dcterms:modified>
</cp:coreProperties>
</file>