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8"/>
  </p:normalViewPr>
  <p:slideViewPr>
    <p:cSldViewPr snapToGrid="0">
      <p:cViewPr varScale="1">
        <p:scale>
          <a:sx n="117" d="100"/>
          <a:sy n="117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C5F2B-F098-964C-AACE-3FDB1AB0A09A}" type="doc">
      <dgm:prSet loTypeId="urn:microsoft.com/office/officeart/2005/8/layout/hierarchy3" loCatId="" qsTypeId="urn:microsoft.com/office/officeart/2005/8/quickstyle/simple1" qsCatId="simple" csTypeId="urn:microsoft.com/office/officeart/2005/8/colors/colorful5" csCatId="colorful" phldr="1"/>
      <dgm:spPr/>
    </dgm:pt>
    <dgm:pt modelId="{2B4C56F3-38EA-D440-975C-257CC9BFFC9D}">
      <dgm:prSet phldrT="[Text]"/>
      <dgm:spPr/>
      <dgm:t>
        <a:bodyPr/>
        <a:lstStyle/>
        <a:p>
          <a:r>
            <a:rPr lang="en-GB" dirty="0"/>
            <a:t>Data exploration</a:t>
          </a:r>
        </a:p>
      </dgm:t>
    </dgm:pt>
    <dgm:pt modelId="{4CD82C88-62B6-B64D-A920-07ED96D4E541}" type="parTrans" cxnId="{95CEDB8B-3D4A-0442-9BE8-3D937B451968}">
      <dgm:prSet/>
      <dgm:spPr/>
      <dgm:t>
        <a:bodyPr/>
        <a:lstStyle/>
        <a:p>
          <a:endParaRPr lang="en-GB"/>
        </a:p>
      </dgm:t>
    </dgm:pt>
    <dgm:pt modelId="{C7B2D2FE-6F83-2A4A-B2BD-3B6360048386}" type="sibTrans" cxnId="{95CEDB8B-3D4A-0442-9BE8-3D937B451968}">
      <dgm:prSet/>
      <dgm:spPr/>
      <dgm:t>
        <a:bodyPr/>
        <a:lstStyle/>
        <a:p>
          <a:endParaRPr lang="en-GB"/>
        </a:p>
      </dgm:t>
    </dgm:pt>
    <dgm:pt modelId="{478690AF-B667-994B-AC7E-37C817212851}">
      <dgm:prSet phldrT="[Text]"/>
      <dgm:spPr/>
      <dgm:t>
        <a:bodyPr/>
        <a:lstStyle/>
        <a:p>
          <a:r>
            <a:rPr lang="en-GB" dirty="0"/>
            <a:t>Data pre-processing and encoding</a:t>
          </a:r>
        </a:p>
      </dgm:t>
    </dgm:pt>
    <dgm:pt modelId="{20715D66-F425-5C44-B37A-7D9AEEEE2893}" type="parTrans" cxnId="{CD7CE9B6-038F-694B-861F-7452F5331D34}">
      <dgm:prSet/>
      <dgm:spPr/>
      <dgm:t>
        <a:bodyPr/>
        <a:lstStyle/>
        <a:p>
          <a:endParaRPr lang="en-GB"/>
        </a:p>
      </dgm:t>
    </dgm:pt>
    <dgm:pt modelId="{2D5106F3-6BDA-A643-A343-628E85FC8575}" type="sibTrans" cxnId="{CD7CE9B6-038F-694B-861F-7452F5331D34}">
      <dgm:prSet/>
      <dgm:spPr/>
      <dgm:t>
        <a:bodyPr/>
        <a:lstStyle/>
        <a:p>
          <a:endParaRPr lang="en-GB"/>
        </a:p>
      </dgm:t>
    </dgm:pt>
    <dgm:pt modelId="{32E2F856-EFD9-4648-ACFF-5FF28416FC41}">
      <dgm:prSet phldrT="[Text]"/>
      <dgm:spPr/>
      <dgm:t>
        <a:bodyPr/>
        <a:lstStyle/>
        <a:p>
          <a:r>
            <a:rPr lang="en-GB" dirty="0"/>
            <a:t>Model selection</a:t>
          </a:r>
        </a:p>
      </dgm:t>
    </dgm:pt>
    <dgm:pt modelId="{4549D067-CB62-1641-B8AA-6513E0D1AB99}" type="parTrans" cxnId="{BBC889E5-0031-7B47-A145-12B64A78F543}">
      <dgm:prSet/>
      <dgm:spPr/>
      <dgm:t>
        <a:bodyPr/>
        <a:lstStyle/>
        <a:p>
          <a:endParaRPr lang="en-GB"/>
        </a:p>
      </dgm:t>
    </dgm:pt>
    <dgm:pt modelId="{1656167C-929A-FE4F-B75B-1DDC7CB5E6EF}" type="sibTrans" cxnId="{BBC889E5-0031-7B47-A145-12B64A78F543}">
      <dgm:prSet/>
      <dgm:spPr/>
      <dgm:t>
        <a:bodyPr/>
        <a:lstStyle/>
        <a:p>
          <a:endParaRPr lang="en-GB"/>
        </a:p>
      </dgm:t>
    </dgm:pt>
    <dgm:pt modelId="{A6636776-585A-C64C-BBFC-268BB76298FC}">
      <dgm:prSet phldrT="[Text]"/>
      <dgm:spPr/>
      <dgm:t>
        <a:bodyPr/>
        <a:lstStyle/>
        <a:p>
          <a:r>
            <a:rPr lang="en-GB" dirty="0"/>
            <a:t>Hyper parameters tuning</a:t>
          </a:r>
        </a:p>
      </dgm:t>
    </dgm:pt>
    <dgm:pt modelId="{2559F436-EF65-0D48-BBAB-51ADE81A8BA2}" type="parTrans" cxnId="{8F8DBFFE-F5D9-1447-8B52-A6ABE7FF126F}">
      <dgm:prSet/>
      <dgm:spPr/>
      <dgm:t>
        <a:bodyPr/>
        <a:lstStyle/>
        <a:p>
          <a:endParaRPr lang="en-GB"/>
        </a:p>
      </dgm:t>
    </dgm:pt>
    <dgm:pt modelId="{67406FAA-9AFC-554A-B31F-9DA6E2657762}" type="sibTrans" cxnId="{8F8DBFFE-F5D9-1447-8B52-A6ABE7FF126F}">
      <dgm:prSet/>
      <dgm:spPr/>
      <dgm:t>
        <a:bodyPr/>
        <a:lstStyle/>
        <a:p>
          <a:endParaRPr lang="en-GB"/>
        </a:p>
      </dgm:t>
    </dgm:pt>
    <dgm:pt modelId="{B40C3E3F-725A-614B-932D-CFB619DB0567}">
      <dgm:prSet phldrT="[Text]"/>
      <dgm:spPr/>
      <dgm:t>
        <a:bodyPr/>
        <a:lstStyle/>
        <a:p>
          <a:r>
            <a:rPr lang="en-GB" dirty="0"/>
            <a:t>Complement Naive Bayes</a:t>
          </a:r>
        </a:p>
      </dgm:t>
    </dgm:pt>
    <dgm:pt modelId="{9E3D26BF-3C6A-804F-BEE4-D12622078C4E}" type="parTrans" cxnId="{5E15D63F-2276-8D4C-B98E-F44EE969B3C3}">
      <dgm:prSet/>
      <dgm:spPr/>
      <dgm:t>
        <a:bodyPr/>
        <a:lstStyle/>
        <a:p>
          <a:endParaRPr lang="en-GB"/>
        </a:p>
      </dgm:t>
    </dgm:pt>
    <dgm:pt modelId="{41B6A22D-9D01-1D40-AEB5-30D1F65F502A}" type="sibTrans" cxnId="{5E15D63F-2276-8D4C-B98E-F44EE969B3C3}">
      <dgm:prSet/>
      <dgm:spPr/>
      <dgm:t>
        <a:bodyPr/>
        <a:lstStyle/>
        <a:p>
          <a:endParaRPr lang="en-GB"/>
        </a:p>
      </dgm:t>
    </dgm:pt>
    <dgm:pt modelId="{5B54213E-65D2-7C44-B255-0F7C0ECD30EE}">
      <dgm:prSet phldrT="[Text]"/>
      <dgm:spPr/>
      <dgm:t>
        <a:bodyPr/>
        <a:lstStyle/>
        <a:p>
          <a:r>
            <a:rPr lang="en-GB" dirty="0"/>
            <a:t>k-NN</a:t>
          </a:r>
        </a:p>
      </dgm:t>
    </dgm:pt>
    <dgm:pt modelId="{568A1D57-95D2-494A-A569-560EF34A5F66}" type="parTrans" cxnId="{F4DC46D5-3176-0743-8468-B358F27E2A39}">
      <dgm:prSet/>
      <dgm:spPr/>
      <dgm:t>
        <a:bodyPr/>
        <a:lstStyle/>
        <a:p>
          <a:endParaRPr lang="en-GB"/>
        </a:p>
      </dgm:t>
    </dgm:pt>
    <dgm:pt modelId="{13B95084-EAE2-F24F-BA8F-4BA0EBF01F61}" type="sibTrans" cxnId="{F4DC46D5-3176-0743-8468-B358F27E2A39}">
      <dgm:prSet/>
      <dgm:spPr/>
      <dgm:t>
        <a:bodyPr/>
        <a:lstStyle/>
        <a:p>
          <a:endParaRPr lang="en-GB"/>
        </a:p>
      </dgm:t>
    </dgm:pt>
    <dgm:pt modelId="{136CF69C-1E02-4041-B1A5-32B2A8158074}">
      <dgm:prSet phldrT="[Text]"/>
      <dgm:spPr/>
      <dgm:t>
        <a:bodyPr/>
        <a:lstStyle/>
        <a:p>
          <a:r>
            <a:rPr lang="en-GB" dirty="0"/>
            <a:t>SVM</a:t>
          </a:r>
        </a:p>
      </dgm:t>
    </dgm:pt>
    <dgm:pt modelId="{1C0AE6BE-1C00-984A-964A-049350F9F82F}" type="parTrans" cxnId="{38C15156-95DA-684D-A207-FA55544E546B}">
      <dgm:prSet/>
      <dgm:spPr/>
      <dgm:t>
        <a:bodyPr/>
        <a:lstStyle/>
        <a:p>
          <a:endParaRPr lang="en-GB"/>
        </a:p>
      </dgm:t>
    </dgm:pt>
    <dgm:pt modelId="{C4DBE5E5-B231-B741-A5E7-8E6CD6882B1B}" type="sibTrans" cxnId="{38C15156-95DA-684D-A207-FA55544E546B}">
      <dgm:prSet/>
      <dgm:spPr/>
      <dgm:t>
        <a:bodyPr/>
        <a:lstStyle/>
        <a:p>
          <a:endParaRPr lang="en-GB"/>
        </a:p>
      </dgm:t>
    </dgm:pt>
    <dgm:pt modelId="{84502074-38D6-8741-AB97-22490177E259}">
      <dgm:prSet phldrT="[Text]"/>
      <dgm:spPr/>
      <dgm:t>
        <a:bodyPr/>
        <a:lstStyle/>
        <a:p>
          <a:r>
            <a:rPr lang="en-GB" dirty="0"/>
            <a:t>Random Forest</a:t>
          </a:r>
        </a:p>
      </dgm:t>
    </dgm:pt>
    <dgm:pt modelId="{348E1217-B9DD-8C49-AEA8-07BE34DEFCFA}" type="parTrans" cxnId="{40301D48-B48A-884E-A632-B3A48951140F}">
      <dgm:prSet/>
      <dgm:spPr/>
      <dgm:t>
        <a:bodyPr/>
        <a:lstStyle/>
        <a:p>
          <a:endParaRPr lang="en-GB"/>
        </a:p>
      </dgm:t>
    </dgm:pt>
    <dgm:pt modelId="{5092C580-181B-EB44-A414-C8E950C28952}" type="sibTrans" cxnId="{40301D48-B48A-884E-A632-B3A48951140F}">
      <dgm:prSet/>
      <dgm:spPr/>
      <dgm:t>
        <a:bodyPr/>
        <a:lstStyle/>
        <a:p>
          <a:endParaRPr lang="en-GB"/>
        </a:p>
      </dgm:t>
    </dgm:pt>
    <dgm:pt modelId="{7CD783F4-B007-CE44-A489-54D69A76E089}">
      <dgm:prSet phldrT="[Text]"/>
      <dgm:spPr/>
      <dgm:t>
        <a:bodyPr/>
        <a:lstStyle/>
        <a:p>
          <a:r>
            <a:rPr lang="en-GB" dirty="0"/>
            <a:t>5-Fold Cross validation</a:t>
          </a:r>
        </a:p>
      </dgm:t>
    </dgm:pt>
    <dgm:pt modelId="{6304D64E-155A-6843-8DE9-196F8B92261E}" type="parTrans" cxnId="{42EE8895-A528-084D-BD8C-61B6C5026F85}">
      <dgm:prSet/>
      <dgm:spPr/>
      <dgm:t>
        <a:bodyPr/>
        <a:lstStyle/>
        <a:p>
          <a:endParaRPr lang="en-GB"/>
        </a:p>
      </dgm:t>
    </dgm:pt>
    <dgm:pt modelId="{DF8DCD45-F0C4-0B40-80C5-F281DEFD96D3}" type="sibTrans" cxnId="{42EE8895-A528-084D-BD8C-61B6C5026F85}">
      <dgm:prSet/>
      <dgm:spPr/>
      <dgm:t>
        <a:bodyPr/>
        <a:lstStyle/>
        <a:p>
          <a:endParaRPr lang="en-GB"/>
        </a:p>
      </dgm:t>
    </dgm:pt>
    <dgm:pt modelId="{A2D3A654-DEFF-5240-8573-33E419F09BB1}">
      <dgm:prSet phldrT="[Text]"/>
      <dgm:spPr/>
      <dgm:t>
        <a:bodyPr/>
        <a:lstStyle/>
        <a:p>
          <a:r>
            <a:rPr lang="en-GB" dirty="0"/>
            <a:t>Retrain and evaluation on test set</a:t>
          </a:r>
        </a:p>
      </dgm:t>
    </dgm:pt>
    <dgm:pt modelId="{2279232A-CF3E-4941-9E62-A3631360E10E}" type="parTrans" cxnId="{624E5FB0-7E9D-0243-AD16-3112404901C3}">
      <dgm:prSet/>
      <dgm:spPr/>
      <dgm:t>
        <a:bodyPr/>
        <a:lstStyle/>
        <a:p>
          <a:endParaRPr lang="en-GB"/>
        </a:p>
      </dgm:t>
    </dgm:pt>
    <dgm:pt modelId="{9AAFC53A-29C3-3347-B960-6DC477F499E5}" type="sibTrans" cxnId="{624E5FB0-7E9D-0243-AD16-3112404901C3}">
      <dgm:prSet/>
      <dgm:spPr/>
      <dgm:t>
        <a:bodyPr/>
        <a:lstStyle/>
        <a:p>
          <a:endParaRPr lang="en-GB"/>
        </a:p>
      </dgm:t>
    </dgm:pt>
    <dgm:pt modelId="{57968712-750C-F947-B57E-109B45B90583}">
      <dgm:prSet phldrT="[Text]"/>
      <dgm:spPr/>
      <dgm:t>
        <a:bodyPr/>
        <a:lstStyle/>
        <a:p>
          <a:r>
            <a:rPr lang="en-GB" dirty="0"/>
            <a:t>Improvements and advanced approaches</a:t>
          </a:r>
        </a:p>
      </dgm:t>
    </dgm:pt>
    <dgm:pt modelId="{3F10FDD2-BBA9-5E4B-BCCF-2FA4A805FFF9}" type="parTrans" cxnId="{56DA886C-41ED-DF42-9BB0-D907DE702D82}">
      <dgm:prSet/>
      <dgm:spPr/>
      <dgm:t>
        <a:bodyPr/>
        <a:lstStyle/>
        <a:p>
          <a:endParaRPr lang="en-GB"/>
        </a:p>
      </dgm:t>
    </dgm:pt>
    <dgm:pt modelId="{A243EA89-CC37-2548-97F1-893522C5E92A}" type="sibTrans" cxnId="{56DA886C-41ED-DF42-9BB0-D907DE702D82}">
      <dgm:prSet/>
      <dgm:spPr/>
      <dgm:t>
        <a:bodyPr/>
        <a:lstStyle/>
        <a:p>
          <a:endParaRPr lang="en-GB"/>
        </a:p>
      </dgm:t>
    </dgm:pt>
    <dgm:pt modelId="{614BA5AE-1A49-0946-B33E-AF9F13D175D0}">
      <dgm:prSet phldrT="[Text]"/>
      <dgm:spPr/>
      <dgm:t>
        <a:bodyPr/>
        <a:lstStyle/>
        <a:p>
          <a:r>
            <a:rPr lang="en-GB" dirty="0"/>
            <a:t>BERT</a:t>
          </a:r>
        </a:p>
      </dgm:t>
    </dgm:pt>
    <dgm:pt modelId="{4594D311-157C-F24F-B7EE-0BE1F7A9F0DA}" type="parTrans" cxnId="{D8577754-D54F-A047-A981-AEAF78683A5C}">
      <dgm:prSet/>
      <dgm:spPr/>
      <dgm:t>
        <a:bodyPr/>
        <a:lstStyle/>
        <a:p>
          <a:endParaRPr lang="en-GB"/>
        </a:p>
      </dgm:t>
    </dgm:pt>
    <dgm:pt modelId="{AAD2AF27-5C4B-7943-8259-CEBEB9442258}" type="sibTrans" cxnId="{D8577754-D54F-A047-A981-AEAF78683A5C}">
      <dgm:prSet/>
      <dgm:spPr/>
      <dgm:t>
        <a:bodyPr/>
        <a:lstStyle/>
        <a:p>
          <a:endParaRPr lang="en-GB"/>
        </a:p>
      </dgm:t>
    </dgm:pt>
    <dgm:pt modelId="{76662A43-1D55-D84F-9777-175172717E01}" type="pres">
      <dgm:prSet presAssocID="{015C5F2B-F098-964C-AACE-3FDB1AB0A09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AACE7-01F7-DE4D-BE52-34BF4044CAA4}" type="pres">
      <dgm:prSet presAssocID="{2B4C56F3-38EA-D440-975C-257CC9BFFC9D}" presName="root" presStyleCnt="0"/>
      <dgm:spPr/>
    </dgm:pt>
    <dgm:pt modelId="{F01155F2-82AD-6749-AEE0-F326CDB13A1D}" type="pres">
      <dgm:prSet presAssocID="{2B4C56F3-38EA-D440-975C-257CC9BFFC9D}" presName="rootComposite" presStyleCnt="0"/>
      <dgm:spPr/>
    </dgm:pt>
    <dgm:pt modelId="{6DD2CC3B-9998-B049-9455-E667B23FDEA0}" type="pres">
      <dgm:prSet presAssocID="{2B4C56F3-38EA-D440-975C-257CC9BFFC9D}" presName="rootText" presStyleLbl="node1" presStyleIdx="0" presStyleCnt="7"/>
      <dgm:spPr/>
    </dgm:pt>
    <dgm:pt modelId="{110567E8-FA13-284A-A832-E59C25E93896}" type="pres">
      <dgm:prSet presAssocID="{2B4C56F3-38EA-D440-975C-257CC9BFFC9D}" presName="rootConnector" presStyleLbl="node1" presStyleIdx="0" presStyleCnt="7"/>
      <dgm:spPr/>
    </dgm:pt>
    <dgm:pt modelId="{BA59BFF0-6629-C749-9F71-EFF1519FB934}" type="pres">
      <dgm:prSet presAssocID="{2B4C56F3-38EA-D440-975C-257CC9BFFC9D}" presName="childShape" presStyleCnt="0"/>
      <dgm:spPr/>
    </dgm:pt>
    <dgm:pt modelId="{37F09C98-FB92-7A40-B28C-7F0429DEC8D0}" type="pres">
      <dgm:prSet presAssocID="{32E2F856-EFD9-4648-ACFF-5FF28416FC41}" presName="root" presStyleCnt="0"/>
      <dgm:spPr/>
    </dgm:pt>
    <dgm:pt modelId="{B009D8F6-3463-9C4E-8834-03452A9B254A}" type="pres">
      <dgm:prSet presAssocID="{32E2F856-EFD9-4648-ACFF-5FF28416FC41}" presName="rootComposite" presStyleCnt="0"/>
      <dgm:spPr/>
    </dgm:pt>
    <dgm:pt modelId="{9F5AA122-0CF1-FD4A-A1E4-7A51767B63EE}" type="pres">
      <dgm:prSet presAssocID="{32E2F856-EFD9-4648-ACFF-5FF28416FC41}" presName="rootText" presStyleLbl="node1" presStyleIdx="1" presStyleCnt="7"/>
      <dgm:spPr/>
    </dgm:pt>
    <dgm:pt modelId="{EED92604-22E0-9641-AC2D-4984059D014C}" type="pres">
      <dgm:prSet presAssocID="{32E2F856-EFD9-4648-ACFF-5FF28416FC41}" presName="rootConnector" presStyleLbl="node1" presStyleIdx="1" presStyleCnt="7"/>
      <dgm:spPr/>
    </dgm:pt>
    <dgm:pt modelId="{77BF248E-9C85-1E45-8942-A3F4619175F5}" type="pres">
      <dgm:prSet presAssocID="{32E2F856-EFD9-4648-ACFF-5FF28416FC41}" presName="childShape" presStyleCnt="0"/>
      <dgm:spPr/>
    </dgm:pt>
    <dgm:pt modelId="{EC049EAD-1D6F-5647-A2C9-921727BD1E4E}" type="pres">
      <dgm:prSet presAssocID="{9E3D26BF-3C6A-804F-BEE4-D12622078C4E}" presName="Name13" presStyleLbl="parChTrans1D2" presStyleIdx="0" presStyleCnt="5"/>
      <dgm:spPr/>
    </dgm:pt>
    <dgm:pt modelId="{B2B5BDCA-A9AC-ED47-A610-7ECF4E69A16A}" type="pres">
      <dgm:prSet presAssocID="{B40C3E3F-725A-614B-932D-CFB619DB0567}" presName="childText" presStyleLbl="bgAcc1" presStyleIdx="0" presStyleCnt="5">
        <dgm:presLayoutVars>
          <dgm:bulletEnabled val="1"/>
        </dgm:presLayoutVars>
      </dgm:prSet>
      <dgm:spPr/>
    </dgm:pt>
    <dgm:pt modelId="{70044C0D-399F-6B43-9067-480A2DBEFC6F}" type="pres">
      <dgm:prSet presAssocID="{568A1D57-95D2-494A-A569-560EF34A5F66}" presName="Name13" presStyleLbl="parChTrans1D2" presStyleIdx="1" presStyleCnt="5"/>
      <dgm:spPr/>
    </dgm:pt>
    <dgm:pt modelId="{CD806B01-24E0-414E-8FF9-1D9A3E2F5B8A}" type="pres">
      <dgm:prSet presAssocID="{5B54213E-65D2-7C44-B255-0F7C0ECD30EE}" presName="childText" presStyleLbl="bgAcc1" presStyleIdx="1" presStyleCnt="5">
        <dgm:presLayoutVars>
          <dgm:bulletEnabled val="1"/>
        </dgm:presLayoutVars>
      </dgm:prSet>
      <dgm:spPr/>
    </dgm:pt>
    <dgm:pt modelId="{CCD7F720-31B6-DF41-94F5-DDB2336E3740}" type="pres">
      <dgm:prSet presAssocID="{1C0AE6BE-1C00-984A-964A-049350F9F82F}" presName="Name13" presStyleLbl="parChTrans1D2" presStyleIdx="2" presStyleCnt="5"/>
      <dgm:spPr/>
    </dgm:pt>
    <dgm:pt modelId="{F601CA2D-3542-8745-A628-08F2CDB888F8}" type="pres">
      <dgm:prSet presAssocID="{136CF69C-1E02-4041-B1A5-32B2A8158074}" presName="childText" presStyleLbl="bgAcc1" presStyleIdx="2" presStyleCnt="5">
        <dgm:presLayoutVars>
          <dgm:bulletEnabled val="1"/>
        </dgm:presLayoutVars>
      </dgm:prSet>
      <dgm:spPr/>
    </dgm:pt>
    <dgm:pt modelId="{1D25716B-A11D-CC43-9819-393B2C597FFC}" type="pres">
      <dgm:prSet presAssocID="{348E1217-B9DD-8C49-AEA8-07BE34DEFCFA}" presName="Name13" presStyleLbl="parChTrans1D2" presStyleIdx="3" presStyleCnt="5"/>
      <dgm:spPr/>
    </dgm:pt>
    <dgm:pt modelId="{341CCCCA-831E-EA46-B64C-7CAEEC775FBE}" type="pres">
      <dgm:prSet presAssocID="{84502074-38D6-8741-AB97-22490177E259}" presName="childText" presStyleLbl="bgAcc1" presStyleIdx="3" presStyleCnt="5">
        <dgm:presLayoutVars>
          <dgm:bulletEnabled val="1"/>
        </dgm:presLayoutVars>
      </dgm:prSet>
      <dgm:spPr/>
    </dgm:pt>
    <dgm:pt modelId="{EA263F71-AF6A-1F49-A987-F45F63892638}" type="pres">
      <dgm:prSet presAssocID="{478690AF-B667-994B-AC7E-37C817212851}" presName="root" presStyleCnt="0"/>
      <dgm:spPr/>
    </dgm:pt>
    <dgm:pt modelId="{4D138A78-3C3F-DD42-A4BF-510F375C3BDF}" type="pres">
      <dgm:prSet presAssocID="{478690AF-B667-994B-AC7E-37C817212851}" presName="rootComposite" presStyleCnt="0"/>
      <dgm:spPr/>
    </dgm:pt>
    <dgm:pt modelId="{42BEC853-E8ED-7745-8D9D-60056528221B}" type="pres">
      <dgm:prSet presAssocID="{478690AF-B667-994B-AC7E-37C817212851}" presName="rootText" presStyleLbl="node1" presStyleIdx="2" presStyleCnt="7"/>
      <dgm:spPr/>
    </dgm:pt>
    <dgm:pt modelId="{AEC3C319-66E4-5C48-BF70-FB26575496D7}" type="pres">
      <dgm:prSet presAssocID="{478690AF-B667-994B-AC7E-37C817212851}" presName="rootConnector" presStyleLbl="node1" presStyleIdx="2" presStyleCnt="7"/>
      <dgm:spPr/>
    </dgm:pt>
    <dgm:pt modelId="{13B99C6F-0A62-E741-8F78-A22FAE0DD666}" type="pres">
      <dgm:prSet presAssocID="{478690AF-B667-994B-AC7E-37C817212851}" presName="childShape" presStyleCnt="0"/>
      <dgm:spPr/>
    </dgm:pt>
    <dgm:pt modelId="{640AEC69-28DD-CA47-B7D7-314A768B4BB1}" type="pres">
      <dgm:prSet presAssocID="{A6636776-585A-C64C-BBFC-268BB76298FC}" presName="root" presStyleCnt="0"/>
      <dgm:spPr/>
    </dgm:pt>
    <dgm:pt modelId="{4DBCD25F-D7F1-4F47-8EA5-25F7E3A3D339}" type="pres">
      <dgm:prSet presAssocID="{A6636776-585A-C64C-BBFC-268BB76298FC}" presName="rootComposite" presStyleCnt="0"/>
      <dgm:spPr/>
    </dgm:pt>
    <dgm:pt modelId="{33630F58-4549-084E-90BE-5DC3CB02046A}" type="pres">
      <dgm:prSet presAssocID="{A6636776-585A-C64C-BBFC-268BB76298FC}" presName="rootText" presStyleLbl="node1" presStyleIdx="3" presStyleCnt="7"/>
      <dgm:spPr/>
    </dgm:pt>
    <dgm:pt modelId="{EC5377D3-7A7A-B546-9B4E-48A6F0FC7914}" type="pres">
      <dgm:prSet presAssocID="{A6636776-585A-C64C-BBFC-268BB76298FC}" presName="rootConnector" presStyleLbl="node1" presStyleIdx="3" presStyleCnt="7"/>
      <dgm:spPr/>
    </dgm:pt>
    <dgm:pt modelId="{04050CB1-2162-5B40-A612-B767DF0FCE09}" type="pres">
      <dgm:prSet presAssocID="{A6636776-585A-C64C-BBFC-268BB76298FC}" presName="childShape" presStyleCnt="0"/>
      <dgm:spPr/>
    </dgm:pt>
    <dgm:pt modelId="{921BD845-3E98-4044-9027-558D8D368CA4}" type="pres">
      <dgm:prSet presAssocID="{7CD783F4-B007-CE44-A489-54D69A76E089}" presName="root" presStyleCnt="0"/>
      <dgm:spPr/>
    </dgm:pt>
    <dgm:pt modelId="{6CDE9E49-E3AF-9049-B91F-9BDA6BDB29A9}" type="pres">
      <dgm:prSet presAssocID="{7CD783F4-B007-CE44-A489-54D69A76E089}" presName="rootComposite" presStyleCnt="0"/>
      <dgm:spPr/>
    </dgm:pt>
    <dgm:pt modelId="{3C461E23-1916-DA4D-9008-C0C74CE9D2CB}" type="pres">
      <dgm:prSet presAssocID="{7CD783F4-B007-CE44-A489-54D69A76E089}" presName="rootText" presStyleLbl="node1" presStyleIdx="4" presStyleCnt="7"/>
      <dgm:spPr/>
    </dgm:pt>
    <dgm:pt modelId="{E39A2A6A-847A-F646-B6DC-DD494FB07E2E}" type="pres">
      <dgm:prSet presAssocID="{7CD783F4-B007-CE44-A489-54D69A76E089}" presName="rootConnector" presStyleLbl="node1" presStyleIdx="4" presStyleCnt="7"/>
      <dgm:spPr/>
    </dgm:pt>
    <dgm:pt modelId="{9D66B5CE-9539-D64A-B419-130559B0E974}" type="pres">
      <dgm:prSet presAssocID="{7CD783F4-B007-CE44-A489-54D69A76E089}" presName="childShape" presStyleCnt="0"/>
      <dgm:spPr/>
    </dgm:pt>
    <dgm:pt modelId="{ADFEFA2C-0AE6-5247-A3BF-E0DCA6BE81D0}" type="pres">
      <dgm:prSet presAssocID="{A2D3A654-DEFF-5240-8573-33E419F09BB1}" presName="root" presStyleCnt="0"/>
      <dgm:spPr/>
    </dgm:pt>
    <dgm:pt modelId="{65FAE937-4C0C-6144-AE12-60ED7E1505AC}" type="pres">
      <dgm:prSet presAssocID="{A2D3A654-DEFF-5240-8573-33E419F09BB1}" presName="rootComposite" presStyleCnt="0"/>
      <dgm:spPr/>
    </dgm:pt>
    <dgm:pt modelId="{B1402445-6DB5-BA43-836F-B713D262B656}" type="pres">
      <dgm:prSet presAssocID="{A2D3A654-DEFF-5240-8573-33E419F09BB1}" presName="rootText" presStyleLbl="node1" presStyleIdx="5" presStyleCnt="7"/>
      <dgm:spPr/>
    </dgm:pt>
    <dgm:pt modelId="{E6857D3D-40AC-0E4D-A937-52A1FE982C37}" type="pres">
      <dgm:prSet presAssocID="{A2D3A654-DEFF-5240-8573-33E419F09BB1}" presName="rootConnector" presStyleLbl="node1" presStyleIdx="5" presStyleCnt="7"/>
      <dgm:spPr/>
    </dgm:pt>
    <dgm:pt modelId="{F45637F6-2FDC-4940-BBC7-27D4744F74AE}" type="pres">
      <dgm:prSet presAssocID="{A2D3A654-DEFF-5240-8573-33E419F09BB1}" presName="childShape" presStyleCnt="0"/>
      <dgm:spPr/>
    </dgm:pt>
    <dgm:pt modelId="{ACFAC8F2-E07F-2A4B-BF9E-56D7A565C39B}" type="pres">
      <dgm:prSet presAssocID="{57968712-750C-F947-B57E-109B45B90583}" presName="root" presStyleCnt="0"/>
      <dgm:spPr/>
    </dgm:pt>
    <dgm:pt modelId="{B69843D3-8DA1-9E42-808C-736519905324}" type="pres">
      <dgm:prSet presAssocID="{57968712-750C-F947-B57E-109B45B90583}" presName="rootComposite" presStyleCnt="0"/>
      <dgm:spPr/>
    </dgm:pt>
    <dgm:pt modelId="{51CF04C6-F41C-6F4C-966E-10E48696B339}" type="pres">
      <dgm:prSet presAssocID="{57968712-750C-F947-B57E-109B45B90583}" presName="rootText" presStyleLbl="node1" presStyleIdx="6" presStyleCnt="7"/>
      <dgm:spPr/>
    </dgm:pt>
    <dgm:pt modelId="{B489DE19-22BC-6F46-8BC0-CB5307FC9C1E}" type="pres">
      <dgm:prSet presAssocID="{57968712-750C-F947-B57E-109B45B90583}" presName="rootConnector" presStyleLbl="node1" presStyleIdx="6" presStyleCnt="7"/>
      <dgm:spPr/>
    </dgm:pt>
    <dgm:pt modelId="{3F547F22-5344-F64E-BAA9-7682C1CBA139}" type="pres">
      <dgm:prSet presAssocID="{57968712-750C-F947-B57E-109B45B90583}" presName="childShape" presStyleCnt="0"/>
      <dgm:spPr/>
    </dgm:pt>
    <dgm:pt modelId="{3EFF2269-E134-A849-B04C-02F564D4C9A2}" type="pres">
      <dgm:prSet presAssocID="{4594D311-157C-F24F-B7EE-0BE1F7A9F0DA}" presName="Name13" presStyleLbl="parChTrans1D2" presStyleIdx="4" presStyleCnt="5"/>
      <dgm:spPr/>
    </dgm:pt>
    <dgm:pt modelId="{39EB43F9-FF6B-A64C-B871-E8A695E7B7F9}" type="pres">
      <dgm:prSet presAssocID="{614BA5AE-1A49-0946-B33E-AF9F13D175D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889F300-B6F9-2E43-910C-AF5978619C2B}" type="presOf" srcId="{5B54213E-65D2-7C44-B255-0F7C0ECD30EE}" destId="{CD806B01-24E0-414E-8FF9-1D9A3E2F5B8A}" srcOrd="0" destOrd="0" presId="urn:microsoft.com/office/officeart/2005/8/layout/hierarchy3"/>
    <dgm:cxn modelId="{6D5DE10C-BFCC-4A48-A8D0-B2B2F75EAC42}" type="presOf" srcId="{32E2F856-EFD9-4648-ACFF-5FF28416FC41}" destId="{9F5AA122-0CF1-FD4A-A1E4-7A51767B63EE}" srcOrd="0" destOrd="0" presId="urn:microsoft.com/office/officeart/2005/8/layout/hierarchy3"/>
    <dgm:cxn modelId="{580AE821-F244-2840-8A81-665837C70E7D}" type="presOf" srcId="{A6636776-585A-C64C-BBFC-268BB76298FC}" destId="{33630F58-4549-084E-90BE-5DC3CB02046A}" srcOrd="0" destOrd="0" presId="urn:microsoft.com/office/officeart/2005/8/layout/hierarchy3"/>
    <dgm:cxn modelId="{65199724-5CD2-9D4A-9DB1-BEBE442E76DD}" type="presOf" srcId="{57968712-750C-F947-B57E-109B45B90583}" destId="{51CF04C6-F41C-6F4C-966E-10E48696B339}" srcOrd="0" destOrd="0" presId="urn:microsoft.com/office/officeart/2005/8/layout/hierarchy3"/>
    <dgm:cxn modelId="{EBCA5C2E-925E-5C4D-806F-AA671E60D38E}" type="presOf" srcId="{4594D311-157C-F24F-B7EE-0BE1F7A9F0DA}" destId="{3EFF2269-E134-A849-B04C-02F564D4C9A2}" srcOrd="0" destOrd="0" presId="urn:microsoft.com/office/officeart/2005/8/layout/hierarchy3"/>
    <dgm:cxn modelId="{128D5532-8BDE-EC4F-8DFA-0D1C6B267A45}" type="presOf" srcId="{568A1D57-95D2-494A-A569-560EF34A5F66}" destId="{70044C0D-399F-6B43-9067-480A2DBEFC6F}" srcOrd="0" destOrd="0" presId="urn:microsoft.com/office/officeart/2005/8/layout/hierarchy3"/>
    <dgm:cxn modelId="{7F3E833F-44EC-EA4F-B9E4-5B9A7F41B83F}" type="presOf" srcId="{32E2F856-EFD9-4648-ACFF-5FF28416FC41}" destId="{EED92604-22E0-9641-AC2D-4984059D014C}" srcOrd="1" destOrd="0" presId="urn:microsoft.com/office/officeart/2005/8/layout/hierarchy3"/>
    <dgm:cxn modelId="{5E15D63F-2276-8D4C-B98E-F44EE969B3C3}" srcId="{32E2F856-EFD9-4648-ACFF-5FF28416FC41}" destId="{B40C3E3F-725A-614B-932D-CFB619DB0567}" srcOrd="0" destOrd="0" parTransId="{9E3D26BF-3C6A-804F-BEE4-D12622078C4E}" sibTransId="{41B6A22D-9D01-1D40-AEB5-30D1F65F502A}"/>
    <dgm:cxn modelId="{3A5A8140-A109-0049-BED2-E3E53E81A5F5}" type="presOf" srcId="{7CD783F4-B007-CE44-A489-54D69A76E089}" destId="{E39A2A6A-847A-F646-B6DC-DD494FB07E2E}" srcOrd="1" destOrd="0" presId="urn:microsoft.com/office/officeart/2005/8/layout/hierarchy3"/>
    <dgm:cxn modelId="{40301D48-B48A-884E-A632-B3A48951140F}" srcId="{32E2F856-EFD9-4648-ACFF-5FF28416FC41}" destId="{84502074-38D6-8741-AB97-22490177E259}" srcOrd="3" destOrd="0" parTransId="{348E1217-B9DD-8C49-AEA8-07BE34DEFCFA}" sibTransId="{5092C580-181B-EB44-A414-C8E950C28952}"/>
    <dgm:cxn modelId="{DEC95950-843C-6643-9FC4-83C0B79481FD}" type="presOf" srcId="{136CF69C-1E02-4041-B1A5-32B2A8158074}" destId="{F601CA2D-3542-8745-A628-08F2CDB888F8}" srcOrd="0" destOrd="0" presId="urn:microsoft.com/office/officeart/2005/8/layout/hierarchy3"/>
    <dgm:cxn modelId="{D8577754-D54F-A047-A981-AEAF78683A5C}" srcId="{57968712-750C-F947-B57E-109B45B90583}" destId="{614BA5AE-1A49-0946-B33E-AF9F13D175D0}" srcOrd="0" destOrd="0" parTransId="{4594D311-157C-F24F-B7EE-0BE1F7A9F0DA}" sibTransId="{AAD2AF27-5C4B-7943-8259-CEBEB9442258}"/>
    <dgm:cxn modelId="{38C15156-95DA-684D-A207-FA55544E546B}" srcId="{32E2F856-EFD9-4648-ACFF-5FF28416FC41}" destId="{136CF69C-1E02-4041-B1A5-32B2A8158074}" srcOrd="2" destOrd="0" parTransId="{1C0AE6BE-1C00-984A-964A-049350F9F82F}" sibTransId="{C4DBE5E5-B231-B741-A5E7-8E6CD6882B1B}"/>
    <dgm:cxn modelId="{37239156-2675-9C4C-B2E4-B27409CEF762}" type="presOf" srcId="{7CD783F4-B007-CE44-A489-54D69A76E089}" destId="{3C461E23-1916-DA4D-9008-C0C74CE9D2CB}" srcOrd="0" destOrd="0" presId="urn:microsoft.com/office/officeart/2005/8/layout/hierarchy3"/>
    <dgm:cxn modelId="{142B9757-46B9-BF45-9C68-57D3F01B410D}" type="presOf" srcId="{1C0AE6BE-1C00-984A-964A-049350F9F82F}" destId="{CCD7F720-31B6-DF41-94F5-DDB2336E3740}" srcOrd="0" destOrd="0" presId="urn:microsoft.com/office/officeart/2005/8/layout/hierarchy3"/>
    <dgm:cxn modelId="{C6BFD458-2219-9740-B155-8AA2CF4908AB}" type="presOf" srcId="{015C5F2B-F098-964C-AACE-3FDB1AB0A09A}" destId="{76662A43-1D55-D84F-9777-175172717E01}" srcOrd="0" destOrd="0" presId="urn:microsoft.com/office/officeart/2005/8/layout/hierarchy3"/>
    <dgm:cxn modelId="{31E92D64-940A-F34D-8278-283337DD871A}" type="presOf" srcId="{A6636776-585A-C64C-BBFC-268BB76298FC}" destId="{EC5377D3-7A7A-B546-9B4E-48A6F0FC7914}" srcOrd="1" destOrd="0" presId="urn:microsoft.com/office/officeart/2005/8/layout/hierarchy3"/>
    <dgm:cxn modelId="{8B166A69-D581-AD46-AE37-92CB41885AEC}" type="presOf" srcId="{B40C3E3F-725A-614B-932D-CFB619DB0567}" destId="{B2B5BDCA-A9AC-ED47-A610-7ECF4E69A16A}" srcOrd="0" destOrd="0" presId="urn:microsoft.com/office/officeart/2005/8/layout/hierarchy3"/>
    <dgm:cxn modelId="{56DA886C-41ED-DF42-9BB0-D907DE702D82}" srcId="{015C5F2B-F098-964C-AACE-3FDB1AB0A09A}" destId="{57968712-750C-F947-B57E-109B45B90583}" srcOrd="6" destOrd="0" parTransId="{3F10FDD2-BBA9-5E4B-BCCF-2FA4A805FFF9}" sibTransId="{A243EA89-CC37-2548-97F1-893522C5E92A}"/>
    <dgm:cxn modelId="{4BE75F73-10F2-E64B-A0A0-6DBC881F78E7}" type="presOf" srcId="{2B4C56F3-38EA-D440-975C-257CC9BFFC9D}" destId="{110567E8-FA13-284A-A832-E59C25E93896}" srcOrd="1" destOrd="0" presId="urn:microsoft.com/office/officeart/2005/8/layout/hierarchy3"/>
    <dgm:cxn modelId="{F4F2A673-0609-894E-AE2A-A81570A2A320}" type="presOf" srcId="{614BA5AE-1A49-0946-B33E-AF9F13D175D0}" destId="{39EB43F9-FF6B-A64C-B871-E8A695E7B7F9}" srcOrd="0" destOrd="0" presId="urn:microsoft.com/office/officeart/2005/8/layout/hierarchy3"/>
    <dgm:cxn modelId="{A568E17D-3ADE-A441-9086-084B4118297A}" type="presOf" srcId="{478690AF-B667-994B-AC7E-37C817212851}" destId="{AEC3C319-66E4-5C48-BF70-FB26575496D7}" srcOrd="1" destOrd="0" presId="urn:microsoft.com/office/officeart/2005/8/layout/hierarchy3"/>
    <dgm:cxn modelId="{E964F388-1D5B-1B44-B18D-BC1E923ED714}" type="presOf" srcId="{9E3D26BF-3C6A-804F-BEE4-D12622078C4E}" destId="{EC049EAD-1D6F-5647-A2C9-921727BD1E4E}" srcOrd="0" destOrd="0" presId="urn:microsoft.com/office/officeart/2005/8/layout/hierarchy3"/>
    <dgm:cxn modelId="{95CEDB8B-3D4A-0442-9BE8-3D937B451968}" srcId="{015C5F2B-F098-964C-AACE-3FDB1AB0A09A}" destId="{2B4C56F3-38EA-D440-975C-257CC9BFFC9D}" srcOrd="0" destOrd="0" parTransId="{4CD82C88-62B6-B64D-A920-07ED96D4E541}" sibTransId="{C7B2D2FE-6F83-2A4A-B2BD-3B6360048386}"/>
    <dgm:cxn modelId="{AF670F91-D99B-BF4A-BFA2-04C9A2B6B68E}" type="presOf" srcId="{2B4C56F3-38EA-D440-975C-257CC9BFFC9D}" destId="{6DD2CC3B-9998-B049-9455-E667B23FDEA0}" srcOrd="0" destOrd="0" presId="urn:microsoft.com/office/officeart/2005/8/layout/hierarchy3"/>
    <dgm:cxn modelId="{42EE8895-A528-084D-BD8C-61B6C5026F85}" srcId="{015C5F2B-F098-964C-AACE-3FDB1AB0A09A}" destId="{7CD783F4-B007-CE44-A489-54D69A76E089}" srcOrd="4" destOrd="0" parTransId="{6304D64E-155A-6843-8DE9-196F8B92261E}" sibTransId="{DF8DCD45-F0C4-0B40-80C5-F281DEFD96D3}"/>
    <dgm:cxn modelId="{24214F96-22AD-5D41-9427-6C17F32A9B61}" type="presOf" srcId="{A2D3A654-DEFF-5240-8573-33E419F09BB1}" destId="{B1402445-6DB5-BA43-836F-B713D262B656}" srcOrd="0" destOrd="0" presId="urn:microsoft.com/office/officeart/2005/8/layout/hierarchy3"/>
    <dgm:cxn modelId="{BD40E8AE-54CA-2B4D-B217-D44B610CFC00}" type="presOf" srcId="{57968712-750C-F947-B57E-109B45B90583}" destId="{B489DE19-22BC-6F46-8BC0-CB5307FC9C1E}" srcOrd="1" destOrd="0" presId="urn:microsoft.com/office/officeart/2005/8/layout/hierarchy3"/>
    <dgm:cxn modelId="{624E5FB0-7E9D-0243-AD16-3112404901C3}" srcId="{015C5F2B-F098-964C-AACE-3FDB1AB0A09A}" destId="{A2D3A654-DEFF-5240-8573-33E419F09BB1}" srcOrd="5" destOrd="0" parTransId="{2279232A-CF3E-4941-9E62-A3631360E10E}" sibTransId="{9AAFC53A-29C3-3347-B960-6DC477F499E5}"/>
    <dgm:cxn modelId="{9FEEBBB3-F1E6-1A43-AC8F-CBA080DA82E7}" type="presOf" srcId="{348E1217-B9DD-8C49-AEA8-07BE34DEFCFA}" destId="{1D25716B-A11D-CC43-9819-393B2C597FFC}" srcOrd="0" destOrd="0" presId="urn:microsoft.com/office/officeart/2005/8/layout/hierarchy3"/>
    <dgm:cxn modelId="{CD7CE9B6-038F-694B-861F-7452F5331D34}" srcId="{015C5F2B-F098-964C-AACE-3FDB1AB0A09A}" destId="{478690AF-B667-994B-AC7E-37C817212851}" srcOrd="2" destOrd="0" parTransId="{20715D66-F425-5C44-B37A-7D9AEEEE2893}" sibTransId="{2D5106F3-6BDA-A643-A343-628E85FC8575}"/>
    <dgm:cxn modelId="{6C4F08C1-65DD-6341-83AC-9362A8EF3C9B}" type="presOf" srcId="{84502074-38D6-8741-AB97-22490177E259}" destId="{341CCCCA-831E-EA46-B64C-7CAEEC775FBE}" srcOrd="0" destOrd="0" presId="urn:microsoft.com/office/officeart/2005/8/layout/hierarchy3"/>
    <dgm:cxn modelId="{F4DC46D5-3176-0743-8468-B358F27E2A39}" srcId="{32E2F856-EFD9-4648-ACFF-5FF28416FC41}" destId="{5B54213E-65D2-7C44-B255-0F7C0ECD30EE}" srcOrd="1" destOrd="0" parTransId="{568A1D57-95D2-494A-A569-560EF34A5F66}" sibTransId="{13B95084-EAE2-F24F-BA8F-4BA0EBF01F61}"/>
    <dgm:cxn modelId="{BBC889E5-0031-7B47-A145-12B64A78F543}" srcId="{015C5F2B-F098-964C-AACE-3FDB1AB0A09A}" destId="{32E2F856-EFD9-4648-ACFF-5FF28416FC41}" srcOrd="1" destOrd="0" parTransId="{4549D067-CB62-1641-B8AA-6513E0D1AB99}" sibTransId="{1656167C-929A-FE4F-B75B-1DDC7CB5E6EF}"/>
    <dgm:cxn modelId="{AC9D54EF-66D8-B843-9BF8-91847BA02872}" type="presOf" srcId="{478690AF-B667-994B-AC7E-37C817212851}" destId="{42BEC853-E8ED-7745-8D9D-60056528221B}" srcOrd="0" destOrd="0" presId="urn:microsoft.com/office/officeart/2005/8/layout/hierarchy3"/>
    <dgm:cxn modelId="{8F8DBFFE-F5D9-1447-8B52-A6ABE7FF126F}" srcId="{015C5F2B-F098-964C-AACE-3FDB1AB0A09A}" destId="{A6636776-585A-C64C-BBFC-268BB76298FC}" srcOrd="3" destOrd="0" parTransId="{2559F436-EF65-0D48-BBAB-51ADE81A8BA2}" sibTransId="{67406FAA-9AFC-554A-B31F-9DA6E2657762}"/>
    <dgm:cxn modelId="{5C0273FF-F78A-CE4D-A559-657B06326599}" type="presOf" srcId="{A2D3A654-DEFF-5240-8573-33E419F09BB1}" destId="{E6857D3D-40AC-0E4D-A937-52A1FE982C37}" srcOrd="1" destOrd="0" presId="urn:microsoft.com/office/officeart/2005/8/layout/hierarchy3"/>
    <dgm:cxn modelId="{ADBA8FCB-F811-F444-A45C-72C2EBC85F43}" type="presParOf" srcId="{76662A43-1D55-D84F-9777-175172717E01}" destId="{203AACE7-01F7-DE4D-BE52-34BF4044CAA4}" srcOrd="0" destOrd="0" presId="urn:microsoft.com/office/officeart/2005/8/layout/hierarchy3"/>
    <dgm:cxn modelId="{B200C1EB-0F04-7740-9622-7B07BAFFBFE2}" type="presParOf" srcId="{203AACE7-01F7-DE4D-BE52-34BF4044CAA4}" destId="{F01155F2-82AD-6749-AEE0-F326CDB13A1D}" srcOrd="0" destOrd="0" presId="urn:microsoft.com/office/officeart/2005/8/layout/hierarchy3"/>
    <dgm:cxn modelId="{066B6C86-3E7F-1748-B968-02C7EA50F34F}" type="presParOf" srcId="{F01155F2-82AD-6749-AEE0-F326CDB13A1D}" destId="{6DD2CC3B-9998-B049-9455-E667B23FDEA0}" srcOrd="0" destOrd="0" presId="urn:microsoft.com/office/officeart/2005/8/layout/hierarchy3"/>
    <dgm:cxn modelId="{509094D2-E93E-234B-B7EF-6F3B537D5962}" type="presParOf" srcId="{F01155F2-82AD-6749-AEE0-F326CDB13A1D}" destId="{110567E8-FA13-284A-A832-E59C25E93896}" srcOrd="1" destOrd="0" presId="urn:microsoft.com/office/officeart/2005/8/layout/hierarchy3"/>
    <dgm:cxn modelId="{FEBF75C3-AD7B-6248-82CE-AEADCBD89CEA}" type="presParOf" srcId="{203AACE7-01F7-DE4D-BE52-34BF4044CAA4}" destId="{BA59BFF0-6629-C749-9F71-EFF1519FB934}" srcOrd="1" destOrd="0" presId="urn:microsoft.com/office/officeart/2005/8/layout/hierarchy3"/>
    <dgm:cxn modelId="{B0F42FF2-4F9C-9F44-81BA-EB51CF6C4564}" type="presParOf" srcId="{76662A43-1D55-D84F-9777-175172717E01}" destId="{37F09C98-FB92-7A40-B28C-7F0429DEC8D0}" srcOrd="1" destOrd="0" presId="urn:microsoft.com/office/officeart/2005/8/layout/hierarchy3"/>
    <dgm:cxn modelId="{D1878704-3BC2-5142-9A91-DBF8BB883064}" type="presParOf" srcId="{37F09C98-FB92-7A40-B28C-7F0429DEC8D0}" destId="{B009D8F6-3463-9C4E-8834-03452A9B254A}" srcOrd="0" destOrd="0" presId="urn:microsoft.com/office/officeart/2005/8/layout/hierarchy3"/>
    <dgm:cxn modelId="{79982700-7F0F-154C-B14E-C8A167AFF416}" type="presParOf" srcId="{B009D8F6-3463-9C4E-8834-03452A9B254A}" destId="{9F5AA122-0CF1-FD4A-A1E4-7A51767B63EE}" srcOrd="0" destOrd="0" presId="urn:microsoft.com/office/officeart/2005/8/layout/hierarchy3"/>
    <dgm:cxn modelId="{B45EEFC4-9535-134D-89F2-9E5E20C56D82}" type="presParOf" srcId="{B009D8F6-3463-9C4E-8834-03452A9B254A}" destId="{EED92604-22E0-9641-AC2D-4984059D014C}" srcOrd="1" destOrd="0" presId="urn:microsoft.com/office/officeart/2005/8/layout/hierarchy3"/>
    <dgm:cxn modelId="{86399558-D1E4-1F40-88B6-92868DE4D33B}" type="presParOf" srcId="{37F09C98-FB92-7A40-B28C-7F0429DEC8D0}" destId="{77BF248E-9C85-1E45-8942-A3F4619175F5}" srcOrd="1" destOrd="0" presId="urn:microsoft.com/office/officeart/2005/8/layout/hierarchy3"/>
    <dgm:cxn modelId="{919F5D75-7A8C-8448-9E6A-96FBEA6098E3}" type="presParOf" srcId="{77BF248E-9C85-1E45-8942-A3F4619175F5}" destId="{EC049EAD-1D6F-5647-A2C9-921727BD1E4E}" srcOrd="0" destOrd="0" presId="urn:microsoft.com/office/officeart/2005/8/layout/hierarchy3"/>
    <dgm:cxn modelId="{1A70484E-5A27-C442-992D-5F4C6C9E5F23}" type="presParOf" srcId="{77BF248E-9C85-1E45-8942-A3F4619175F5}" destId="{B2B5BDCA-A9AC-ED47-A610-7ECF4E69A16A}" srcOrd="1" destOrd="0" presId="urn:microsoft.com/office/officeart/2005/8/layout/hierarchy3"/>
    <dgm:cxn modelId="{4C648DD7-8AF6-314F-941F-FEA66B5043C7}" type="presParOf" srcId="{77BF248E-9C85-1E45-8942-A3F4619175F5}" destId="{70044C0D-399F-6B43-9067-480A2DBEFC6F}" srcOrd="2" destOrd="0" presId="urn:microsoft.com/office/officeart/2005/8/layout/hierarchy3"/>
    <dgm:cxn modelId="{AEB91514-1123-554E-8A01-ED30D4138555}" type="presParOf" srcId="{77BF248E-9C85-1E45-8942-A3F4619175F5}" destId="{CD806B01-24E0-414E-8FF9-1D9A3E2F5B8A}" srcOrd="3" destOrd="0" presId="urn:microsoft.com/office/officeart/2005/8/layout/hierarchy3"/>
    <dgm:cxn modelId="{3AEC2F5C-1BB4-0647-8BCD-8740F031990E}" type="presParOf" srcId="{77BF248E-9C85-1E45-8942-A3F4619175F5}" destId="{CCD7F720-31B6-DF41-94F5-DDB2336E3740}" srcOrd="4" destOrd="0" presId="urn:microsoft.com/office/officeart/2005/8/layout/hierarchy3"/>
    <dgm:cxn modelId="{8BFE0B5E-80AE-A140-9DAF-9872BF4B6F49}" type="presParOf" srcId="{77BF248E-9C85-1E45-8942-A3F4619175F5}" destId="{F601CA2D-3542-8745-A628-08F2CDB888F8}" srcOrd="5" destOrd="0" presId="urn:microsoft.com/office/officeart/2005/8/layout/hierarchy3"/>
    <dgm:cxn modelId="{7A4EC246-B3F5-FA44-838C-1F6B52D3F5BC}" type="presParOf" srcId="{77BF248E-9C85-1E45-8942-A3F4619175F5}" destId="{1D25716B-A11D-CC43-9819-393B2C597FFC}" srcOrd="6" destOrd="0" presId="urn:microsoft.com/office/officeart/2005/8/layout/hierarchy3"/>
    <dgm:cxn modelId="{1E8D6B28-3B3F-3C47-931D-139752AC8CE0}" type="presParOf" srcId="{77BF248E-9C85-1E45-8942-A3F4619175F5}" destId="{341CCCCA-831E-EA46-B64C-7CAEEC775FBE}" srcOrd="7" destOrd="0" presId="urn:microsoft.com/office/officeart/2005/8/layout/hierarchy3"/>
    <dgm:cxn modelId="{81AC1CD5-14FA-8B4C-A99C-854D519A2E07}" type="presParOf" srcId="{76662A43-1D55-D84F-9777-175172717E01}" destId="{EA263F71-AF6A-1F49-A987-F45F63892638}" srcOrd="2" destOrd="0" presId="urn:microsoft.com/office/officeart/2005/8/layout/hierarchy3"/>
    <dgm:cxn modelId="{917CBD6F-6D98-3649-836B-80B04F5C59FD}" type="presParOf" srcId="{EA263F71-AF6A-1F49-A987-F45F63892638}" destId="{4D138A78-3C3F-DD42-A4BF-510F375C3BDF}" srcOrd="0" destOrd="0" presId="urn:microsoft.com/office/officeart/2005/8/layout/hierarchy3"/>
    <dgm:cxn modelId="{A17390B7-6E49-9347-A1D9-010D5A831AB2}" type="presParOf" srcId="{4D138A78-3C3F-DD42-A4BF-510F375C3BDF}" destId="{42BEC853-E8ED-7745-8D9D-60056528221B}" srcOrd="0" destOrd="0" presId="urn:microsoft.com/office/officeart/2005/8/layout/hierarchy3"/>
    <dgm:cxn modelId="{555FA09B-B2FA-094C-881B-410CF0A1E099}" type="presParOf" srcId="{4D138A78-3C3F-DD42-A4BF-510F375C3BDF}" destId="{AEC3C319-66E4-5C48-BF70-FB26575496D7}" srcOrd="1" destOrd="0" presId="urn:microsoft.com/office/officeart/2005/8/layout/hierarchy3"/>
    <dgm:cxn modelId="{4C78DB12-71CD-1244-837A-27545F93954A}" type="presParOf" srcId="{EA263F71-AF6A-1F49-A987-F45F63892638}" destId="{13B99C6F-0A62-E741-8F78-A22FAE0DD666}" srcOrd="1" destOrd="0" presId="urn:microsoft.com/office/officeart/2005/8/layout/hierarchy3"/>
    <dgm:cxn modelId="{197B7022-3E12-8748-A7AB-DFA8319506E6}" type="presParOf" srcId="{76662A43-1D55-D84F-9777-175172717E01}" destId="{640AEC69-28DD-CA47-B7D7-314A768B4BB1}" srcOrd="3" destOrd="0" presId="urn:microsoft.com/office/officeart/2005/8/layout/hierarchy3"/>
    <dgm:cxn modelId="{637C63FD-05EE-2744-B703-296C786B389C}" type="presParOf" srcId="{640AEC69-28DD-CA47-B7D7-314A768B4BB1}" destId="{4DBCD25F-D7F1-4F47-8EA5-25F7E3A3D339}" srcOrd="0" destOrd="0" presId="urn:microsoft.com/office/officeart/2005/8/layout/hierarchy3"/>
    <dgm:cxn modelId="{41C61BCF-EF1C-1349-8CB4-6AB220DC2F54}" type="presParOf" srcId="{4DBCD25F-D7F1-4F47-8EA5-25F7E3A3D339}" destId="{33630F58-4549-084E-90BE-5DC3CB02046A}" srcOrd="0" destOrd="0" presId="urn:microsoft.com/office/officeart/2005/8/layout/hierarchy3"/>
    <dgm:cxn modelId="{F7821CAE-4B69-954B-8D28-2B31A398CD07}" type="presParOf" srcId="{4DBCD25F-D7F1-4F47-8EA5-25F7E3A3D339}" destId="{EC5377D3-7A7A-B546-9B4E-48A6F0FC7914}" srcOrd="1" destOrd="0" presId="urn:microsoft.com/office/officeart/2005/8/layout/hierarchy3"/>
    <dgm:cxn modelId="{6ABFE8CA-DC69-C548-AFD4-91711FA40CE4}" type="presParOf" srcId="{640AEC69-28DD-CA47-B7D7-314A768B4BB1}" destId="{04050CB1-2162-5B40-A612-B767DF0FCE09}" srcOrd="1" destOrd="0" presId="urn:microsoft.com/office/officeart/2005/8/layout/hierarchy3"/>
    <dgm:cxn modelId="{64A7E28A-33F0-404F-8288-A40CCC030C9A}" type="presParOf" srcId="{76662A43-1D55-D84F-9777-175172717E01}" destId="{921BD845-3E98-4044-9027-558D8D368CA4}" srcOrd="4" destOrd="0" presId="urn:microsoft.com/office/officeart/2005/8/layout/hierarchy3"/>
    <dgm:cxn modelId="{FDD204B9-5AF3-2249-9BE3-2536CF63969C}" type="presParOf" srcId="{921BD845-3E98-4044-9027-558D8D368CA4}" destId="{6CDE9E49-E3AF-9049-B91F-9BDA6BDB29A9}" srcOrd="0" destOrd="0" presId="urn:microsoft.com/office/officeart/2005/8/layout/hierarchy3"/>
    <dgm:cxn modelId="{1CD006EA-5791-6F4F-96A3-9EC3FEC3CF3B}" type="presParOf" srcId="{6CDE9E49-E3AF-9049-B91F-9BDA6BDB29A9}" destId="{3C461E23-1916-DA4D-9008-C0C74CE9D2CB}" srcOrd="0" destOrd="0" presId="urn:microsoft.com/office/officeart/2005/8/layout/hierarchy3"/>
    <dgm:cxn modelId="{3FAA4B04-7DF1-3F40-8245-EE0230F07CE2}" type="presParOf" srcId="{6CDE9E49-E3AF-9049-B91F-9BDA6BDB29A9}" destId="{E39A2A6A-847A-F646-B6DC-DD494FB07E2E}" srcOrd="1" destOrd="0" presId="urn:microsoft.com/office/officeart/2005/8/layout/hierarchy3"/>
    <dgm:cxn modelId="{7F05A9AB-6507-844D-9FA1-BF1D1300F2E4}" type="presParOf" srcId="{921BD845-3E98-4044-9027-558D8D368CA4}" destId="{9D66B5CE-9539-D64A-B419-130559B0E974}" srcOrd="1" destOrd="0" presId="urn:microsoft.com/office/officeart/2005/8/layout/hierarchy3"/>
    <dgm:cxn modelId="{91D0FF13-5595-1B4D-91F7-960C32C3C943}" type="presParOf" srcId="{76662A43-1D55-D84F-9777-175172717E01}" destId="{ADFEFA2C-0AE6-5247-A3BF-E0DCA6BE81D0}" srcOrd="5" destOrd="0" presId="urn:microsoft.com/office/officeart/2005/8/layout/hierarchy3"/>
    <dgm:cxn modelId="{C6217235-2955-264D-9A34-59689AE472BE}" type="presParOf" srcId="{ADFEFA2C-0AE6-5247-A3BF-E0DCA6BE81D0}" destId="{65FAE937-4C0C-6144-AE12-60ED7E1505AC}" srcOrd="0" destOrd="0" presId="urn:microsoft.com/office/officeart/2005/8/layout/hierarchy3"/>
    <dgm:cxn modelId="{59C72EB8-BDB6-6140-9546-006595365694}" type="presParOf" srcId="{65FAE937-4C0C-6144-AE12-60ED7E1505AC}" destId="{B1402445-6DB5-BA43-836F-B713D262B656}" srcOrd="0" destOrd="0" presId="urn:microsoft.com/office/officeart/2005/8/layout/hierarchy3"/>
    <dgm:cxn modelId="{AEF323AA-6239-0348-8DAB-07B2D1084E56}" type="presParOf" srcId="{65FAE937-4C0C-6144-AE12-60ED7E1505AC}" destId="{E6857D3D-40AC-0E4D-A937-52A1FE982C37}" srcOrd="1" destOrd="0" presId="urn:microsoft.com/office/officeart/2005/8/layout/hierarchy3"/>
    <dgm:cxn modelId="{E6D22631-56C0-E048-9664-35227D1E0B34}" type="presParOf" srcId="{ADFEFA2C-0AE6-5247-A3BF-E0DCA6BE81D0}" destId="{F45637F6-2FDC-4940-BBC7-27D4744F74AE}" srcOrd="1" destOrd="0" presId="urn:microsoft.com/office/officeart/2005/8/layout/hierarchy3"/>
    <dgm:cxn modelId="{977B4AB2-1424-F44A-89AA-72C9C6B65F6B}" type="presParOf" srcId="{76662A43-1D55-D84F-9777-175172717E01}" destId="{ACFAC8F2-E07F-2A4B-BF9E-56D7A565C39B}" srcOrd="6" destOrd="0" presId="urn:microsoft.com/office/officeart/2005/8/layout/hierarchy3"/>
    <dgm:cxn modelId="{FFCCF0CF-67F7-6849-9FF1-E157A5C590A3}" type="presParOf" srcId="{ACFAC8F2-E07F-2A4B-BF9E-56D7A565C39B}" destId="{B69843D3-8DA1-9E42-808C-736519905324}" srcOrd="0" destOrd="0" presId="urn:microsoft.com/office/officeart/2005/8/layout/hierarchy3"/>
    <dgm:cxn modelId="{32DD04D3-AD1A-0C49-B520-0194D6B2EDC2}" type="presParOf" srcId="{B69843D3-8DA1-9E42-808C-736519905324}" destId="{51CF04C6-F41C-6F4C-966E-10E48696B339}" srcOrd="0" destOrd="0" presId="urn:microsoft.com/office/officeart/2005/8/layout/hierarchy3"/>
    <dgm:cxn modelId="{A41393E2-73F2-7D42-967E-74A1FFCD54F2}" type="presParOf" srcId="{B69843D3-8DA1-9E42-808C-736519905324}" destId="{B489DE19-22BC-6F46-8BC0-CB5307FC9C1E}" srcOrd="1" destOrd="0" presId="urn:microsoft.com/office/officeart/2005/8/layout/hierarchy3"/>
    <dgm:cxn modelId="{C296E096-E128-5141-ACAB-D50049CCDA20}" type="presParOf" srcId="{ACFAC8F2-E07F-2A4B-BF9E-56D7A565C39B}" destId="{3F547F22-5344-F64E-BAA9-7682C1CBA139}" srcOrd="1" destOrd="0" presId="urn:microsoft.com/office/officeart/2005/8/layout/hierarchy3"/>
    <dgm:cxn modelId="{3A4433F4-AC81-4D4F-A898-5BECC74FDD96}" type="presParOf" srcId="{3F547F22-5344-F64E-BAA9-7682C1CBA139}" destId="{3EFF2269-E134-A849-B04C-02F564D4C9A2}" srcOrd="0" destOrd="0" presId="urn:microsoft.com/office/officeart/2005/8/layout/hierarchy3"/>
    <dgm:cxn modelId="{4C7C3DC7-81BB-D745-BA8D-F88AA69193C9}" type="presParOf" srcId="{3F547F22-5344-F64E-BAA9-7682C1CBA139}" destId="{39EB43F9-FF6B-A64C-B871-E8A695E7B7F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2CC3B-9998-B049-9455-E667B23FDEA0}">
      <dsp:nvSpPr>
        <dsp:cNvPr id="0" name=""/>
        <dsp:cNvSpPr/>
      </dsp:nvSpPr>
      <dsp:spPr>
        <a:xfrm>
          <a:off x="4680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exploration</a:t>
          </a:r>
        </a:p>
      </dsp:txBody>
      <dsp:txXfrm>
        <a:off x="24989" y="1369091"/>
        <a:ext cx="1346193" cy="652787"/>
      </dsp:txXfrm>
    </dsp:sp>
    <dsp:sp modelId="{9F5AA122-0CF1-FD4A-A1E4-7A51767B63EE}">
      <dsp:nvSpPr>
        <dsp:cNvPr id="0" name=""/>
        <dsp:cNvSpPr/>
      </dsp:nvSpPr>
      <dsp:spPr>
        <a:xfrm>
          <a:off x="1738194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Model selection</a:t>
          </a:r>
        </a:p>
      </dsp:txBody>
      <dsp:txXfrm>
        <a:off x="1758503" y="1369091"/>
        <a:ext cx="1346193" cy="652787"/>
      </dsp:txXfrm>
    </dsp:sp>
    <dsp:sp modelId="{EC049EAD-1D6F-5647-A2C9-921727BD1E4E}">
      <dsp:nvSpPr>
        <dsp:cNvPr id="0" name=""/>
        <dsp:cNvSpPr/>
      </dsp:nvSpPr>
      <dsp:spPr>
        <a:xfrm>
          <a:off x="1876875" y="2042188"/>
          <a:ext cx="138681" cy="520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054"/>
              </a:lnTo>
              <a:lnTo>
                <a:pt x="138681" y="5200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B5BDCA-A9AC-ED47-A610-7ECF4E69A16A}">
      <dsp:nvSpPr>
        <dsp:cNvPr id="0" name=""/>
        <dsp:cNvSpPr/>
      </dsp:nvSpPr>
      <dsp:spPr>
        <a:xfrm>
          <a:off x="2015557" y="2215539"/>
          <a:ext cx="1109449" cy="69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Complement Naive Bayes</a:t>
          </a:r>
        </a:p>
      </dsp:txBody>
      <dsp:txXfrm>
        <a:off x="2035866" y="2235848"/>
        <a:ext cx="1068831" cy="652787"/>
      </dsp:txXfrm>
    </dsp:sp>
    <dsp:sp modelId="{70044C0D-399F-6B43-9067-480A2DBEFC6F}">
      <dsp:nvSpPr>
        <dsp:cNvPr id="0" name=""/>
        <dsp:cNvSpPr/>
      </dsp:nvSpPr>
      <dsp:spPr>
        <a:xfrm>
          <a:off x="1876875" y="2042188"/>
          <a:ext cx="138681" cy="1386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811"/>
              </a:lnTo>
              <a:lnTo>
                <a:pt x="138681" y="138681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06B01-24E0-414E-8FF9-1D9A3E2F5B8A}">
      <dsp:nvSpPr>
        <dsp:cNvPr id="0" name=""/>
        <dsp:cNvSpPr/>
      </dsp:nvSpPr>
      <dsp:spPr>
        <a:xfrm>
          <a:off x="2015557" y="3082297"/>
          <a:ext cx="1109449" cy="69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k-NN</a:t>
          </a:r>
        </a:p>
      </dsp:txBody>
      <dsp:txXfrm>
        <a:off x="2035866" y="3102606"/>
        <a:ext cx="1068831" cy="652787"/>
      </dsp:txXfrm>
    </dsp:sp>
    <dsp:sp modelId="{CCD7F720-31B6-DF41-94F5-DDB2336E3740}">
      <dsp:nvSpPr>
        <dsp:cNvPr id="0" name=""/>
        <dsp:cNvSpPr/>
      </dsp:nvSpPr>
      <dsp:spPr>
        <a:xfrm>
          <a:off x="1876875" y="2042188"/>
          <a:ext cx="138681" cy="2253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3568"/>
              </a:lnTo>
              <a:lnTo>
                <a:pt x="138681" y="225356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1CA2D-3542-8745-A628-08F2CDB888F8}">
      <dsp:nvSpPr>
        <dsp:cNvPr id="0" name=""/>
        <dsp:cNvSpPr/>
      </dsp:nvSpPr>
      <dsp:spPr>
        <a:xfrm>
          <a:off x="2015557" y="3949054"/>
          <a:ext cx="1109449" cy="69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SVM</a:t>
          </a:r>
        </a:p>
      </dsp:txBody>
      <dsp:txXfrm>
        <a:off x="2035866" y="3969363"/>
        <a:ext cx="1068831" cy="652787"/>
      </dsp:txXfrm>
    </dsp:sp>
    <dsp:sp modelId="{1D25716B-A11D-CC43-9819-393B2C597FFC}">
      <dsp:nvSpPr>
        <dsp:cNvPr id="0" name=""/>
        <dsp:cNvSpPr/>
      </dsp:nvSpPr>
      <dsp:spPr>
        <a:xfrm>
          <a:off x="1876875" y="2042188"/>
          <a:ext cx="138681" cy="3120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0326"/>
              </a:lnTo>
              <a:lnTo>
                <a:pt x="138681" y="312032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CCCA-831E-EA46-B64C-7CAEEC775FBE}">
      <dsp:nvSpPr>
        <dsp:cNvPr id="0" name=""/>
        <dsp:cNvSpPr/>
      </dsp:nvSpPr>
      <dsp:spPr>
        <a:xfrm>
          <a:off x="2015557" y="4815811"/>
          <a:ext cx="1109449" cy="69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Random Forest</a:t>
          </a:r>
        </a:p>
      </dsp:txBody>
      <dsp:txXfrm>
        <a:off x="2035866" y="4836120"/>
        <a:ext cx="1068831" cy="652787"/>
      </dsp:txXfrm>
    </dsp:sp>
    <dsp:sp modelId="{42BEC853-E8ED-7745-8D9D-60056528221B}">
      <dsp:nvSpPr>
        <dsp:cNvPr id="0" name=""/>
        <dsp:cNvSpPr/>
      </dsp:nvSpPr>
      <dsp:spPr>
        <a:xfrm>
          <a:off x="3471709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pre-processing and encoding</a:t>
          </a:r>
        </a:p>
      </dsp:txBody>
      <dsp:txXfrm>
        <a:off x="3492018" y="1369091"/>
        <a:ext cx="1346193" cy="652787"/>
      </dsp:txXfrm>
    </dsp:sp>
    <dsp:sp modelId="{33630F58-4549-084E-90BE-5DC3CB02046A}">
      <dsp:nvSpPr>
        <dsp:cNvPr id="0" name=""/>
        <dsp:cNvSpPr/>
      </dsp:nvSpPr>
      <dsp:spPr>
        <a:xfrm>
          <a:off x="5205223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Hyper parameters tuning</a:t>
          </a:r>
        </a:p>
      </dsp:txBody>
      <dsp:txXfrm>
        <a:off x="5225532" y="1369091"/>
        <a:ext cx="1346193" cy="652787"/>
      </dsp:txXfrm>
    </dsp:sp>
    <dsp:sp modelId="{3C461E23-1916-DA4D-9008-C0C74CE9D2CB}">
      <dsp:nvSpPr>
        <dsp:cNvPr id="0" name=""/>
        <dsp:cNvSpPr/>
      </dsp:nvSpPr>
      <dsp:spPr>
        <a:xfrm>
          <a:off x="6938738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5-Fold Cross validation</a:t>
          </a:r>
        </a:p>
      </dsp:txBody>
      <dsp:txXfrm>
        <a:off x="6959047" y="1369091"/>
        <a:ext cx="1346193" cy="652787"/>
      </dsp:txXfrm>
    </dsp:sp>
    <dsp:sp modelId="{B1402445-6DB5-BA43-836F-B713D262B656}">
      <dsp:nvSpPr>
        <dsp:cNvPr id="0" name=""/>
        <dsp:cNvSpPr/>
      </dsp:nvSpPr>
      <dsp:spPr>
        <a:xfrm>
          <a:off x="8672252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Retrain and evaluation on test set</a:t>
          </a:r>
        </a:p>
      </dsp:txBody>
      <dsp:txXfrm>
        <a:off x="8692561" y="1369091"/>
        <a:ext cx="1346193" cy="652787"/>
      </dsp:txXfrm>
    </dsp:sp>
    <dsp:sp modelId="{51CF04C6-F41C-6F4C-966E-10E48696B339}">
      <dsp:nvSpPr>
        <dsp:cNvPr id="0" name=""/>
        <dsp:cNvSpPr/>
      </dsp:nvSpPr>
      <dsp:spPr>
        <a:xfrm>
          <a:off x="10405767" y="1348782"/>
          <a:ext cx="1386811" cy="693405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Improvements and advanced approaches</a:t>
          </a:r>
        </a:p>
      </dsp:txBody>
      <dsp:txXfrm>
        <a:off x="10426076" y="1369091"/>
        <a:ext cx="1346193" cy="652787"/>
      </dsp:txXfrm>
    </dsp:sp>
    <dsp:sp modelId="{3EFF2269-E134-A849-B04C-02F564D4C9A2}">
      <dsp:nvSpPr>
        <dsp:cNvPr id="0" name=""/>
        <dsp:cNvSpPr/>
      </dsp:nvSpPr>
      <dsp:spPr>
        <a:xfrm>
          <a:off x="10544448" y="2042188"/>
          <a:ext cx="138681" cy="520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054"/>
              </a:lnTo>
              <a:lnTo>
                <a:pt x="138681" y="5200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43F9-FF6B-A64C-B871-E8A695E7B7F9}">
      <dsp:nvSpPr>
        <dsp:cNvPr id="0" name=""/>
        <dsp:cNvSpPr/>
      </dsp:nvSpPr>
      <dsp:spPr>
        <a:xfrm>
          <a:off x="10683129" y="2215539"/>
          <a:ext cx="1109449" cy="6934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BERT</a:t>
          </a:r>
        </a:p>
      </dsp:txBody>
      <dsp:txXfrm>
        <a:off x="10703438" y="2235848"/>
        <a:ext cx="1068831" cy="652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2A0D-D2CE-38F0-E4B2-3B129D241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02570-FD64-89A0-5DB1-46DAFAFD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6F286-5483-B37F-0455-4BBF2C62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C092-8FFB-8AD5-7D9F-001E6028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D595-455F-749F-6B6B-20D3FBF5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610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57B1-7195-A022-488B-D77E8676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913AF-3BD4-D338-A62F-24C8D0FFE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CD07-F054-07DA-415A-288322F3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5C78-E4B5-CE3C-1A6F-42983794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B614-7EA8-42D4-BBB6-787BE530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907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3ECBE-5123-F444-F054-3A1209780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DCE0-EE96-BBC0-0BDE-1CF354C0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A3C4-8DF0-FCE2-FC51-06CCB77B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AE89-448C-F331-9053-2D085AAC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60D3-A5A2-FFDC-C8C9-F972B356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333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28D-96FE-3135-6A7E-CF5EDCBD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3CBB0-1386-AC78-E666-88D78C91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3563-A033-BDA0-5FD9-D5B51997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A7824-7710-5BE3-AF00-F12EA38A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A155-9067-AAC0-6C8A-2B3E9E49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485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7B35-8776-2F96-8085-3061F3F4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FDB90-BAB1-EFE7-A248-A4EFA42D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6355-9AAA-9AC1-782C-ACBE33CE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666D0-3B71-F29E-F8F4-2E6A01B3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D48C2-A4EC-C90D-D3EF-F314C81E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684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1FBF-FEC3-1EB4-7BDD-73D8C0B4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F77-C9B2-965B-74A6-D42DAA3CA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163CA-0195-BB4E-41E0-6A2F0DC09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5AF88-2200-EC6B-B04E-C6A6F892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76554-5774-506F-12EC-D1A13ED9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0849-765D-9693-854A-4769607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1360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3471-9571-5EE9-9162-72816614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B9AE-AA84-7B1C-D315-DFCB36EB4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9E20-CF1A-CFBF-D6AA-CC33DD116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2153-FBB6-B276-F8E7-6206D47B9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20989-0994-F312-5652-8E31AA3D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73B23-46E5-178C-55FB-E2BA221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F2477-86FD-75ED-B20D-06D1A5FC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AE5C7-7CA3-64BC-3A76-91341D08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93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E504-CB7B-5992-7407-611A5F61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E5CBD-01BA-7C39-B2A1-614BEBCE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9E18-E357-9708-B141-BE281F44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9A229-0E8B-1037-5DA3-8504F853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80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E2663-0377-F286-CA5E-2170C012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0413B-A708-5A2B-A276-26309504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C1CE5-B811-AF7D-F639-B42EF75D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8062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A679-5286-A519-3321-56F21BB1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D70A-06AE-596C-65ED-F55233746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29B-0B81-7B66-E069-495BB06C5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6BA1-A48E-249F-C2E1-1DA1BBA0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DB37-DE3B-AF57-BE2B-BFA9B02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CAA65-1DB9-EE78-3F62-AB9689E9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6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E477-64A5-955F-63D0-FA08BED0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659AD-9262-8350-6CC0-7A715B39C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DF9BD-B96F-8F90-CE06-0231824F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1FBA6-E31E-59F0-DD84-102396F2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A620-CE28-C70F-EFB1-CE9A87DB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0B69-2A7D-0FE7-1F4E-FDC98DFB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60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CE8C8-72E0-AB2C-F2D1-B369C050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F5F9A-8CB5-5CD8-8E0D-833888A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A7CE-0721-511C-2620-EADB8D3F7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3DB5F-DD9D-0442-BCDF-0194A2C95CF9}" type="datetimeFigureOut">
              <a:rPr lang="en-IT" smtClean="0"/>
              <a:t>25/04/24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81B2-D011-975A-9FD9-8E0B140AC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0422-6E7B-67AB-97C5-55BAF081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51A21-6A87-654A-8C09-8655BA9E3D7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02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number of samples per category&#10;&#10;Description automatically generated">
            <a:extLst>
              <a:ext uri="{FF2B5EF4-FFF2-40B4-BE49-F238E27FC236}">
                <a16:creationId xmlns:a16="http://schemas.microsoft.com/office/drawing/2014/main" id="{5EDCD698-2F24-12A9-CFA1-724DE35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997" y="0"/>
            <a:ext cx="7876704" cy="63013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4975E-3F91-34DF-E06F-BD3A351DF16D}"/>
              </a:ext>
            </a:extLst>
          </p:cNvPr>
          <p:cNvSpPr txBox="1"/>
          <p:nvPr/>
        </p:nvSpPr>
        <p:spPr>
          <a:xfrm>
            <a:off x="1947997" y="6301363"/>
            <a:ext cx="787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1. </a:t>
            </a:r>
            <a:r>
              <a:rPr lang="en-IT" sz="1600" i="1" dirty="0"/>
              <a:t>Distribution of samples across different categories. </a:t>
            </a:r>
          </a:p>
        </p:txBody>
      </p:sp>
    </p:spTree>
    <p:extLst>
      <p:ext uri="{BB962C8B-B14F-4D97-AF65-F5344CB8AC3E}">
        <p14:creationId xmlns:p14="http://schemas.microsoft.com/office/powerpoint/2010/main" val="76699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938645-5960-4F75-C12F-F76F35C5B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44551"/>
              </p:ext>
            </p:extLst>
          </p:nvPr>
        </p:nvGraphicFramePr>
        <p:xfrm>
          <a:off x="1070457" y="1518557"/>
          <a:ext cx="10051085" cy="38208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0217">
                  <a:extLst>
                    <a:ext uri="{9D8B030D-6E8A-4147-A177-3AD203B41FA5}">
                      <a16:colId xmlns:a16="http://schemas.microsoft.com/office/drawing/2014/main" val="853065454"/>
                    </a:ext>
                  </a:extLst>
                </a:gridCol>
                <a:gridCol w="2010217">
                  <a:extLst>
                    <a:ext uri="{9D8B030D-6E8A-4147-A177-3AD203B41FA5}">
                      <a16:colId xmlns:a16="http://schemas.microsoft.com/office/drawing/2014/main" val="81495093"/>
                    </a:ext>
                  </a:extLst>
                </a:gridCol>
                <a:gridCol w="2010217">
                  <a:extLst>
                    <a:ext uri="{9D8B030D-6E8A-4147-A177-3AD203B41FA5}">
                      <a16:colId xmlns:a16="http://schemas.microsoft.com/office/drawing/2014/main" val="4051076286"/>
                    </a:ext>
                  </a:extLst>
                </a:gridCol>
                <a:gridCol w="2010217">
                  <a:extLst>
                    <a:ext uri="{9D8B030D-6E8A-4147-A177-3AD203B41FA5}">
                      <a16:colId xmlns:a16="http://schemas.microsoft.com/office/drawing/2014/main" val="3682841690"/>
                    </a:ext>
                  </a:extLst>
                </a:gridCol>
                <a:gridCol w="2010217">
                  <a:extLst>
                    <a:ext uri="{9D8B030D-6E8A-4147-A177-3AD203B41FA5}">
                      <a16:colId xmlns:a16="http://schemas.microsoft.com/office/drawing/2014/main" val="1730078349"/>
                    </a:ext>
                  </a:extLst>
                </a:gridCol>
              </a:tblGrid>
              <a:tr h="7641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Balanced accuracy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Precision (micro)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Recall (micro)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F1 Score (micro)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GB" sz="2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8154277"/>
                  </a:ext>
                </a:extLst>
              </a:tr>
              <a:tr h="764177"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80.64%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88.32%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88.32%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88.32%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CNB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3517504"/>
                  </a:ext>
                </a:extLst>
              </a:tr>
              <a:tr h="764177"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75.30%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82.24%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82.24%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82.24%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KNN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5842715"/>
                  </a:ext>
                </a:extLst>
              </a:tr>
              <a:tr h="764177"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82.02%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86.98%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86.98%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86.98%</a:t>
                      </a:r>
                      <a:endParaRPr lang="en-IT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SVM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427809"/>
                  </a:ext>
                </a:extLst>
              </a:tr>
              <a:tr h="764177"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76.84%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80.20%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80.20%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80.20%</a:t>
                      </a:r>
                      <a:endParaRPr lang="en-IT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85111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E002EF-D583-AB42-ED8D-1293F6D07E7B}"/>
              </a:ext>
            </a:extLst>
          </p:cNvPr>
          <p:cNvSpPr txBox="1"/>
          <p:nvPr/>
        </p:nvSpPr>
        <p:spPr>
          <a:xfrm>
            <a:off x="1070457" y="5606605"/>
            <a:ext cx="1005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Table 1. </a:t>
            </a:r>
            <a:r>
              <a:rPr lang="en-US" sz="1600" i="1" dirty="0"/>
              <a:t>Performance scores for the four models re-trained on the whole training set and tested on a separate test set.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139134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B0EC2-091C-2736-42C1-374962315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06" y="0"/>
            <a:ext cx="5609987" cy="5609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04D735-FEBB-2AA1-8335-E23D884227E6}"/>
              </a:ext>
            </a:extLst>
          </p:cNvPr>
          <p:cNvSpPr txBox="1"/>
          <p:nvPr/>
        </p:nvSpPr>
        <p:spPr>
          <a:xfrm>
            <a:off x="3291006" y="5867861"/>
            <a:ext cx="5609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8. </a:t>
            </a:r>
            <a:r>
              <a:rPr lang="en-US" sz="1600" i="1" dirty="0"/>
              <a:t>Feature </a:t>
            </a:r>
            <a:r>
              <a:rPr lang="en-US" sz="1600" i="1" dirty="0" err="1"/>
              <a:t>importances</a:t>
            </a:r>
            <a:r>
              <a:rPr lang="en-US" sz="1600" i="1" dirty="0"/>
              <a:t> extracted from the Random Forest model. Here we report only the top 10 most important features by mean decrease in impurity.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222732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words on a white background&#10;&#10;Description automatically generated">
            <a:extLst>
              <a:ext uri="{FF2B5EF4-FFF2-40B4-BE49-F238E27FC236}">
                <a16:creationId xmlns:a16="http://schemas.microsoft.com/office/drawing/2014/main" id="{6B1CBE08-90F6-2BCC-6102-AD8E357E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DFA2F-56D0-3FE3-499C-F3657DBA8880}"/>
              </a:ext>
            </a:extLst>
          </p:cNvPr>
          <p:cNvSpPr txBox="1"/>
          <p:nvPr/>
        </p:nvSpPr>
        <p:spPr>
          <a:xfrm>
            <a:off x="6096000" y="4624963"/>
            <a:ext cx="2960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2. </a:t>
            </a:r>
            <a:r>
              <a:rPr lang="en-IT" sz="1600" i="1" dirty="0"/>
              <a:t>Top 10 most frequent words per category. The ranking does not include common English stopwords.</a:t>
            </a:r>
          </a:p>
        </p:txBody>
      </p:sp>
    </p:spTree>
    <p:extLst>
      <p:ext uri="{BB962C8B-B14F-4D97-AF65-F5344CB8AC3E}">
        <p14:creationId xmlns:p14="http://schemas.microsoft.com/office/powerpoint/2010/main" val="33171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words&#10;&#10;Description automatically generated with medium confidence">
            <a:extLst>
              <a:ext uri="{FF2B5EF4-FFF2-40B4-BE49-F238E27FC236}">
                <a16:creationId xmlns:a16="http://schemas.microsoft.com/office/drawing/2014/main" id="{16B0F2EE-0461-9EE6-FF3F-5F5CBA7F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84" y="0"/>
            <a:ext cx="5547632" cy="63401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2F6DB-1162-E94E-90BD-85524CA445FF}"/>
              </a:ext>
            </a:extLst>
          </p:cNvPr>
          <p:cNvSpPr txBox="1"/>
          <p:nvPr/>
        </p:nvSpPr>
        <p:spPr>
          <a:xfrm>
            <a:off x="3119778" y="6124707"/>
            <a:ext cx="595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3.</a:t>
            </a:r>
            <a:r>
              <a:rPr lang="en-IT" sz="1600" i="1" dirty="0"/>
              <a:t> Distribution of data points by length in terms of number of characters (A) and number of words (B) for each category.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42EF2-FFF6-6192-7CF7-A5D3447078A4}"/>
              </a:ext>
            </a:extLst>
          </p:cNvPr>
          <p:cNvSpPr txBox="1"/>
          <p:nvPr/>
        </p:nvSpPr>
        <p:spPr>
          <a:xfrm>
            <a:off x="3161723" y="3331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8FDFF-7B70-3B81-756F-3D05C3ED2614}"/>
              </a:ext>
            </a:extLst>
          </p:cNvPr>
          <p:cNvSpPr txBox="1"/>
          <p:nvPr/>
        </p:nvSpPr>
        <p:spPr>
          <a:xfrm>
            <a:off x="3161723" y="31700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573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B81ADD9-6DC1-772D-7D93-B2FE02486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561579"/>
              </p:ext>
            </p:extLst>
          </p:nvPr>
        </p:nvGraphicFramePr>
        <p:xfrm>
          <a:off x="179882" y="0"/>
          <a:ext cx="1179725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141CE5-BE65-B3C9-64E9-5D21E8D9F7F2}"/>
              </a:ext>
            </a:extLst>
          </p:cNvPr>
          <p:cNvSpPr txBox="1"/>
          <p:nvPr/>
        </p:nvSpPr>
        <p:spPr>
          <a:xfrm>
            <a:off x="179882" y="5833277"/>
            <a:ext cx="11797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4. </a:t>
            </a:r>
            <a:r>
              <a:rPr lang="en-IT" sz="1600" i="1" dirty="0"/>
              <a:t>Graphical representation of the steps followed in our metodology.</a:t>
            </a:r>
          </a:p>
        </p:txBody>
      </p:sp>
    </p:spTree>
    <p:extLst>
      <p:ext uri="{BB962C8B-B14F-4D97-AF65-F5344CB8AC3E}">
        <p14:creationId xmlns:p14="http://schemas.microsoft.com/office/powerpoint/2010/main" val="6707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A4A70F1-79FA-51C2-8019-2A1EEAEF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3" y="1123964"/>
            <a:ext cx="5818825" cy="55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65C90-F17F-379E-A3FE-8550817E571B}"/>
              </a:ext>
            </a:extLst>
          </p:cNvPr>
          <p:cNvSpPr txBox="1"/>
          <p:nvPr/>
        </p:nvSpPr>
        <p:spPr>
          <a:xfrm>
            <a:off x="1808197" y="652677"/>
            <a:ext cx="275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Complement Na</a:t>
            </a:r>
            <a:r>
              <a:rPr lang="en-GB" dirty="0"/>
              <a:t>i</a:t>
            </a:r>
            <a:r>
              <a:rPr lang="en-IT" dirty="0"/>
              <a:t>ve Bayes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233B6B4-704A-6D09-08E2-5858150DD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4" y="1123965"/>
            <a:ext cx="5850076" cy="55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F0589-5B24-1C12-8EC1-40B45E97F012}"/>
              </a:ext>
            </a:extLst>
          </p:cNvPr>
          <p:cNvSpPr txBox="1"/>
          <p:nvPr/>
        </p:nvSpPr>
        <p:spPr>
          <a:xfrm>
            <a:off x="9203922" y="652677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K-NN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156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19FE533-8687-E4C8-1CEC-CC9F9BFE3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53" y="488941"/>
            <a:ext cx="5850847" cy="553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19DC10-FD34-A2D2-0A97-821DCC886200}"/>
              </a:ext>
            </a:extLst>
          </p:cNvPr>
          <p:cNvSpPr txBox="1"/>
          <p:nvPr/>
        </p:nvSpPr>
        <p:spPr>
          <a:xfrm>
            <a:off x="2855297" y="119609"/>
            <a:ext cx="630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SVM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77F9B-E4BE-29A2-8C7A-E54A1549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88941"/>
            <a:ext cx="5859642" cy="553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9A2C5-0A7E-5CF8-6F23-6BFC0AB52587}"/>
              </a:ext>
            </a:extLst>
          </p:cNvPr>
          <p:cNvSpPr txBox="1"/>
          <p:nvPr/>
        </p:nvSpPr>
        <p:spPr>
          <a:xfrm>
            <a:off x="8174305" y="119609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66690-574C-9798-E664-AA70CA4EE487}"/>
              </a:ext>
            </a:extLst>
          </p:cNvPr>
          <p:cNvSpPr txBox="1"/>
          <p:nvPr/>
        </p:nvSpPr>
        <p:spPr>
          <a:xfrm>
            <a:off x="245153" y="6052919"/>
            <a:ext cx="11797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5. </a:t>
            </a:r>
            <a:r>
              <a:rPr lang="en-IT" sz="1600" i="1" dirty="0"/>
              <a:t>Learning curves for </a:t>
            </a:r>
            <a:r>
              <a:rPr lang="en-US" sz="1600" i="1" dirty="0"/>
              <a:t>the four models. All models show signs of overfitting, with training score being systematically higher than test score and a typical plateau tendency of the test curve, more pronounced in K-NN and Random Forest with overall worse scores.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91212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A841E3-7BAB-1520-A527-B36A3E79A0D5}"/>
              </a:ext>
            </a:extLst>
          </p:cNvPr>
          <p:cNvSpPr txBox="1"/>
          <p:nvPr/>
        </p:nvSpPr>
        <p:spPr>
          <a:xfrm>
            <a:off x="197370" y="6096462"/>
            <a:ext cx="11797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6. </a:t>
            </a:r>
            <a:r>
              <a:rPr lang="en-US" sz="1600" i="1" dirty="0"/>
              <a:t>Comparison of the four models with four different metrics. Reported values are averages across the 5-folds of cross validation, for both train (blue) and validation (orange).</a:t>
            </a:r>
            <a:endParaRPr lang="en-IT" sz="1600" i="1" dirty="0"/>
          </a:p>
        </p:txBody>
      </p:sp>
      <p:pic>
        <p:nvPicPr>
          <p:cNvPr id="8" name="Picture 7" descr="A graph showing a comparison of a model&#10;&#10;Description automatically generated with medium confidence">
            <a:extLst>
              <a:ext uri="{FF2B5EF4-FFF2-40B4-BE49-F238E27FC236}">
                <a16:creationId xmlns:a16="http://schemas.microsoft.com/office/drawing/2014/main" id="{B9CCD70B-8539-2B5D-50DF-8DABA180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69" y="0"/>
            <a:ext cx="11076659" cy="596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7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blue squares and white text&#10;&#10;Description automatically generated">
            <a:extLst>
              <a:ext uri="{FF2B5EF4-FFF2-40B4-BE49-F238E27FC236}">
                <a16:creationId xmlns:a16="http://schemas.microsoft.com/office/drawing/2014/main" id="{6AF908FE-598F-7682-D9FA-301A6C368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6809"/>
            <a:ext cx="5803819" cy="6045645"/>
          </a:xfrm>
          <a:prstGeom prst="rect">
            <a:avLst/>
          </a:prstGeom>
        </p:spPr>
      </p:pic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66C23179-BBD2-B7C0-B890-0FBF254F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89" y="536810"/>
            <a:ext cx="5802625" cy="60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2BB3FCE3-E77B-3E71-B3CC-E57A3834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6" y="112878"/>
            <a:ext cx="5804543" cy="6044400"/>
          </a:xfrm>
          <a:prstGeom prst="rect">
            <a:avLst/>
          </a:prstGeom>
        </p:spPr>
      </p:pic>
      <p:pic>
        <p:nvPicPr>
          <p:cNvPr id="5" name="Picture 4" descr="A graph with blue squares and white text&#10;&#10;Description automatically generated">
            <a:extLst>
              <a:ext uri="{FF2B5EF4-FFF2-40B4-BE49-F238E27FC236}">
                <a16:creationId xmlns:a16="http://schemas.microsoft.com/office/drawing/2014/main" id="{31EABB0F-0EFF-A817-D3E0-055202E3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963" y="112878"/>
            <a:ext cx="5804543" cy="604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86FBD-4478-41A0-230D-0EF35A8ACFF6}"/>
              </a:ext>
            </a:extLst>
          </p:cNvPr>
          <p:cNvSpPr txBox="1"/>
          <p:nvPr/>
        </p:nvSpPr>
        <p:spPr>
          <a:xfrm>
            <a:off x="197370" y="6325062"/>
            <a:ext cx="11797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b="1" i="1" dirty="0"/>
              <a:t>Figure 7. </a:t>
            </a:r>
            <a:r>
              <a:rPr lang="en-US" sz="1600" i="1" dirty="0"/>
              <a:t>Confusion matrices for the four models re-trained on the whole training set and tested on a separate test set.</a:t>
            </a:r>
            <a:endParaRPr lang="en-IT" sz="1600" i="1" dirty="0"/>
          </a:p>
        </p:txBody>
      </p:sp>
    </p:spTree>
    <p:extLst>
      <p:ext uri="{BB962C8B-B14F-4D97-AF65-F5344CB8AC3E}">
        <p14:creationId xmlns:p14="http://schemas.microsoft.com/office/powerpoint/2010/main" val="102993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324</Words>
  <Application>Microsoft Macintosh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 Pais</dc:creator>
  <cp:lastModifiedBy>Giulia Pais</cp:lastModifiedBy>
  <cp:revision>14</cp:revision>
  <dcterms:created xsi:type="dcterms:W3CDTF">2024-04-25T15:01:10Z</dcterms:created>
  <dcterms:modified xsi:type="dcterms:W3CDTF">2024-04-26T12:25:09Z</dcterms:modified>
</cp:coreProperties>
</file>