
<file path=[Content_Types].xml><?xml version="1.0" encoding="utf-8"?>
<Types xmlns="http://schemas.openxmlformats.org/package/2006/content-types">
  <Default Extension="fntdata" ContentType="application/x-fontdata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96" r:id="rId3"/>
    <p:sldId id="29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8" r:id="rId13"/>
  </p:sldIdLst>
  <p:sldSz cx="9144000" cy="5143500" type="screen16x9"/>
  <p:notesSz cx="6858000" cy="9144000"/>
  <p:embeddedFontLst>
    <p:embeddedFont>
      <p:font typeface="Alexandria" pitchFamily="2" charset="-78"/>
      <p:regular r:id="rId15"/>
      <p:bold r:id="rId16"/>
    </p:embeddedFont>
    <p:embeddedFont>
      <p:font typeface="Unbounded" pitchFamily="2" charset="77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8F291A-D255-4261-A3D2-771776771B68}">
  <a:tblStyle styleId="{278F291A-D255-4261-A3D2-771776771B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445E2EF-8669-4CB4-8D72-E0BCF10D5B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5306"/>
  </p:normalViewPr>
  <p:slideViewPr>
    <p:cSldViewPr snapToGrid="0">
      <p:cViewPr varScale="1">
        <p:scale>
          <a:sx n="155" d="100"/>
          <a:sy n="155" d="100"/>
        </p:scale>
        <p:origin x="184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>
          <a:extLst>
            <a:ext uri="{FF2B5EF4-FFF2-40B4-BE49-F238E27FC236}">
              <a16:creationId xmlns:a16="http://schemas.microsoft.com/office/drawing/2014/main" id="{0E8B8EFC-F58A-5A50-5390-972B2B999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:notes">
            <a:extLst>
              <a:ext uri="{FF2B5EF4-FFF2-40B4-BE49-F238E27FC236}">
                <a16:creationId xmlns:a16="http://schemas.microsoft.com/office/drawing/2014/main" id="{94556080-7C4E-233D-55A7-F9EB6BB543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p:notes">
            <a:extLst>
              <a:ext uri="{FF2B5EF4-FFF2-40B4-BE49-F238E27FC236}">
                <a16:creationId xmlns:a16="http://schemas.microsoft.com/office/drawing/2014/main" id="{E1DCB0CA-A0B7-65AB-03DF-ABCEAD8448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631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>
          <a:extLst>
            <a:ext uri="{FF2B5EF4-FFF2-40B4-BE49-F238E27FC236}">
              <a16:creationId xmlns:a16="http://schemas.microsoft.com/office/drawing/2014/main" id="{57416577-E138-3628-E389-B17F90D2F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:notes">
            <a:extLst>
              <a:ext uri="{FF2B5EF4-FFF2-40B4-BE49-F238E27FC236}">
                <a16:creationId xmlns:a16="http://schemas.microsoft.com/office/drawing/2014/main" id="{597BC24C-95DE-9181-FD9F-88F0360A0A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p:notes">
            <a:extLst>
              <a:ext uri="{FF2B5EF4-FFF2-40B4-BE49-F238E27FC236}">
                <a16:creationId xmlns:a16="http://schemas.microsoft.com/office/drawing/2014/main" id="{422CE2D2-70F7-1D45-F37B-826CAF57C5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044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>
          <a:extLst>
            <a:ext uri="{FF2B5EF4-FFF2-40B4-BE49-F238E27FC236}">
              <a16:creationId xmlns:a16="http://schemas.microsoft.com/office/drawing/2014/main" id="{57416577-E138-3628-E389-B17F90D2F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:notes">
            <a:extLst>
              <a:ext uri="{FF2B5EF4-FFF2-40B4-BE49-F238E27FC236}">
                <a16:creationId xmlns:a16="http://schemas.microsoft.com/office/drawing/2014/main" id="{597BC24C-95DE-9181-FD9F-88F0360A0A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p:notes">
            <a:extLst>
              <a:ext uri="{FF2B5EF4-FFF2-40B4-BE49-F238E27FC236}">
                <a16:creationId xmlns:a16="http://schemas.microsoft.com/office/drawing/2014/main" id="{422CE2D2-70F7-1D45-F37B-826CAF57C5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06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>
          <a:extLst>
            <a:ext uri="{FF2B5EF4-FFF2-40B4-BE49-F238E27FC236}">
              <a16:creationId xmlns:a16="http://schemas.microsoft.com/office/drawing/2014/main" id="{E9CE25C7-08A3-F013-7745-ADAB2E67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:notes">
            <a:extLst>
              <a:ext uri="{FF2B5EF4-FFF2-40B4-BE49-F238E27FC236}">
                <a16:creationId xmlns:a16="http://schemas.microsoft.com/office/drawing/2014/main" id="{F244ABB4-D8B1-A7B9-3C20-890E833CC4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p:notes">
            <a:extLst>
              <a:ext uri="{FF2B5EF4-FFF2-40B4-BE49-F238E27FC236}">
                <a16:creationId xmlns:a16="http://schemas.microsoft.com/office/drawing/2014/main" id="{B124BCBB-4E7F-22FB-BE13-72CF098E88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458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>
          <a:extLst>
            <a:ext uri="{FF2B5EF4-FFF2-40B4-BE49-F238E27FC236}">
              <a16:creationId xmlns:a16="http://schemas.microsoft.com/office/drawing/2014/main" id="{65712E89-52FE-3497-BB58-8F1BB409E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:notes">
            <a:extLst>
              <a:ext uri="{FF2B5EF4-FFF2-40B4-BE49-F238E27FC236}">
                <a16:creationId xmlns:a16="http://schemas.microsoft.com/office/drawing/2014/main" id="{5E7087A2-526E-426A-6B12-D00AB45869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p:notes">
            <a:extLst>
              <a:ext uri="{FF2B5EF4-FFF2-40B4-BE49-F238E27FC236}">
                <a16:creationId xmlns:a16="http://schemas.microsoft.com/office/drawing/2014/main" id="{1EB60145-B4D9-F529-9EAB-328DC317A4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240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>
          <a:extLst>
            <a:ext uri="{FF2B5EF4-FFF2-40B4-BE49-F238E27FC236}">
              <a16:creationId xmlns:a16="http://schemas.microsoft.com/office/drawing/2014/main" id="{497DE24F-C48A-B671-BA6E-BEA3BF4E2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:notes">
            <a:extLst>
              <a:ext uri="{FF2B5EF4-FFF2-40B4-BE49-F238E27FC236}">
                <a16:creationId xmlns:a16="http://schemas.microsoft.com/office/drawing/2014/main" id="{AE3E6EC6-E9C6-3BC0-7252-4D782DC71B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p:notes">
            <a:extLst>
              <a:ext uri="{FF2B5EF4-FFF2-40B4-BE49-F238E27FC236}">
                <a16:creationId xmlns:a16="http://schemas.microsoft.com/office/drawing/2014/main" id="{046158F4-FFDC-5A50-1BB4-17C8AEE341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27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>
          <a:extLst>
            <a:ext uri="{FF2B5EF4-FFF2-40B4-BE49-F238E27FC236}">
              <a16:creationId xmlns:a16="http://schemas.microsoft.com/office/drawing/2014/main" id="{7A47C19B-8F00-36D8-4084-799FF6318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:notes">
            <a:extLst>
              <a:ext uri="{FF2B5EF4-FFF2-40B4-BE49-F238E27FC236}">
                <a16:creationId xmlns:a16="http://schemas.microsoft.com/office/drawing/2014/main" id="{5065A3E7-F174-378A-0FB7-46DC913C2C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p:notes">
            <a:extLst>
              <a:ext uri="{FF2B5EF4-FFF2-40B4-BE49-F238E27FC236}">
                <a16:creationId xmlns:a16="http://schemas.microsoft.com/office/drawing/2014/main" id="{78AB27B1-97BE-72BC-760D-81FE43E5D5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9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>
          <a:extLst>
            <a:ext uri="{FF2B5EF4-FFF2-40B4-BE49-F238E27FC236}">
              <a16:creationId xmlns:a16="http://schemas.microsoft.com/office/drawing/2014/main" id="{940D9611-699D-E846-CF1B-86EFF223C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:notes">
            <a:extLst>
              <a:ext uri="{FF2B5EF4-FFF2-40B4-BE49-F238E27FC236}">
                <a16:creationId xmlns:a16="http://schemas.microsoft.com/office/drawing/2014/main" id="{A2F84856-30E8-8850-F5B1-DAA97A2C28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p:notes">
            <a:extLst>
              <a:ext uri="{FF2B5EF4-FFF2-40B4-BE49-F238E27FC236}">
                <a16:creationId xmlns:a16="http://schemas.microsoft.com/office/drawing/2014/main" id="{E4800587-51FA-DDED-8A50-7509DB5189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452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>
          <a:extLst>
            <a:ext uri="{FF2B5EF4-FFF2-40B4-BE49-F238E27FC236}">
              <a16:creationId xmlns:a16="http://schemas.microsoft.com/office/drawing/2014/main" id="{1E2E1E90-D52C-1F11-23A5-D28F6B7D3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:notes">
            <a:extLst>
              <a:ext uri="{FF2B5EF4-FFF2-40B4-BE49-F238E27FC236}">
                <a16:creationId xmlns:a16="http://schemas.microsoft.com/office/drawing/2014/main" id="{4D265BAC-DE22-44B6-EFBE-59270D5B7E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p:notes">
            <a:extLst>
              <a:ext uri="{FF2B5EF4-FFF2-40B4-BE49-F238E27FC236}">
                <a16:creationId xmlns:a16="http://schemas.microsoft.com/office/drawing/2014/main" id="{FE724000-0481-DDBC-CEDB-39C8EE61DA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218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>
          <a:extLst>
            <a:ext uri="{FF2B5EF4-FFF2-40B4-BE49-F238E27FC236}">
              <a16:creationId xmlns:a16="http://schemas.microsoft.com/office/drawing/2014/main" id="{231ADB8F-5719-DE31-B7A4-7A120DDF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:notes">
            <a:extLst>
              <a:ext uri="{FF2B5EF4-FFF2-40B4-BE49-F238E27FC236}">
                <a16:creationId xmlns:a16="http://schemas.microsoft.com/office/drawing/2014/main" id="{24715BA2-A657-8932-D69A-537F1ADE0F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p:notes">
            <a:extLst>
              <a:ext uri="{FF2B5EF4-FFF2-40B4-BE49-F238E27FC236}">
                <a16:creationId xmlns:a16="http://schemas.microsoft.com/office/drawing/2014/main" id="{B4E2C3A3-FB76-F0F6-D6B2-86637946FB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63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>
          <a:extLst>
            <a:ext uri="{FF2B5EF4-FFF2-40B4-BE49-F238E27FC236}">
              <a16:creationId xmlns:a16="http://schemas.microsoft.com/office/drawing/2014/main" id="{3218FFBD-9558-7991-103D-303E1197B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:notes">
            <a:extLst>
              <a:ext uri="{FF2B5EF4-FFF2-40B4-BE49-F238E27FC236}">
                <a16:creationId xmlns:a16="http://schemas.microsoft.com/office/drawing/2014/main" id="{08FC85AB-6B55-5956-24FE-59F8F54101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p:notes">
            <a:extLst>
              <a:ext uri="{FF2B5EF4-FFF2-40B4-BE49-F238E27FC236}">
                <a16:creationId xmlns:a16="http://schemas.microsoft.com/office/drawing/2014/main" id="{577FC540-BD71-A2BC-F58C-7004CCD7DF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60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830975"/>
            <a:ext cx="4932000" cy="28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3654300"/>
            <a:ext cx="4932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738650" y="434200"/>
            <a:ext cx="3164100" cy="47094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  <a:effectLst>
            <a:outerShdw blurRad="100013" dist="123825" dir="5400000" algn="bl" rotWithShape="0">
              <a:schemeClr val="dk1">
                <a:alpha val="50000"/>
              </a:schemeClr>
            </a:outerShdw>
          </a:effectLst>
        </p:spPr>
      </p:sp>
      <p:grpSp>
        <p:nvGrpSpPr>
          <p:cNvPr id="13" name="Google Shape;13;p2"/>
          <p:cNvGrpSpPr/>
          <p:nvPr/>
        </p:nvGrpSpPr>
        <p:grpSpPr>
          <a:xfrm>
            <a:off x="147265" y="4550226"/>
            <a:ext cx="1530361" cy="442405"/>
            <a:chOff x="1680840" y="180000"/>
            <a:chExt cx="2975040" cy="860040"/>
          </a:xfrm>
        </p:grpSpPr>
        <p:sp>
          <p:nvSpPr>
            <p:cNvPr id="14" name="Google Shape;14;p2"/>
            <p:cNvSpPr/>
            <p:nvPr/>
          </p:nvSpPr>
          <p:spPr>
            <a:xfrm>
              <a:off x="1680840" y="552960"/>
              <a:ext cx="0" cy="118800"/>
            </a:xfrm>
            <a:custGeom>
              <a:avLst/>
              <a:gdLst/>
              <a:ahLst/>
              <a:cxnLst/>
              <a:rect l="l" t="t" r="r" b="b"/>
              <a:pathLst>
                <a:path w="120000" h="330" extrusionOk="0">
                  <a:moveTo>
                    <a:pt x="0" y="0"/>
                  </a:moveTo>
                  <a:lnTo>
                    <a:pt x="0" y="33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56080" y="491400"/>
              <a:ext cx="0" cy="249840"/>
            </a:xfrm>
            <a:custGeom>
              <a:avLst/>
              <a:gdLst/>
              <a:ahLst/>
              <a:cxnLst/>
              <a:rect l="l" t="t" r="r" b="b"/>
              <a:pathLst>
                <a:path w="120000" h="694" extrusionOk="0">
                  <a:moveTo>
                    <a:pt x="0" y="0"/>
                  </a:moveTo>
                  <a:lnTo>
                    <a:pt x="0" y="69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5560" y="340920"/>
              <a:ext cx="0" cy="538920"/>
            </a:xfrm>
            <a:custGeom>
              <a:avLst/>
              <a:gdLst/>
              <a:ahLst/>
              <a:cxnLst/>
              <a:rect l="l" t="t" r="r" b="b"/>
              <a:pathLst>
                <a:path w="120000" h="1497" extrusionOk="0">
                  <a:moveTo>
                    <a:pt x="0" y="0"/>
                  </a:moveTo>
                  <a:lnTo>
                    <a:pt x="0" y="149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904760" y="425880"/>
              <a:ext cx="0" cy="376920"/>
            </a:xfrm>
            <a:custGeom>
              <a:avLst/>
              <a:gdLst/>
              <a:ahLst/>
              <a:cxnLst/>
              <a:rect l="l" t="t" r="r" b="b"/>
              <a:pathLst>
                <a:path w="120000" h="1047" extrusionOk="0">
                  <a:moveTo>
                    <a:pt x="0" y="0"/>
                  </a:moveTo>
                  <a:lnTo>
                    <a:pt x="0" y="10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973880" y="213840"/>
              <a:ext cx="0" cy="797040"/>
            </a:xfrm>
            <a:custGeom>
              <a:avLst/>
              <a:gdLst/>
              <a:ahLst/>
              <a:cxnLst/>
              <a:rect l="l" t="t" r="r" b="b"/>
              <a:pathLst>
                <a:path w="120000" h="2214" extrusionOk="0">
                  <a:moveTo>
                    <a:pt x="0" y="0"/>
                  </a:moveTo>
                  <a:lnTo>
                    <a:pt x="0" y="22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049480" y="491400"/>
              <a:ext cx="0" cy="241920"/>
            </a:xfrm>
            <a:custGeom>
              <a:avLst/>
              <a:gdLst/>
              <a:ahLst/>
              <a:cxnLst/>
              <a:rect l="l" t="t" r="r" b="b"/>
              <a:pathLst>
                <a:path w="120000" h="672" extrusionOk="0">
                  <a:moveTo>
                    <a:pt x="0" y="0"/>
                  </a:moveTo>
                  <a:lnTo>
                    <a:pt x="0" y="6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15000" y="340920"/>
              <a:ext cx="0" cy="538920"/>
            </a:xfrm>
            <a:custGeom>
              <a:avLst/>
              <a:gdLst/>
              <a:ahLst/>
              <a:cxnLst/>
              <a:rect l="l" t="t" r="r" b="b"/>
              <a:pathLst>
                <a:path w="120000" h="1497" extrusionOk="0">
                  <a:moveTo>
                    <a:pt x="0" y="0"/>
                  </a:moveTo>
                  <a:lnTo>
                    <a:pt x="0" y="149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183400" y="552960"/>
              <a:ext cx="0" cy="118800"/>
            </a:xfrm>
            <a:custGeom>
              <a:avLst/>
              <a:gdLst/>
              <a:ahLst/>
              <a:cxnLst/>
              <a:rect l="l" t="t" r="r" b="b"/>
              <a:pathLst>
                <a:path w="120000" h="330" extrusionOk="0">
                  <a:moveTo>
                    <a:pt x="0" y="0"/>
                  </a:moveTo>
                  <a:lnTo>
                    <a:pt x="0" y="33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5036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25960" y="491400"/>
              <a:ext cx="0" cy="241920"/>
            </a:xfrm>
            <a:custGeom>
              <a:avLst/>
              <a:gdLst/>
              <a:ahLst/>
              <a:cxnLst/>
              <a:rect l="l" t="t" r="r" b="b"/>
              <a:pathLst>
                <a:path w="120000" h="672" extrusionOk="0">
                  <a:moveTo>
                    <a:pt x="0" y="0"/>
                  </a:moveTo>
                  <a:lnTo>
                    <a:pt x="0" y="6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392920" y="425880"/>
              <a:ext cx="0" cy="376920"/>
            </a:xfrm>
            <a:custGeom>
              <a:avLst/>
              <a:gdLst/>
              <a:ahLst/>
              <a:cxnLst/>
              <a:rect l="l" t="t" r="r" b="b"/>
              <a:pathLst>
                <a:path w="120000" h="1047" extrusionOk="0">
                  <a:moveTo>
                    <a:pt x="0" y="0"/>
                  </a:moveTo>
                  <a:lnTo>
                    <a:pt x="0" y="10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475000" y="516960"/>
              <a:ext cx="0" cy="190080"/>
            </a:xfrm>
            <a:custGeom>
              <a:avLst/>
              <a:gdLst/>
              <a:ahLst/>
              <a:cxnLst/>
              <a:rect l="l" t="t" r="r" b="b"/>
              <a:pathLst>
                <a:path w="120000" h="528" extrusionOk="0">
                  <a:moveTo>
                    <a:pt x="0" y="0"/>
                  </a:moveTo>
                  <a:lnTo>
                    <a:pt x="0" y="5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44120" y="305280"/>
              <a:ext cx="0" cy="613800"/>
            </a:xfrm>
            <a:custGeom>
              <a:avLst/>
              <a:gdLst/>
              <a:ahLst/>
              <a:cxnLst/>
              <a:rect l="l" t="t" r="r" b="b"/>
              <a:pathLst>
                <a:path w="12000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61756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693160" y="180000"/>
              <a:ext cx="0" cy="860040"/>
            </a:xfrm>
            <a:custGeom>
              <a:avLst/>
              <a:gdLst/>
              <a:ahLst/>
              <a:cxnLst/>
              <a:rect l="l" t="t" r="r" b="b"/>
              <a:pathLst>
                <a:path w="120000" h="2389" extrusionOk="0">
                  <a:moveTo>
                    <a:pt x="0" y="0"/>
                  </a:moveTo>
                  <a:lnTo>
                    <a:pt x="0" y="238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756160" y="352800"/>
              <a:ext cx="0" cy="527040"/>
            </a:xfrm>
            <a:custGeom>
              <a:avLst/>
              <a:gdLst/>
              <a:ahLst/>
              <a:cxnLst/>
              <a:rect l="l" t="t" r="r" b="b"/>
              <a:pathLst>
                <a:path w="120000" h="1464" extrusionOk="0">
                  <a:moveTo>
                    <a:pt x="0" y="0"/>
                  </a:moveTo>
                  <a:lnTo>
                    <a:pt x="0" y="1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835720" y="257400"/>
              <a:ext cx="0" cy="704880"/>
            </a:xfrm>
            <a:custGeom>
              <a:avLst/>
              <a:gdLst/>
              <a:ahLst/>
              <a:cxnLst/>
              <a:rect l="l" t="t" r="r" b="b"/>
              <a:pathLst>
                <a:path w="120000" h="1958" extrusionOk="0">
                  <a:moveTo>
                    <a:pt x="0" y="0"/>
                  </a:moveTo>
                  <a:lnTo>
                    <a:pt x="0" y="19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0520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978640" y="491400"/>
              <a:ext cx="0" cy="241920"/>
            </a:xfrm>
            <a:custGeom>
              <a:avLst/>
              <a:gdLst/>
              <a:ahLst/>
              <a:cxnLst/>
              <a:rect l="l" t="t" r="r" b="b"/>
              <a:pathLst>
                <a:path w="120000" h="672" extrusionOk="0">
                  <a:moveTo>
                    <a:pt x="0" y="0"/>
                  </a:moveTo>
                  <a:lnTo>
                    <a:pt x="0" y="6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05208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121200" y="352800"/>
              <a:ext cx="0" cy="527040"/>
            </a:xfrm>
            <a:custGeom>
              <a:avLst/>
              <a:gdLst/>
              <a:ahLst/>
              <a:cxnLst/>
              <a:rect l="l" t="t" r="r" b="b"/>
              <a:pathLst>
                <a:path w="120000" h="1464" extrusionOk="0">
                  <a:moveTo>
                    <a:pt x="0" y="0"/>
                  </a:moveTo>
                  <a:lnTo>
                    <a:pt x="0" y="1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196800" y="434880"/>
              <a:ext cx="0" cy="358560"/>
            </a:xfrm>
            <a:custGeom>
              <a:avLst/>
              <a:gdLst/>
              <a:ahLst/>
              <a:cxnLst/>
              <a:rect l="l" t="t" r="r" b="b"/>
              <a:pathLst>
                <a:path w="120000" h="996" extrusionOk="0">
                  <a:moveTo>
                    <a:pt x="0" y="0"/>
                  </a:moveTo>
                  <a:lnTo>
                    <a:pt x="0" y="9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265920" y="218520"/>
              <a:ext cx="0" cy="795600"/>
            </a:xfrm>
            <a:custGeom>
              <a:avLst/>
              <a:gdLst/>
              <a:ahLst/>
              <a:cxnLst/>
              <a:rect l="l" t="t" r="r" b="b"/>
              <a:pathLst>
                <a:path w="120000" h="2210" extrusionOk="0">
                  <a:moveTo>
                    <a:pt x="0" y="0"/>
                  </a:moveTo>
                  <a:lnTo>
                    <a:pt x="0" y="221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39360" y="285840"/>
              <a:ext cx="0" cy="654840"/>
            </a:xfrm>
            <a:custGeom>
              <a:avLst/>
              <a:gdLst/>
              <a:ahLst/>
              <a:cxnLst/>
              <a:rect l="l" t="t" r="r" b="b"/>
              <a:pathLst>
                <a:path w="120000" h="1819" extrusionOk="0">
                  <a:moveTo>
                    <a:pt x="0" y="0"/>
                  </a:moveTo>
                  <a:lnTo>
                    <a:pt x="0" y="181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41064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86240" y="549720"/>
              <a:ext cx="0" cy="127440"/>
            </a:xfrm>
            <a:custGeom>
              <a:avLst/>
              <a:gdLst/>
              <a:ahLst/>
              <a:cxnLst/>
              <a:rect l="l" t="t" r="r" b="b"/>
              <a:pathLst>
                <a:path w="120000" h="354" extrusionOk="0">
                  <a:moveTo>
                    <a:pt x="0" y="0"/>
                  </a:moveTo>
                  <a:lnTo>
                    <a:pt x="0" y="35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59680" y="452160"/>
              <a:ext cx="0" cy="324000"/>
            </a:xfrm>
            <a:custGeom>
              <a:avLst/>
              <a:gdLst/>
              <a:ahLst/>
              <a:cxnLst/>
              <a:rect l="l" t="t" r="r" b="b"/>
              <a:pathLst>
                <a:path w="120000" h="900" extrusionOk="0">
                  <a:moveTo>
                    <a:pt x="0" y="0"/>
                  </a:moveTo>
                  <a:lnTo>
                    <a:pt x="0" y="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635640" y="549720"/>
              <a:ext cx="0" cy="127440"/>
            </a:xfrm>
            <a:custGeom>
              <a:avLst/>
              <a:gdLst/>
              <a:ahLst/>
              <a:cxnLst/>
              <a:rect l="l" t="t" r="r" b="b"/>
              <a:pathLst>
                <a:path w="120000" h="354" extrusionOk="0">
                  <a:moveTo>
                    <a:pt x="0" y="0"/>
                  </a:moveTo>
                  <a:lnTo>
                    <a:pt x="0" y="35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704760" y="452160"/>
              <a:ext cx="0" cy="324000"/>
            </a:xfrm>
            <a:custGeom>
              <a:avLst/>
              <a:gdLst/>
              <a:ahLst/>
              <a:cxnLst/>
              <a:rect l="l" t="t" r="r" b="b"/>
              <a:pathLst>
                <a:path w="120000" h="900" extrusionOk="0">
                  <a:moveTo>
                    <a:pt x="0" y="0"/>
                  </a:moveTo>
                  <a:lnTo>
                    <a:pt x="0" y="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8036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854160" y="491400"/>
              <a:ext cx="0" cy="241920"/>
            </a:xfrm>
            <a:custGeom>
              <a:avLst/>
              <a:gdLst/>
              <a:ahLst/>
              <a:cxnLst/>
              <a:rect l="l" t="t" r="r" b="b"/>
              <a:pathLst>
                <a:path w="120000" h="672" extrusionOk="0">
                  <a:moveTo>
                    <a:pt x="0" y="0"/>
                  </a:moveTo>
                  <a:lnTo>
                    <a:pt x="0" y="6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92760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996720" y="352800"/>
              <a:ext cx="0" cy="527040"/>
            </a:xfrm>
            <a:custGeom>
              <a:avLst/>
              <a:gdLst/>
              <a:ahLst/>
              <a:cxnLst/>
              <a:rect l="l" t="t" r="r" b="b"/>
              <a:pathLst>
                <a:path w="120000" h="1464" extrusionOk="0">
                  <a:moveTo>
                    <a:pt x="0" y="0"/>
                  </a:moveTo>
                  <a:lnTo>
                    <a:pt x="0" y="1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072320" y="434880"/>
              <a:ext cx="0" cy="358560"/>
            </a:xfrm>
            <a:custGeom>
              <a:avLst/>
              <a:gdLst/>
              <a:ahLst/>
              <a:cxnLst/>
              <a:rect l="l" t="t" r="r" b="b"/>
              <a:pathLst>
                <a:path w="120000" h="996" extrusionOk="0">
                  <a:moveTo>
                    <a:pt x="0" y="0"/>
                  </a:moveTo>
                  <a:lnTo>
                    <a:pt x="0" y="9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41800" y="218520"/>
              <a:ext cx="0" cy="795600"/>
            </a:xfrm>
            <a:custGeom>
              <a:avLst/>
              <a:gdLst/>
              <a:ahLst/>
              <a:cxnLst/>
              <a:rect l="l" t="t" r="r" b="b"/>
              <a:pathLst>
                <a:path w="120000" h="2210" extrusionOk="0">
                  <a:moveTo>
                    <a:pt x="0" y="0"/>
                  </a:moveTo>
                  <a:lnTo>
                    <a:pt x="0" y="221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215240" y="285840"/>
              <a:ext cx="0" cy="654840"/>
            </a:xfrm>
            <a:custGeom>
              <a:avLst/>
              <a:gdLst/>
              <a:ahLst/>
              <a:cxnLst/>
              <a:rect l="l" t="t" r="r" b="b"/>
              <a:pathLst>
                <a:path w="120000" h="1819" extrusionOk="0">
                  <a:moveTo>
                    <a:pt x="0" y="0"/>
                  </a:moveTo>
                  <a:lnTo>
                    <a:pt x="0" y="181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652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62120" y="549720"/>
              <a:ext cx="0" cy="127440"/>
            </a:xfrm>
            <a:custGeom>
              <a:avLst/>
              <a:gdLst/>
              <a:ahLst/>
              <a:cxnLst/>
              <a:rect l="l" t="t" r="r" b="b"/>
              <a:pathLst>
                <a:path w="120000" h="354" extrusionOk="0">
                  <a:moveTo>
                    <a:pt x="0" y="0"/>
                  </a:moveTo>
                  <a:lnTo>
                    <a:pt x="0" y="35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435560" y="452160"/>
              <a:ext cx="0" cy="324000"/>
            </a:xfrm>
            <a:custGeom>
              <a:avLst/>
              <a:gdLst/>
              <a:ahLst/>
              <a:cxnLst/>
              <a:rect l="l" t="t" r="r" b="b"/>
              <a:pathLst>
                <a:path w="120000" h="900" extrusionOk="0">
                  <a:moveTo>
                    <a:pt x="0" y="0"/>
                  </a:moveTo>
                  <a:lnTo>
                    <a:pt x="0" y="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511160" y="549720"/>
              <a:ext cx="0" cy="127440"/>
            </a:xfrm>
            <a:custGeom>
              <a:avLst/>
              <a:gdLst/>
              <a:ahLst/>
              <a:cxnLst/>
              <a:rect l="l" t="t" r="r" b="b"/>
              <a:pathLst>
                <a:path w="120000" h="354" extrusionOk="0">
                  <a:moveTo>
                    <a:pt x="0" y="0"/>
                  </a:moveTo>
                  <a:lnTo>
                    <a:pt x="0" y="35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580280" y="452160"/>
              <a:ext cx="0" cy="324000"/>
            </a:xfrm>
            <a:custGeom>
              <a:avLst/>
              <a:gdLst/>
              <a:ahLst/>
              <a:cxnLst/>
              <a:rect l="l" t="t" r="r" b="b"/>
              <a:pathLst>
                <a:path w="120000" h="900" extrusionOk="0">
                  <a:moveTo>
                    <a:pt x="0" y="0"/>
                  </a:moveTo>
                  <a:lnTo>
                    <a:pt x="0" y="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65588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58" name="Google Shape;258;p8"/>
          <p:cNvSpPr/>
          <p:nvPr/>
        </p:nvSpPr>
        <p:spPr>
          <a:xfrm rot="5400000">
            <a:off x="4487269" y="-1277400"/>
            <a:ext cx="2279400" cy="1360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grpSp>
        <p:nvGrpSpPr>
          <p:cNvPr id="259" name="Google Shape;259;p8"/>
          <p:cNvGrpSpPr/>
          <p:nvPr/>
        </p:nvGrpSpPr>
        <p:grpSpPr>
          <a:xfrm>
            <a:off x="147277" y="4550226"/>
            <a:ext cx="1530361" cy="442405"/>
            <a:chOff x="1680840" y="180000"/>
            <a:chExt cx="2975040" cy="860040"/>
          </a:xfrm>
        </p:grpSpPr>
        <p:sp>
          <p:nvSpPr>
            <p:cNvPr id="260" name="Google Shape;260;p8"/>
            <p:cNvSpPr/>
            <p:nvPr/>
          </p:nvSpPr>
          <p:spPr>
            <a:xfrm>
              <a:off x="1680840" y="552960"/>
              <a:ext cx="0" cy="118800"/>
            </a:xfrm>
            <a:custGeom>
              <a:avLst/>
              <a:gdLst/>
              <a:ahLst/>
              <a:cxnLst/>
              <a:rect l="l" t="t" r="r" b="b"/>
              <a:pathLst>
                <a:path w="120000" h="330" extrusionOk="0">
                  <a:moveTo>
                    <a:pt x="0" y="0"/>
                  </a:moveTo>
                  <a:lnTo>
                    <a:pt x="0" y="33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1756080" y="491400"/>
              <a:ext cx="0" cy="249840"/>
            </a:xfrm>
            <a:custGeom>
              <a:avLst/>
              <a:gdLst/>
              <a:ahLst/>
              <a:cxnLst/>
              <a:rect l="l" t="t" r="r" b="b"/>
              <a:pathLst>
                <a:path w="120000" h="694" extrusionOk="0">
                  <a:moveTo>
                    <a:pt x="0" y="0"/>
                  </a:moveTo>
                  <a:lnTo>
                    <a:pt x="0" y="69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1825560" y="340920"/>
              <a:ext cx="0" cy="538920"/>
            </a:xfrm>
            <a:custGeom>
              <a:avLst/>
              <a:gdLst/>
              <a:ahLst/>
              <a:cxnLst/>
              <a:rect l="l" t="t" r="r" b="b"/>
              <a:pathLst>
                <a:path w="120000" h="1497" extrusionOk="0">
                  <a:moveTo>
                    <a:pt x="0" y="0"/>
                  </a:moveTo>
                  <a:lnTo>
                    <a:pt x="0" y="149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1904760" y="425880"/>
              <a:ext cx="0" cy="376920"/>
            </a:xfrm>
            <a:custGeom>
              <a:avLst/>
              <a:gdLst/>
              <a:ahLst/>
              <a:cxnLst/>
              <a:rect l="l" t="t" r="r" b="b"/>
              <a:pathLst>
                <a:path w="120000" h="1047" extrusionOk="0">
                  <a:moveTo>
                    <a:pt x="0" y="0"/>
                  </a:moveTo>
                  <a:lnTo>
                    <a:pt x="0" y="10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1973880" y="213840"/>
              <a:ext cx="0" cy="797040"/>
            </a:xfrm>
            <a:custGeom>
              <a:avLst/>
              <a:gdLst/>
              <a:ahLst/>
              <a:cxnLst/>
              <a:rect l="l" t="t" r="r" b="b"/>
              <a:pathLst>
                <a:path w="120000" h="2214" extrusionOk="0">
                  <a:moveTo>
                    <a:pt x="0" y="0"/>
                  </a:moveTo>
                  <a:lnTo>
                    <a:pt x="0" y="22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049480" y="491400"/>
              <a:ext cx="0" cy="241920"/>
            </a:xfrm>
            <a:custGeom>
              <a:avLst/>
              <a:gdLst/>
              <a:ahLst/>
              <a:cxnLst/>
              <a:rect l="l" t="t" r="r" b="b"/>
              <a:pathLst>
                <a:path w="120000" h="672" extrusionOk="0">
                  <a:moveTo>
                    <a:pt x="0" y="0"/>
                  </a:moveTo>
                  <a:lnTo>
                    <a:pt x="0" y="6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2115000" y="340920"/>
              <a:ext cx="0" cy="538920"/>
            </a:xfrm>
            <a:custGeom>
              <a:avLst/>
              <a:gdLst/>
              <a:ahLst/>
              <a:cxnLst/>
              <a:rect l="l" t="t" r="r" b="b"/>
              <a:pathLst>
                <a:path w="120000" h="1497" extrusionOk="0">
                  <a:moveTo>
                    <a:pt x="0" y="0"/>
                  </a:moveTo>
                  <a:lnTo>
                    <a:pt x="0" y="149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2183400" y="552960"/>
              <a:ext cx="0" cy="118800"/>
            </a:xfrm>
            <a:custGeom>
              <a:avLst/>
              <a:gdLst/>
              <a:ahLst/>
              <a:cxnLst/>
              <a:rect l="l" t="t" r="r" b="b"/>
              <a:pathLst>
                <a:path w="120000" h="330" extrusionOk="0">
                  <a:moveTo>
                    <a:pt x="0" y="0"/>
                  </a:moveTo>
                  <a:lnTo>
                    <a:pt x="0" y="33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225036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2325960" y="491400"/>
              <a:ext cx="0" cy="241920"/>
            </a:xfrm>
            <a:custGeom>
              <a:avLst/>
              <a:gdLst/>
              <a:ahLst/>
              <a:cxnLst/>
              <a:rect l="l" t="t" r="r" b="b"/>
              <a:pathLst>
                <a:path w="120000" h="672" extrusionOk="0">
                  <a:moveTo>
                    <a:pt x="0" y="0"/>
                  </a:moveTo>
                  <a:lnTo>
                    <a:pt x="0" y="6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2392920" y="425880"/>
              <a:ext cx="0" cy="376920"/>
            </a:xfrm>
            <a:custGeom>
              <a:avLst/>
              <a:gdLst/>
              <a:ahLst/>
              <a:cxnLst/>
              <a:rect l="l" t="t" r="r" b="b"/>
              <a:pathLst>
                <a:path w="120000" h="1047" extrusionOk="0">
                  <a:moveTo>
                    <a:pt x="0" y="0"/>
                  </a:moveTo>
                  <a:lnTo>
                    <a:pt x="0" y="10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2475000" y="516960"/>
              <a:ext cx="0" cy="190080"/>
            </a:xfrm>
            <a:custGeom>
              <a:avLst/>
              <a:gdLst/>
              <a:ahLst/>
              <a:cxnLst/>
              <a:rect l="l" t="t" r="r" b="b"/>
              <a:pathLst>
                <a:path w="120000" h="528" extrusionOk="0">
                  <a:moveTo>
                    <a:pt x="0" y="0"/>
                  </a:moveTo>
                  <a:lnTo>
                    <a:pt x="0" y="5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2544120" y="305280"/>
              <a:ext cx="0" cy="613800"/>
            </a:xfrm>
            <a:custGeom>
              <a:avLst/>
              <a:gdLst/>
              <a:ahLst/>
              <a:cxnLst/>
              <a:rect l="l" t="t" r="r" b="b"/>
              <a:pathLst>
                <a:path w="12000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261756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2693160" y="180000"/>
              <a:ext cx="0" cy="860040"/>
            </a:xfrm>
            <a:custGeom>
              <a:avLst/>
              <a:gdLst/>
              <a:ahLst/>
              <a:cxnLst/>
              <a:rect l="l" t="t" r="r" b="b"/>
              <a:pathLst>
                <a:path w="120000" h="2389" extrusionOk="0">
                  <a:moveTo>
                    <a:pt x="0" y="0"/>
                  </a:moveTo>
                  <a:lnTo>
                    <a:pt x="0" y="238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756160" y="352800"/>
              <a:ext cx="0" cy="527040"/>
            </a:xfrm>
            <a:custGeom>
              <a:avLst/>
              <a:gdLst/>
              <a:ahLst/>
              <a:cxnLst/>
              <a:rect l="l" t="t" r="r" b="b"/>
              <a:pathLst>
                <a:path w="120000" h="1464" extrusionOk="0">
                  <a:moveTo>
                    <a:pt x="0" y="0"/>
                  </a:moveTo>
                  <a:lnTo>
                    <a:pt x="0" y="1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835720" y="257400"/>
              <a:ext cx="0" cy="704880"/>
            </a:xfrm>
            <a:custGeom>
              <a:avLst/>
              <a:gdLst/>
              <a:ahLst/>
              <a:cxnLst/>
              <a:rect l="l" t="t" r="r" b="b"/>
              <a:pathLst>
                <a:path w="120000" h="1958" extrusionOk="0">
                  <a:moveTo>
                    <a:pt x="0" y="0"/>
                  </a:moveTo>
                  <a:lnTo>
                    <a:pt x="0" y="19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90520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978640" y="491400"/>
              <a:ext cx="0" cy="241920"/>
            </a:xfrm>
            <a:custGeom>
              <a:avLst/>
              <a:gdLst/>
              <a:ahLst/>
              <a:cxnLst/>
              <a:rect l="l" t="t" r="r" b="b"/>
              <a:pathLst>
                <a:path w="120000" h="672" extrusionOk="0">
                  <a:moveTo>
                    <a:pt x="0" y="0"/>
                  </a:moveTo>
                  <a:lnTo>
                    <a:pt x="0" y="6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05208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3121200" y="352800"/>
              <a:ext cx="0" cy="527040"/>
            </a:xfrm>
            <a:custGeom>
              <a:avLst/>
              <a:gdLst/>
              <a:ahLst/>
              <a:cxnLst/>
              <a:rect l="l" t="t" r="r" b="b"/>
              <a:pathLst>
                <a:path w="120000" h="1464" extrusionOk="0">
                  <a:moveTo>
                    <a:pt x="0" y="0"/>
                  </a:moveTo>
                  <a:lnTo>
                    <a:pt x="0" y="1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3196800" y="434880"/>
              <a:ext cx="0" cy="358560"/>
            </a:xfrm>
            <a:custGeom>
              <a:avLst/>
              <a:gdLst/>
              <a:ahLst/>
              <a:cxnLst/>
              <a:rect l="l" t="t" r="r" b="b"/>
              <a:pathLst>
                <a:path w="120000" h="996" extrusionOk="0">
                  <a:moveTo>
                    <a:pt x="0" y="0"/>
                  </a:moveTo>
                  <a:lnTo>
                    <a:pt x="0" y="9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3265920" y="218520"/>
              <a:ext cx="0" cy="795600"/>
            </a:xfrm>
            <a:custGeom>
              <a:avLst/>
              <a:gdLst/>
              <a:ahLst/>
              <a:cxnLst/>
              <a:rect l="l" t="t" r="r" b="b"/>
              <a:pathLst>
                <a:path w="120000" h="2210" extrusionOk="0">
                  <a:moveTo>
                    <a:pt x="0" y="0"/>
                  </a:moveTo>
                  <a:lnTo>
                    <a:pt x="0" y="221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3339360" y="285840"/>
              <a:ext cx="0" cy="654840"/>
            </a:xfrm>
            <a:custGeom>
              <a:avLst/>
              <a:gdLst/>
              <a:ahLst/>
              <a:cxnLst/>
              <a:rect l="l" t="t" r="r" b="b"/>
              <a:pathLst>
                <a:path w="120000" h="1819" extrusionOk="0">
                  <a:moveTo>
                    <a:pt x="0" y="0"/>
                  </a:moveTo>
                  <a:lnTo>
                    <a:pt x="0" y="181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341064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486240" y="549720"/>
              <a:ext cx="0" cy="127440"/>
            </a:xfrm>
            <a:custGeom>
              <a:avLst/>
              <a:gdLst/>
              <a:ahLst/>
              <a:cxnLst/>
              <a:rect l="l" t="t" r="r" b="b"/>
              <a:pathLst>
                <a:path w="120000" h="354" extrusionOk="0">
                  <a:moveTo>
                    <a:pt x="0" y="0"/>
                  </a:moveTo>
                  <a:lnTo>
                    <a:pt x="0" y="35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559680" y="452160"/>
              <a:ext cx="0" cy="324000"/>
            </a:xfrm>
            <a:custGeom>
              <a:avLst/>
              <a:gdLst/>
              <a:ahLst/>
              <a:cxnLst/>
              <a:rect l="l" t="t" r="r" b="b"/>
              <a:pathLst>
                <a:path w="120000" h="900" extrusionOk="0">
                  <a:moveTo>
                    <a:pt x="0" y="0"/>
                  </a:moveTo>
                  <a:lnTo>
                    <a:pt x="0" y="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3635640" y="549720"/>
              <a:ext cx="0" cy="127440"/>
            </a:xfrm>
            <a:custGeom>
              <a:avLst/>
              <a:gdLst/>
              <a:ahLst/>
              <a:cxnLst/>
              <a:rect l="l" t="t" r="r" b="b"/>
              <a:pathLst>
                <a:path w="120000" h="354" extrusionOk="0">
                  <a:moveTo>
                    <a:pt x="0" y="0"/>
                  </a:moveTo>
                  <a:lnTo>
                    <a:pt x="0" y="35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3704760" y="452160"/>
              <a:ext cx="0" cy="324000"/>
            </a:xfrm>
            <a:custGeom>
              <a:avLst/>
              <a:gdLst/>
              <a:ahLst/>
              <a:cxnLst/>
              <a:rect l="l" t="t" r="r" b="b"/>
              <a:pathLst>
                <a:path w="120000" h="900" extrusionOk="0">
                  <a:moveTo>
                    <a:pt x="0" y="0"/>
                  </a:moveTo>
                  <a:lnTo>
                    <a:pt x="0" y="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78036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54160" y="491400"/>
              <a:ext cx="0" cy="241920"/>
            </a:xfrm>
            <a:custGeom>
              <a:avLst/>
              <a:gdLst/>
              <a:ahLst/>
              <a:cxnLst/>
              <a:rect l="l" t="t" r="r" b="b"/>
              <a:pathLst>
                <a:path w="120000" h="672" extrusionOk="0">
                  <a:moveTo>
                    <a:pt x="0" y="0"/>
                  </a:moveTo>
                  <a:lnTo>
                    <a:pt x="0" y="6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392760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3996720" y="352800"/>
              <a:ext cx="0" cy="527040"/>
            </a:xfrm>
            <a:custGeom>
              <a:avLst/>
              <a:gdLst/>
              <a:ahLst/>
              <a:cxnLst/>
              <a:rect l="l" t="t" r="r" b="b"/>
              <a:pathLst>
                <a:path w="120000" h="1464" extrusionOk="0">
                  <a:moveTo>
                    <a:pt x="0" y="0"/>
                  </a:moveTo>
                  <a:lnTo>
                    <a:pt x="0" y="1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4072320" y="434880"/>
              <a:ext cx="0" cy="358560"/>
            </a:xfrm>
            <a:custGeom>
              <a:avLst/>
              <a:gdLst/>
              <a:ahLst/>
              <a:cxnLst/>
              <a:rect l="l" t="t" r="r" b="b"/>
              <a:pathLst>
                <a:path w="120000" h="996" extrusionOk="0">
                  <a:moveTo>
                    <a:pt x="0" y="0"/>
                  </a:moveTo>
                  <a:lnTo>
                    <a:pt x="0" y="9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141800" y="218520"/>
              <a:ext cx="0" cy="795600"/>
            </a:xfrm>
            <a:custGeom>
              <a:avLst/>
              <a:gdLst/>
              <a:ahLst/>
              <a:cxnLst/>
              <a:rect l="l" t="t" r="r" b="b"/>
              <a:pathLst>
                <a:path w="120000" h="2210" extrusionOk="0">
                  <a:moveTo>
                    <a:pt x="0" y="0"/>
                  </a:moveTo>
                  <a:lnTo>
                    <a:pt x="0" y="221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4215240" y="285840"/>
              <a:ext cx="0" cy="654840"/>
            </a:xfrm>
            <a:custGeom>
              <a:avLst/>
              <a:gdLst/>
              <a:ahLst/>
              <a:cxnLst/>
              <a:rect l="l" t="t" r="r" b="b"/>
              <a:pathLst>
                <a:path w="120000" h="1819" extrusionOk="0">
                  <a:moveTo>
                    <a:pt x="0" y="0"/>
                  </a:moveTo>
                  <a:lnTo>
                    <a:pt x="0" y="181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428652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362120" y="549720"/>
              <a:ext cx="0" cy="127440"/>
            </a:xfrm>
            <a:custGeom>
              <a:avLst/>
              <a:gdLst/>
              <a:ahLst/>
              <a:cxnLst/>
              <a:rect l="l" t="t" r="r" b="b"/>
              <a:pathLst>
                <a:path w="120000" h="354" extrusionOk="0">
                  <a:moveTo>
                    <a:pt x="0" y="0"/>
                  </a:moveTo>
                  <a:lnTo>
                    <a:pt x="0" y="35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435560" y="452160"/>
              <a:ext cx="0" cy="324000"/>
            </a:xfrm>
            <a:custGeom>
              <a:avLst/>
              <a:gdLst/>
              <a:ahLst/>
              <a:cxnLst/>
              <a:rect l="l" t="t" r="r" b="b"/>
              <a:pathLst>
                <a:path w="120000" h="900" extrusionOk="0">
                  <a:moveTo>
                    <a:pt x="0" y="0"/>
                  </a:moveTo>
                  <a:lnTo>
                    <a:pt x="0" y="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511160" y="549720"/>
              <a:ext cx="0" cy="127440"/>
            </a:xfrm>
            <a:custGeom>
              <a:avLst/>
              <a:gdLst/>
              <a:ahLst/>
              <a:cxnLst/>
              <a:rect l="l" t="t" r="r" b="b"/>
              <a:pathLst>
                <a:path w="120000" h="354" extrusionOk="0">
                  <a:moveTo>
                    <a:pt x="0" y="0"/>
                  </a:moveTo>
                  <a:lnTo>
                    <a:pt x="0" y="35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4580280" y="452160"/>
              <a:ext cx="0" cy="324000"/>
            </a:xfrm>
            <a:custGeom>
              <a:avLst/>
              <a:gdLst/>
              <a:ahLst/>
              <a:cxnLst/>
              <a:rect l="l" t="t" r="r" b="b"/>
              <a:pathLst>
                <a:path w="120000" h="900" extrusionOk="0">
                  <a:moveTo>
                    <a:pt x="0" y="0"/>
                  </a:moveTo>
                  <a:lnTo>
                    <a:pt x="0" y="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465588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5" name="Google Shape;305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9"/>
          <p:cNvSpPr/>
          <p:nvPr/>
        </p:nvSpPr>
        <p:spPr>
          <a:xfrm rot="5400000">
            <a:off x="7176619" y="5060100"/>
            <a:ext cx="2279400" cy="1360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grpSp>
        <p:nvGrpSpPr>
          <p:cNvPr id="307" name="Google Shape;307;p9"/>
          <p:cNvGrpSpPr/>
          <p:nvPr/>
        </p:nvGrpSpPr>
        <p:grpSpPr>
          <a:xfrm>
            <a:off x="147277" y="150876"/>
            <a:ext cx="1530361" cy="442405"/>
            <a:chOff x="1680840" y="180000"/>
            <a:chExt cx="2975040" cy="860040"/>
          </a:xfrm>
        </p:grpSpPr>
        <p:sp>
          <p:nvSpPr>
            <p:cNvPr id="308" name="Google Shape;308;p9"/>
            <p:cNvSpPr/>
            <p:nvPr/>
          </p:nvSpPr>
          <p:spPr>
            <a:xfrm>
              <a:off x="1680840" y="552960"/>
              <a:ext cx="0" cy="118800"/>
            </a:xfrm>
            <a:custGeom>
              <a:avLst/>
              <a:gdLst/>
              <a:ahLst/>
              <a:cxnLst/>
              <a:rect l="l" t="t" r="r" b="b"/>
              <a:pathLst>
                <a:path w="120000" h="330" extrusionOk="0">
                  <a:moveTo>
                    <a:pt x="0" y="0"/>
                  </a:moveTo>
                  <a:lnTo>
                    <a:pt x="0" y="33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1756080" y="491400"/>
              <a:ext cx="0" cy="249840"/>
            </a:xfrm>
            <a:custGeom>
              <a:avLst/>
              <a:gdLst/>
              <a:ahLst/>
              <a:cxnLst/>
              <a:rect l="l" t="t" r="r" b="b"/>
              <a:pathLst>
                <a:path w="120000" h="694" extrusionOk="0">
                  <a:moveTo>
                    <a:pt x="0" y="0"/>
                  </a:moveTo>
                  <a:lnTo>
                    <a:pt x="0" y="69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1825560" y="340920"/>
              <a:ext cx="0" cy="538920"/>
            </a:xfrm>
            <a:custGeom>
              <a:avLst/>
              <a:gdLst/>
              <a:ahLst/>
              <a:cxnLst/>
              <a:rect l="l" t="t" r="r" b="b"/>
              <a:pathLst>
                <a:path w="120000" h="1497" extrusionOk="0">
                  <a:moveTo>
                    <a:pt x="0" y="0"/>
                  </a:moveTo>
                  <a:lnTo>
                    <a:pt x="0" y="149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1904760" y="425880"/>
              <a:ext cx="0" cy="376920"/>
            </a:xfrm>
            <a:custGeom>
              <a:avLst/>
              <a:gdLst/>
              <a:ahLst/>
              <a:cxnLst/>
              <a:rect l="l" t="t" r="r" b="b"/>
              <a:pathLst>
                <a:path w="120000" h="1047" extrusionOk="0">
                  <a:moveTo>
                    <a:pt x="0" y="0"/>
                  </a:moveTo>
                  <a:lnTo>
                    <a:pt x="0" y="10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973880" y="213840"/>
              <a:ext cx="0" cy="797040"/>
            </a:xfrm>
            <a:custGeom>
              <a:avLst/>
              <a:gdLst/>
              <a:ahLst/>
              <a:cxnLst/>
              <a:rect l="l" t="t" r="r" b="b"/>
              <a:pathLst>
                <a:path w="120000" h="2214" extrusionOk="0">
                  <a:moveTo>
                    <a:pt x="0" y="0"/>
                  </a:moveTo>
                  <a:lnTo>
                    <a:pt x="0" y="22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2049480" y="491400"/>
              <a:ext cx="0" cy="241920"/>
            </a:xfrm>
            <a:custGeom>
              <a:avLst/>
              <a:gdLst/>
              <a:ahLst/>
              <a:cxnLst/>
              <a:rect l="l" t="t" r="r" b="b"/>
              <a:pathLst>
                <a:path w="120000" h="672" extrusionOk="0">
                  <a:moveTo>
                    <a:pt x="0" y="0"/>
                  </a:moveTo>
                  <a:lnTo>
                    <a:pt x="0" y="6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115000" y="340920"/>
              <a:ext cx="0" cy="538920"/>
            </a:xfrm>
            <a:custGeom>
              <a:avLst/>
              <a:gdLst/>
              <a:ahLst/>
              <a:cxnLst/>
              <a:rect l="l" t="t" r="r" b="b"/>
              <a:pathLst>
                <a:path w="120000" h="1497" extrusionOk="0">
                  <a:moveTo>
                    <a:pt x="0" y="0"/>
                  </a:moveTo>
                  <a:lnTo>
                    <a:pt x="0" y="149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183400" y="552960"/>
              <a:ext cx="0" cy="118800"/>
            </a:xfrm>
            <a:custGeom>
              <a:avLst/>
              <a:gdLst/>
              <a:ahLst/>
              <a:cxnLst/>
              <a:rect l="l" t="t" r="r" b="b"/>
              <a:pathLst>
                <a:path w="120000" h="330" extrusionOk="0">
                  <a:moveTo>
                    <a:pt x="0" y="0"/>
                  </a:moveTo>
                  <a:lnTo>
                    <a:pt x="0" y="33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225036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2325960" y="491400"/>
              <a:ext cx="0" cy="241920"/>
            </a:xfrm>
            <a:custGeom>
              <a:avLst/>
              <a:gdLst/>
              <a:ahLst/>
              <a:cxnLst/>
              <a:rect l="l" t="t" r="r" b="b"/>
              <a:pathLst>
                <a:path w="120000" h="672" extrusionOk="0">
                  <a:moveTo>
                    <a:pt x="0" y="0"/>
                  </a:moveTo>
                  <a:lnTo>
                    <a:pt x="0" y="6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2392920" y="425880"/>
              <a:ext cx="0" cy="376920"/>
            </a:xfrm>
            <a:custGeom>
              <a:avLst/>
              <a:gdLst/>
              <a:ahLst/>
              <a:cxnLst/>
              <a:rect l="l" t="t" r="r" b="b"/>
              <a:pathLst>
                <a:path w="120000" h="1047" extrusionOk="0">
                  <a:moveTo>
                    <a:pt x="0" y="0"/>
                  </a:moveTo>
                  <a:lnTo>
                    <a:pt x="0" y="10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2475000" y="516960"/>
              <a:ext cx="0" cy="190080"/>
            </a:xfrm>
            <a:custGeom>
              <a:avLst/>
              <a:gdLst/>
              <a:ahLst/>
              <a:cxnLst/>
              <a:rect l="l" t="t" r="r" b="b"/>
              <a:pathLst>
                <a:path w="120000" h="528" extrusionOk="0">
                  <a:moveTo>
                    <a:pt x="0" y="0"/>
                  </a:moveTo>
                  <a:lnTo>
                    <a:pt x="0" y="5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2544120" y="305280"/>
              <a:ext cx="0" cy="613800"/>
            </a:xfrm>
            <a:custGeom>
              <a:avLst/>
              <a:gdLst/>
              <a:ahLst/>
              <a:cxnLst/>
              <a:rect l="l" t="t" r="r" b="b"/>
              <a:pathLst>
                <a:path w="12000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261756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693160" y="180000"/>
              <a:ext cx="0" cy="860040"/>
            </a:xfrm>
            <a:custGeom>
              <a:avLst/>
              <a:gdLst/>
              <a:ahLst/>
              <a:cxnLst/>
              <a:rect l="l" t="t" r="r" b="b"/>
              <a:pathLst>
                <a:path w="120000" h="2389" extrusionOk="0">
                  <a:moveTo>
                    <a:pt x="0" y="0"/>
                  </a:moveTo>
                  <a:lnTo>
                    <a:pt x="0" y="238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756160" y="352800"/>
              <a:ext cx="0" cy="527040"/>
            </a:xfrm>
            <a:custGeom>
              <a:avLst/>
              <a:gdLst/>
              <a:ahLst/>
              <a:cxnLst/>
              <a:rect l="l" t="t" r="r" b="b"/>
              <a:pathLst>
                <a:path w="120000" h="1464" extrusionOk="0">
                  <a:moveTo>
                    <a:pt x="0" y="0"/>
                  </a:moveTo>
                  <a:lnTo>
                    <a:pt x="0" y="1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835720" y="257400"/>
              <a:ext cx="0" cy="704880"/>
            </a:xfrm>
            <a:custGeom>
              <a:avLst/>
              <a:gdLst/>
              <a:ahLst/>
              <a:cxnLst/>
              <a:rect l="l" t="t" r="r" b="b"/>
              <a:pathLst>
                <a:path w="120000" h="1958" extrusionOk="0">
                  <a:moveTo>
                    <a:pt x="0" y="0"/>
                  </a:moveTo>
                  <a:lnTo>
                    <a:pt x="0" y="19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90520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978640" y="491400"/>
              <a:ext cx="0" cy="241920"/>
            </a:xfrm>
            <a:custGeom>
              <a:avLst/>
              <a:gdLst/>
              <a:ahLst/>
              <a:cxnLst/>
              <a:rect l="l" t="t" r="r" b="b"/>
              <a:pathLst>
                <a:path w="120000" h="672" extrusionOk="0">
                  <a:moveTo>
                    <a:pt x="0" y="0"/>
                  </a:moveTo>
                  <a:lnTo>
                    <a:pt x="0" y="6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305208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3121200" y="352800"/>
              <a:ext cx="0" cy="527040"/>
            </a:xfrm>
            <a:custGeom>
              <a:avLst/>
              <a:gdLst/>
              <a:ahLst/>
              <a:cxnLst/>
              <a:rect l="l" t="t" r="r" b="b"/>
              <a:pathLst>
                <a:path w="120000" h="1464" extrusionOk="0">
                  <a:moveTo>
                    <a:pt x="0" y="0"/>
                  </a:moveTo>
                  <a:lnTo>
                    <a:pt x="0" y="1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3196800" y="434880"/>
              <a:ext cx="0" cy="358560"/>
            </a:xfrm>
            <a:custGeom>
              <a:avLst/>
              <a:gdLst/>
              <a:ahLst/>
              <a:cxnLst/>
              <a:rect l="l" t="t" r="r" b="b"/>
              <a:pathLst>
                <a:path w="120000" h="996" extrusionOk="0">
                  <a:moveTo>
                    <a:pt x="0" y="0"/>
                  </a:moveTo>
                  <a:lnTo>
                    <a:pt x="0" y="9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265920" y="218520"/>
              <a:ext cx="0" cy="795600"/>
            </a:xfrm>
            <a:custGeom>
              <a:avLst/>
              <a:gdLst/>
              <a:ahLst/>
              <a:cxnLst/>
              <a:rect l="l" t="t" r="r" b="b"/>
              <a:pathLst>
                <a:path w="120000" h="2210" extrusionOk="0">
                  <a:moveTo>
                    <a:pt x="0" y="0"/>
                  </a:moveTo>
                  <a:lnTo>
                    <a:pt x="0" y="221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339360" y="285840"/>
              <a:ext cx="0" cy="654840"/>
            </a:xfrm>
            <a:custGeom>
              <a:avLst/>
              <a:gdLst/>
              <a:ahLst/>
              <a:cxnLst/>
              <a:rect l="l" t="t" r="r" b="b"/>
              <a:pathLst>
                <a:path w="120000" h="1819" extrusionOk="0">
                  <a:moveTo>
                    <a:pt x="0" y="0"/>
                  </a:moveTo>
                  <a:lnTo>
                    <a:pt x="0" y="181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41064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3486240" y="549720"/>
              <a:ext cx="0" cy="127440"/>
            </a:xfrm>
            <a:custGeom>
              <a:avLst/>
              <a:gdLst/>
              <a:ahLst/>
              <a:cxnLst/>
              <a:rect l="l" t="t" r="r" b="b"/>
              <a:pathLst>
                <a:path w="120000" h="354" extrusionOk="0">
                  <a:moveTo>
                    <a:pt x="0" y="0"/>
                  </a:moveTo>
                  <a:lnTo>
                    <a:pt x="0" y="35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3559680" y="452160"/>
              <a:ext cx="0" cy="324000"/>
            </a:xfrm>
            <a:custGeom>
              <a:avLst/>
              <a:gdLst/>
              <a:ahLst/>
              <a:cxnLst/>
              <a:rect l="l" t="t" r="r" b="b"/>
              <a:pathLst>
                <a:path w="120000" h="900" extrusionOk="0">
                  <a:moveTo>
                    <a:pt x="0" y="0"/>
                  </a:moveTo>
                  <a:lnTo>
                    <a:pt x="0" y="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3635640" y="549720"/>
              <a:ext cx="0" cy="127440"/>
            </a:xfrm>
            <a:custGeom>
              <a:avLst/>
              <a:gdLst/>
              <a:ahLst/>
              <a:cxnLst/>
              <a:rect l="l" t="t" r="r" b="b"/>
              <a:pathLst>
                <a:path w="120000" h="354" extrusionOk="0">
                  <a:moveTo>
                    <a:pt x="0" y="0"/>
                  </a:moveTo>
                  <a:lnTo>
                    <a:pt x="0" y="35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3704760" y="452160"/>
              <a:ext cx="0" cy="324000"/>
            </a:xfrm>
            <a:custGeom>
              <a:avLst/>
              <a:gdLst/>
              <a:ahLst/>
              <a:cxnLst/>
              <a:rect l="l" t="t" r="r" b="b"/>
              <a:pathLst>
                <a:path w="120000" h="900" extrusionOk="0">
                  <a:moveTo>
                    <a:pt x="0" y="0"/>
                  </a:moveTo>
                  <a:lnTo>
                    <a:pt x="0" y="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378036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3854160" y="491400"/>
              <a:ext cx="0" cy="241920"/>
            </a:xfrm>
            <a:custGeom>
              <a:avLst/>
              <a:gdLst/>
              <a:ahLst/>
              <a:cxnLst/>
              <a:rect l="l" t="t" r="r" b="b"/>
              <a:pathLst>
                <a:path w="120000" h="672" extrusionOk="0">
                  <a:moveTo>
                    <a:pt x="0" y="0"/>
                  </a:moveTo>
                  <a:lnTo>
                    <a:pt x="0" y="6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392760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3996720" y="352800"/>
              <a:ext cx="0" cy="527040"/>
            </a:xfrm>
            <a:custGeom>
              <a:avLst/>
              <a:gdLst/>
              <a:ahLst/>
              <a:cxnLst/>
              <a:rect l="l" t="t" r="r" b="b"/>
              <a:pathLst>
                <a:path w="120000" h="1464" extrusionOk="0">
                  <a:moveTo>
                    <a:pt x="0" y="0"/>
                  </a:moveTo>
                  <a:lnTo>
                    <a:pt x="0" y="1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4072320" y="434880"/>
              <a:ext cx="0" cy="358560"/>
            </a:xfrm>
            <a:custGeom>
              <a:avLst/>
              <a:gdLst/>
              <a:ahLst/>
              <a:cxnLst/>
              <a:rect l="l" t="t" r="r" b="b"/>
              <a:pathLst>
                <a:path w="120000" h="996" extrusionOk="0">
                  <a:moveTo>
                    <a:pt x="0" y="0"/>
                  </a:moveTo>
                  <a:lnTo>
                    <a:pt x="0" y="9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141800" y="218520"/>
              <a:ext cx="0" cy="795600"/>
            </a:xfrm>
            <a:custGeom>
              <a:avLst/>
              <a:gdLst/>
              <a:ahLst/>
              <a:cxnLst/>
              <a:rect l="l" t="t" r="r" b="b"/>
              <a:pathLst>
                <a:path w="120000" h="2210" extrusionOk="0">
                  <a:moveTo>
                    <a:pt x="0" y="0"/>
                  </a:moveTo>
                  <a:lnTo>
                    <a:pt x="0" y="221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215240" y="285840"/>
              <a:ext cx="0" cy="654840"/>
            </a:xfrm>
            <a:custGeom>
              <a:avLst/>
              <a:gdLst/>
              <a:ahLst/>
              <a:cxnLst/>
              <a:rect l="l" t="t" r="r" b="b"/>
              <a:pathLst>
                <a:path w="120000" h="1819" extrusionOk="0">
                  <a:moveTo>
                    <a:pt x="0" y="0"/>
                  </a:moveTo>
                  <a:lnTo>
                    <a:pt x="0" y="181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28652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4362120" y="549720"/>
              <a:ext cx="0" cy="127440"/>
            </a:xfrm>
            <a:custGeom>
              <a:avLst/>
              <a:gdLst/>
              <a:ahLst/>
              <a:cxnLst/>
              <a:rect l="l" t="t" r="r" b="b"/>
              <a:pathLst>
                <a:path w="120000" h="354" extrusionOk="0">
                  <a:moveTo>
                    <a:pt x="0" y="0"/>
                  </a:moveTo>
                  <a:lnTo>
                    <a:pt x="0" y="35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435560" y="452160"/>
              <a:ext cx="0" cy="324000"/>
            </a:xfrm>
            <a:custGeom>
              <a:avLst/>
              <a:gdLst/>
              <a:ahLst/>
              <a:cxnLst/>
              <a:rect l="l" t="t" r="r" b="b"/>
              <a:pathLst>
                <a:path w="120000" h="900" extrusionOk="0">
                  <a:moveTo>
                    <a:pt x="0" y="0"/>
                  </a:moveTo>
                  <a:lnTo>
                    <a:pt x="0" y="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511160" y="549720"/>
              <a:ext cx="0" cy="127440"/>
            </a:xfrm>
            <a:custGeom>
              <a:avLst/>
              <a:gdLst/>
              <a:ahLst/>
              <a:cxnLst/>
              <a:rect l="l" t="t" r="r" b="b"/>
              <a:pathLst>
                <a:path w="120000" h="354" extrusionOk="0">
                  <a:moveTo>
                    <a:pt x="0" y="0"/>
                  </a:moveTo>
                  <a:lnTo>
                    <a:pt x="0" y="35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580280" y="452160"/>
              <a:ext cx="0" cy="324000"/>
            </a:xfrm>
            <a:custGeom>
              <a:avLst/>
              <a:gdLst/>
              <a:ahLst/>
              <a:cxnLst/>
              <a:rect l="l" t="t" r="r" b="b"/>
              <a:pathLst>
                <a:path w="120000" h="900" extrusionOk="0">
                  <a:moveTo>
                    <a:pt x="0" y="0"/>
                  </a:moveTo>
                  <a:lnTo>
                    <a:pt x="0" y="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65588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Google Shape;72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25"/>
          <p:cNvSpPr/>
          <p:nvPr/>
        </p:nvSpPr>
        <p:spPr>
          <a:xfrm rot="5400000">
            <a:off x="7176619" y="4037350"/>
            <a:ext cx="2279400" cy="1360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grpSp>
        <p:nvGrpSpPr>
          <p:cNvPr id="722" name="Google Shape;722;p25"/>
          <p:cNvGrpSpPr/>
          <p:nvPr/>
        </p:nvGrpSpPr>
        <p:grpSpPr>
          <a:xfrm>
            <a:off x="147277" y="150876"/>
            <a:ext cx="1530361" cy="442405"/>
            <a:chOff x="1680840" y="180000"/>
            <a:chExt cx="2975040" cy="860040"/>
          </a:xfrm>
        </p:grpSpPr>
        <p:sp>
          <p:nvSpPr>
            <p:cNvPr id="723" name="Google Shape;723;p25"/>
            <p:cNvSpPr/>
            <p:nvPr/>
          </p:nvSpPr>
          <p:spPr>
            <a:xfrm>
              <a:off x="1680840" y="552960"/>
              <a:ext cx="0" cy="118800"/>
            </a:xfrm>
            <a:custGeom>
              <a:avLst/>
              <a:gdLst/>
              <a:ahLst/>
              <a:cxnLst/>
              <a:rect l="l" t="t" r="r" b="b"/>
              <a:pathLst>
                <a:path w="120000" h="330" extrusionOk="0">
                  <a:moveTo>
                    <a:pt x="0" y="0"/>
                  </a:moveTo>
                  <a:lnTo>
                    <a:pt x="0" y="33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1756080" y="491400"/>
              <a:ext cx="0" cy="249840"/>
            </a:xfrm>
            <a:custGeom>
              <a:avLst/>
              <a:gdLst/>
              <a:ahLst/>
              <a:cxnLst/>
              <a:rect l="l" t="t" r="r" b="b"/>
              <a:pathLst>
                <a:path w="120000" h="694" extrusionOk="0">
                  <a:moveTo>
                    <a:pt x="0" y="0"/>
                  </a:moveTo>
                  <a:lnTo>
                    <a:pt x="0" y="69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1825560" y="340920"/>
              <a:ext cx="0" cy="538920"/>
            </a:xfrm>
            <a:custGeom>
              <a:avLst/>
              <a:gdLst/>
              <a:ahLst/>
              <a:cxnLst/>
              <a:rect l="l" t="t" r="r" b="b"/>
              <a:pathLst>
                <a:path w="120000" h="1497" extrusionOk="0">
                  <a:moveTo>
                    <a:pt x="0" y="0"/>
                  </a:moveTo>
                  <a:lnTo>
                    <a:pt x="0" y="149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1904760" y="425880"/>
              <a:ext cx="0" cy="376920"/>
            </a:xfrm>
            <a:custGeom>
              <a:avLst/>
              <a:gdLst/>
              <a:ahLst/>
              <a:cxnLst/>
              <a:rect l="l" t="t" r="r" b="b"/>
              <a:pathLst>
                <a:path w="120000" h="1047" extrusionOk="0">
                  <a:moveTo>
                    <a:pt x="0" y="0"/>
                  </a:moveTo>
                  <a:lnTo>
                    <a:pt x="0" y="10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1973880" y="213840"/>
              <a:ext cx="0" cy="797040"/>
            </a:xfrm>
            <a:custGeom>
              <a:avLst/>
              <a:gdLst/>
              <a:ahLst/>
              <a:cxnLst/>
              <a:rect l="l" t="t" r="r" b="b"/>
              <a:pathLst>
                <a:path w="120000" h="2214" extrusionOk="0">
                  <a:moveTo>
                    <a:pt x="0" y="0"/>
                  </a:moveTo>
                  <a:lnTo>
                    <a:pt x="0" y="22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2049480" y="491400"/>
              <a:ext cx="0" cy="241920"/>
            </a:xfrm>
            <a:custGeom>
              <a:avLst/>
              <a:gdLst/>
              <a:ahLst/>
              <a:cxnLst/>
              <a:rect l="l" t="t" r="r" b="b"/>
              <a:pathLst>
                <a:path w="120000" h="672" extrusionOk="0">
                  <a:moveTo>
                    <a:pt x="0" y="0"/>
                  </a:moveTo>
                  <a:lnTo>
                    <a:pt x="0" y="6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2115000" y="340920"/>
              <a:ext cx="0" cy="538920"/>
            </a:xfrm>
            <a:custGeom>
              <a:avLst/>
              <a:gdLst/>
              <a:ahLst/>
              <a:cxnLst/>
              <a:rect l="l" t="t" r="r" b="b"/>
              <a:pathLst>
                <a:path w="120000" h="1497" extrusionOk="0">
                  <a:moveTo>
                    <a:pt x="0" y="0"/>
                  </a:moveTo>
                  <a:lnTo>
                    <a:pt x="0" y="149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2183400" y="552960"/>
              <a:ext cx="0" cy="118800"/>
            </a:xfrm>
            <a:custGeom>
              <a:avLst/>
              <a:gdLst/>
              <a:ahLst/>
              <a:cxnLst/>
              <a:rect l="l" t="t" r="r" b="b"/>
              <a:pathLst>
                <a:path w="120000" h="330" extrusionOk="0">
                  <a:moveTo>
                    <a:pt x="0" y="0"/>
                  </a:moveTo>
                  <a:lnTo>
                    <a:pt x="0" y="33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225036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2325960" y="491400"/>
              <a:ext cx="0" cy="241920"/>
            </a:xfrm>
            <a:custGeom>
              <a:avLst/>
              <a:gdLst/>
              <a:ahLst/>
              <a:cxnLst/>
              <a:rect l="l" t="t" r="r" b="b"/>
              <a:pathLst>
                <a:path w="120000" h="672" extrusionOk="0">
                  <a:moveTo>
                    <a:pt x="0" y="0"/>
                  </a:moveTo>
                  <a:lnTo>
                    <a:pt x="0" y="6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2392920" y="425880"/>
              <a:ext cx="0" cy="376920"/>
            </a:xfrm>
            <a:custGeom>
              <a:avLst/>
              <a:gdLst/>
              <a:ahLst/>
              <a:cxnLst/>
              <a:rect l="l" t="t" r="r" b="b"/>
              <a:pathLst>
                <a:path w="120000" h="1047" extrusionOk="0">
                  <a:moveTo>
                    <a:pt x="0" y="0"/>
                  </a:moveTo>
                  <a:lnTo>
                    <a:pt x="0" y="10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2475000" y="516960"/>
              <a:ext cx="0" cy="190080"/>
            </a:xfrm>
            <a:custGeom>
              <a:avLst/>
              <a:gdLst/>
              <a:ahLst/>
              <a:cxnLst/>
              <a:rect l="l" t="t" r="r" b="b"/>
              <a:pathLst>
                <a:path w="120000" h="528" extrusionOk="0">
                  <a:moveTo>
                    <a:pt x="0" y="0"/>
                  </a:moveTo>
                  <a:lnTo>
                    <a:pt x="0" y="5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2544120" y="305280"/>
              <a:ext cx="0" cy="613800"/>
            </a:xfrm>
            <a:custGeom>
              <a:avLst/>
              <a:gdLst/>
              <a:ahLst/>
              <a:cxnLst/>
              <a:rect l="l" t="t" r="r" b="b"/>
              <a:pathLst>
                <a:path w="120000" h="1705" extrusionOk="0">
                  <a:moveTo>
                    <a:pt x="0" y="0"/>
                  </a:moveTo>
                  <a:lnTo>
                    <a:pt x="0" y="170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261756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2693160" y="180000"/>
              <a:ext cx="0" cy="860040"/>
            </a:xfrm>
            <a:custGeom>
              <a:avLst/>
              <a:gdLst/>
              <a:ahLst/>
              <a:cxnLst/>
              <a:rect l="l" t="t" r="r" b="b"/>
              <a:pathLst>
                <a:path w="120000" h="2389" extrusionOk="0">
                  <a:moveTo>
                    <a:pt x="0" y="0"/>
                  </a:moveTo>
                  <a:lnTo>
                    <a:pt x="0" y="238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2756160" y="352800"/>
              <a:ext cx="0" cy="527040"/>
            </a:xfrm>
            <a:custGeom>
              <a:avLst/>
              <a:gdLst/>
              <a:ahLst/>
              <a:cxnLst/>
              <a:rect l="l" t="t" r="r" b="b"/>
              <a:pathLst>
                <a:path w="120000" h="1464" extrusionOk="0">
                  <a:moveTo>
                    <a:pt x="0" y="0"/>
                  </a:moveTo>
                  <a:lnTo>
                    <a:pt x="0" y="1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2835720" y="257400"/>
              <a:ext cx="0" cy="704880"/>
            </a:xfrm>
            <a:custGeom>
              <a:avLst/>
              <a:gdLst/>
              <a:ahLst/>
              <a:cxnLst/>
              <a:rect l="l" t="t" r="r" b="b"/>
              <a:pathLst>
                <a:path w="120000" h="1958" extrusionOk="0">
                  <a:moveTo>
                    <a:pt x="0" y="0"/>
                  </a:moveTo>
                  <a:lnTo>
                    <a:pt x="0" y="19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290520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2978640" y="491400"/>
              <a:ext cx="0" cy="241920"/>
            </a:xfrm>
            <a:custGeom>
              <a:avLst/>
              <a:gdLst/>
              <a:ahLst/>
              <a:cxnLst/>
              <a:rect l="l" t="t" r="r" b="b"/>
              <a:pathLst>
                <a:path w="120000" h="672" extrusionOk="0">
                  <a:moveTo>
                    <a:pt x="0" y="0"/>
                  </a:moveTo>
                  <a:lnTo>
                    <a:pt x="0" y="6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305208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3121200" y="352800"/>
              <a:ext cx="0" cy="527040"/>
            </a:xfrm>
            <a:custGeom>
              <a:avLst/>
              <a:gdLst/>
              <a:ahLst/>
              <a:cxnLst/>
              <a:rect l="l" t="t" r="r" b="b"/>
              <a:pathLst>
                <a:path w="120000" h="1464" extrusionOk="0">
                  <a:moveTo>
                    <a:pt x="0" y="0"/>
                  </a:moveTo>
                  <a:lnTo>
                    <a:pt x="0" y="1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3196800" y="434880"/>
              <a:ext cx="0" cy="358560"/>
            </a:xfrm>
            <a:custGeom>
              <a:avLst/>
              <a:gdLst/>
              <a:ahLst/>
              <a:cxnLst/>
              <a:rect l="l" t="t" r="r" b="b"/>
              <a:pathLst>
                <a:path w="120000" h="996" extrusionOk="0">
                  <a:moveTo>
                    <a:pt x="0" y="0"/>
                  </a:moveTo>
                  <a:lnTo>
                    <a:pt x="0" y="9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3265920" y="218520"/>
              <a:ext cx="0" cy="795600"/>
            </a:xfrm>
            <a:custGeom>
              <a:avLst/>
              <a:gdLst/>
              <a:ahLst/>
              <a:cxnLst/>
              <a:rect l="l" t="t" r="r" b="b"/>
              <a:pathLst>
                <a:path w="120000" h="2210" extrusionOk="0">
                  <a:moveTo>
                    <a:pt x="0" y="0"/>
                  </a:moveTo>
                  <a:lnTo>
                    <a:pt x="0" y="221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3339360" y="285840"/>
              <a:ext cx="0" cy="654840"/>
            </a:xfrm>
            <a:custGeom>
              <a:avLst/>
              <a:gdLst/>
              <a:ahLst/>
              <a:cxnLst/>
              <a:rect l="l" t="t" r="r" b="b"/>
              <a:pathLst>
                <a:path w="120000" h="1819" extrusionOk="0">
                  <a:moveTo>
                    <a:pt x="0" y="0"/>
                  </a:moveTo>
                  <a:lnTo>
                    <a:pt x="0" y="181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341064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3486240" y="549720"/>
              <a:ext cx="0" cy="127440"/>
            </a:xfrm>
            <a:custGeom>
              <a:avLst/>
              <a:gdLst/>
              <a:ahLst/>
              <a:cxnLst/>
              <a:rect l="l" t="t" r="r" b="b"/>
              <a:pathLst>
                <a:path w="120000" h="354" extrusionOk="0">
                  <a:moveTo>
                    <a:pt x="0" y="0"/>
                  </a:moveTo>
                  <a:lnTo>
                    <a:pt x="0" y="35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3559680" y="452160"/>
              <a:ext cx="0" cy="324000"/>
            </a:xfrm>
            <a:custGeom>
              <a:avLst/>
              <a:gdLst/>
              <a:ahLst/>
              <a:cxnLst/>
              <a:rect l="l" t="t" r="r" b="b"/>
              <a:pathLst>
                <a:path w="120000" h="900" extrusionOk="0">
                  <a:moveTo>
                    <a:pt x="0" y="0"/>
                  </a:moveTo>
                  <a:lnTo>
                    <a:pt x="0" y="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3635640" y="549720"/>
              <a:ext cx="0" cy="127440"/>
            </a:xfrm>
            <a:custGeom>
              <a:avLst/>
              <a:gdLst/>
              <a:ahLst/>
              <a:cxnLst/>
              <a:rect l="l" t="t" r="r" b="b"/>
              <a:pathLst>
                <a:path w="120000" h="354" extrusionOk="0">
                  <a:moveTo>
                    <a:pt x="0" y="0"/>
                  </a:moveTo>
                  <a:lnTo>
                    <a:pt x="0" y="35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3704760" y="452160"/>
              <a:ext cx="0" cy="324000"/>
            </a:xfrm>
            <a:custGeom>
              <a:avLst/>
              <a:gdLst/>
              <a:ahLst/>
              <a:cxnLst/>
              <a:rect l="l" t="t" r="r" b="b"/>
              <a:pathLst>
                <a:path w="120000" h="900" extrusionOk="0">
                  <a:moveTo>
                    <a:pt x="0" y="0"/>
                  </a:moveTo>
                  <a:lnTo>
                    <a:pt x="0" y="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378036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3854160" y="491400"/>
              <a:ext cx="0" cy="241920"/>
            </a:xfrm>
            <a:custGeom>
              <a:avLst/>
              <a:gdLst/>
              <a:ahLst/>
              <a:cxnLst/>
              <a:rect l="l" t="t" r="r" b="b"/>
              <a:pathLst>
                <a:path w="120000" h="672" extrusionOk="0">
                  <a:moveTo>
                    <a:pt x="0" y="0"/>
                  </a:moveTo>
                  <a:lnTo>
                    <a:pt x="0" y="6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392760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3996720" y="352800"/>
              <a:ext cx="0" cy="527040"/>
            </a:xfrm>
            <a:custGeom>
              <a:avLst/>
              <a:gdLst/>
              <a:ahLst/>
              <a:cxnLst/>
              <a:rect l="l" t="t" r="r" b="b"/>
              <a:pathLst>
                <a:path w="120000" h="1464" extrusionOk="0">
                  <a:moveTo>
                    <a:pt x="0" y="0"/>
                  </a:moveTo>
                  <a:lnTo>
                    <a:pt x="0" y="1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4072320" y="434880"/>
              <a:ext cx="0" cy="358560"/>
            </a:xfrm>
            <a:custGeom>
              <a:avLst/>
              <a:gdLst/>
              <a:ahLst/>
              <a:cxnLst/>
              <a:rect l="l" t="t" r="r" b="b"/>
              <a:pathLst>
                <a:path w="120000" h="996" extrusionOk="0">
                  <a:moveTo>
                    <a:pt x="0" y="0"/>
                  </a:moveTo>
                  <a:lnTo>
                    <a:pt x="0" y="9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4141800" y="218520"/>
              <a:ext cx="0" cy="795600"/>
            </a:xfrm>
            <a:custGeom>
              <a:avLst/>
              <a:gdLst/>
              <a:ahLst/>
              <a:cxnLst/>
              <a:rect l="l" t="t" r="r" b="b"/>
              <a:pathLst>
                <a:path w="120000" h="2210" extrusionOk="0">
                  <a:moveTo>
                    <a:pt x="0" y="0"/>
                  </a:moveTo>
                  <a:lnTo>
                    <a:pt x="0" y="221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4215240" y="285840"/>
              <a:ext cx="0" cy="654840"/>
            </a:xfrm>
            <a:custGeom>
              <a:avLst/>
              <a:gdLst/>
              <a:ahLst/>
              <a:cxnLst/>
              <a:rect l="l" t="t" r="r" b="b"/>
              <a:pathLst>
                <a:path w="120000" h="1819" extrusionOk="0">
                  <a:moveTo>
                    <a:pt x="0" y="0"/>
                  </a:moveTo>
                  <a:lnTo>
                    <a:pt x="0" y="181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428652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4362120" y="549720"/>
              <a:ext cx="0" cy="127440"/>
            </a:xfrm>
            <a:custGeom>
              <a:avLst/>
              <a:gdLst/>
              <a:ahLst/>
              <a:cxnLst/>
              <a:rect l="l" t="t" r="r" b="b"/>
              <a:pathLst>
                <a:path w="120000" h="354" extrusionOk="0">
                  <a:moveTo>
                    <a:pt x="0" y="0"/>
                  </a:moveTo>
                  <a:lnTo>
                    <a:pt x="0" y="35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4435560" y="452160"/>
              <a:ext cx="0" cy="324000"/>
            </a:xfrm>
            <a:custGeom>
              <a:avLst/>
              <a:gdLst/>
              <a:ahLst/>
              <a:cxnLst/>
              <a:rect l="l" t="t" r="r" b="b"/>
              <a:pathLst>
                <a:path w="120000" h="900" extrusionOk="0">
                  <a:moveTo>
                    <a:pt x="0" y="0"/>
                  </a:moveTo>
                  <a:lnTo>
                    <a:pt x="0" y="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4511160" y="549720"/>
              <a:ext cx="0" cy="127440"/>
            </a:xfrm>
            <a:custGeom>
              <a:avLst/>
              <a:gdLst/>
              <a:ahLst/>
              <a:cxnLst/>
              <a:rect l="l" t="t" r="r" b="b"/>
              <a:pathLst>
                <a:path w="120000" h="354" extrusionOk="0">
                  <a:moveTo>
                    <a:pt x="0" y="0"/>
                  </a:moveTo>
                  <a:lnTo>
                    <a:pt x="0" y="35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4580280" y="452160"/>
              <a:ext cx="0" cy="324000"/>
            </a:xfrm>
            <a:custGeom>
              <a:avLst/>
              <a:gdLst/>
              <a:ahLst/>
              <a:cxnLst/>
              <a:rect l="l" t="t" r="r" b="b"/>
              <a:pathLst>
                <a:path w="120000" h="900" extrusionOk="0">
                  <a:moveTo>
                    <a:pt x="0" y="0"/>
                  </a:moveTo>
                  <a:lnTo>
                    <a:pt x="0" y="9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4655880" y="387360"/>
              <a:ext cx="0" cy="444960"/>
            </a:xfrm>
            <a:custGeom>
              <a:avLst/>
              <a:gdLst/>
              <a:ahLst/>
              <a:cxnLst/>
              <a:rect l="l" t="t" r="r" b="b"/>
              <a:pathLst>
                <a:path w="120000" h="1236" extrusionOk="0">
                  <a:moveTo>
                    <a:pt x="0" y="0"/>
                  </a:moveTo>
                  <a:lnTo>
                    <a:pt x="0" y="12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26"/>
          <p:cNvSpPr/>
          <p:nvPr/>
        </p:nvSpPr>
        <p:spPr>
          <a:xfrm rot="5400000">
            <a:off x="-252731" y="-927450"/>
            <a:ext cx="2279400" cy="1360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grpSp>
        <p:nvGrpSpPr>
          <p:cNvPr id="768" name="Google Shape;768;p26"/>
          <p:cNvGrpSpPr/>
          <p:nvPr/>
        </p:nvGrpSpPr>
        <p:grpSpPr>
          <a:xfrm>
            <a:off x="384823" y="349458"/>
            <a:ext cx="1528157" cy="641067"/>
            <a:chOff x="3276275" y="2738075"/>
            <a:chExt cx="1837169" cy="770698"/>
          </a:xfrm>
        </p:grpSpPr>
        <p:grpSp>
          <p:nvGrpSpPr>
            <p:cNvPr id="769" name="Google Shape;769;p26"/>
            <p:cNvGrpSpPr/>
            <p:nvPr/>
          </p:nvGrpSpPr>
          <p:grpSpPr>
            <a:xfrm>
              <a:off x="3276275" y="2738075"/>
              <a:ext cx="1837169" cy="770698"/>
              <a:chOff x="1432765" y="1173038"/>
              <a:chExt cx="5858321" cy="2457583"/>
            </a:xfrm>
          </p:grpSpPr>
          <p:sp>
            <p:nvSpPr>
              <p:cNvPr id="770" name="Google Shape;770;p26"/>
              <p:cNvSpPr/>
              <p:nvPr/>
            </p:nvSpPr>
            <p:spPr>
              <a:xfrm>
                <a:off x="1432765" y="1173038"/>
                <a:ext cx="5858321" cy="2457583"/>
              </a:xfrm>
              <a:custGeom>
                <a:avLst/>
                <a:gdLst/>
                <a:ahLst/>
                <a:cxnLst/>
                <a:rect l="l" t="t" r="r" b="b"/>
                <a:pathLst>
                  <a:path w="16273" h="5330" extrusionOk="0">
                    <a:moveTo>
                      <a:pt x="15478" y="5330"/>
                    </a:moveTo>
                    <a:lnTo>
                      <a:pt x="795" y="5330"/>
                    </a:lnTo>
                    <a:cubicBezTo>
                      <a:pt x="358" y="5330"/>
                      <a:pt x="0" y="4971"/>
                      <a:pt x="0" y="4534"/>
                    </a:cubicBezTo>
                    <a:lnTo>
                      <a:pt x="0" y="795"/>
                    </a:lnTo>
                    <a:cubicBezTo>
                      <a:pt x="0" y="357"/>
                      <a:pt x="358" y="0"/>
                      <a:pt x="795" y="0"/>
                    </a:cubicBezTo>
                    <a:lnTo>
                      <a:pt x="15478" y="0"/>
                    </a:lnTo>
                    <a:cubicBezTo>
                      <a:pt x="15915" y="0"/>
                      <a:pt x="16273" y="357"/>
                      <a:pt x="16273" y="795"/>
                    </a:cubicBezTo>
                    <a:lnTo>
                      <a:pt x="16273" y="4534"/>
                    </a:lnTo>
                    <a:cubicBezTo>
                      <a:pt x="16273" y="4971"/>
                      <a:pt x="15915" y="5330"/>
                      <a:pt x="15478" y="53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00013" dist="123825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6"/>
              <p:cNvSpPr/>
              <p:nvPr/>
            </p:nvSpPr>
            <p:spPr>
              <a:xfrm>
                <a:off x="3886560" y="2196720"/>
                <a:ext cx="978480" cy="97812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717" extrusionOk="0">
                    <a:moveTo>
                      <a:pt x="1364" y="0"/>
                    </a:moveTo>
                    <a:cubicBezTo>
                      <a:pt x="2114" y="2"/>
                      <a:pt x="2719" y="612"/>
                      <a:pt x="2718" y="1364"/>
                    </a:cubicBezTo>
                    <a:cubicBezTo>
                      <a:pt x="2716" y="2114"/>
                      <a:pt x="2107" y="2719"/>
                      <a:pt x="1354" y="2717"/>
                    </a:cubicBezTo>
                    <a:cubicBezTo>
                      <a:pt x="604" y="2716"/>
                      <a:pt x="0" y="2107"/>
                      <a:pt x="0" y="1354"/>
                    </a:cubicBezTo>
                    <a:cubicBezTo>
                      <a:pt x="1" y="605"/>
                      <a:pt x="612" y="-2"/>
                      <a:pt x="13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6"/>
              <p:cNvSpPr/>
              <p:nvPr/>
            </p:nvSpPr>
            <p:spPr>
              <a:xfrm>
                <a:off x="1913040" y="2485080"/>
                <a:ext cx="533160" cy="401400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1115" extrusionOk="0">
                    <a:moveTo>
                      <a:pt x="444" y="123"/>
                    </a:moveTo>
                    <a:cubicBezTo>
                      <a:pt x="393" y="123"/>
                      <a:pt x="338" y="133"/>
                      <a:pt x="279" y="156"/>
                    </a:cubicBezTo>
                    <a:cubicBezTo>
                      <a:pt x="174" y="195"/>
                      <a:pt x="127" y="266"/>
                      <a:pt x="123" y="385"/>
                    </a:cubicBezTo>
                    <a:lnTo>
                      <a:pt x="123" y="385"/>
                    </a:lnTo>
                    <a:cubicBezTo>
                      <a:pt x="120" y="464"/>
                      <a:pt x="155" y="538"/>
                      <a:pt x="237" y="625"/>
                    </a:cubicBezTo>
                    <a:cubicBezTo>
                      <a:pt x="376" y="773"/>
                      <a:pt x="564" y="887"/>
                      <a:pt x="731" y="987"/>
                    </a:cubicBezTo>
                    <a:cubicBezTo>
                      <a:pt x="737" y="991"/>
                      <a:pt x="740" y="992"/>
                      <a:pt x="740" y="992"/>
                    </a:cubicBezTo>
                    <a:cubicBezTo>
                      <a:pt x="740" y="992"/>
                      <a:pt x="743" y="991"/>
                      <a:pt x="755" y="983"/>
                    </a:cubicBezTo>
                    <a:lnTo>
                      <a:pt x="771" y="973"/>
                    </a:lnTo>
                    <a:cubicBezTo>
                      <a:pt x="916" y="884"/>
                      <a:pt x="1066" y="794"/>
                      <a:pt x="1186" y="682"/>
                    </a:cubicBezTo>
                    <a:cubicBezTo>
                      <a:pt x="1273" y="602"/>
                      <a:pt x="1325" y="528"/>
                      <a:pt x="1348" y="452"/>
                    </a:cubicBezTo>
                    <a:cubicBezTo>
                      <a:pt x="1382" y="337"/>
                      <a:pt x="1333" y="221"/>
                      <a:pt x="1226" y="166"/>
                    </a:cubicBezTo>
                    <a:cubicBezTo>
                      <a:pt x="1104" y="101"/>
                      <a:pt x="943" y="113"/>
                      <a:pt x="834" y="195"/>
                    </a:cubicBezTo>
                    <a:cubicBezTo>
                      <a:pt x="747" y="261"/>
                      <a:pt x="688" y="227"/>
                      <a:pt x="640" y="190"/>
                    </a:cubicBezTo>
                    <a:cubicBezTo>
                      <a:pt x="583" y="145"/>
                      <a:pt x="516" y="123"/>
                      <a:pt x="444" y="123"/>
                    </a:cubicBezTo>
                    <a:moveTo>
                      <a:pt x="739" y="1115"/>
                    </a:moveTo>
                    <a:cubicBezTo>
                      <a:pt x="718" y="1115"/>
                      <a:pt x="693" y="1109"/>
                      <a:pt x="667" y="1093"/>
                    </a:cubicBezTo>
                    <a:cubicBezTo>
                      <a:pt x="494" y="988"/>
                      <a:pt x="297" y="870"/>
                      <a:pt x="147" y="709"/>
                    </a:cubicBezTo>
                    <a:cubicBezTo>
                      <a:pt x="81" y="639"/>
                      <a:pt x="-5" y="528"/>
                      <a:pt x="0" y="380"/>
                    </a:cubicBezTo>
                    <a:cubicBezTo>
                      <a:pt x="4" y="213"/>
                      <a:pt x="84" y="98"/>
                      <a:pt x="236" y="41"/>
                    </a:cubicBezTo>
                    <a:cubicBezTo>
                      <a:pt x="417" y="-28"/>
                      <a:pt x="583" y="-11"/>
                      <a:pt x="715" y="92"/>
                    </a:cubicBezTo>
                    <a:cubicBezTo>
                      <a:pt x="733" y="105"/>
                      <a:pt x="739" y="108"/>
                      <a:pt x="741" y="109"/>
                    </a:cubicBezTo>
                    <a:cubicBezTo>
                      <a:pt x="741" y="109"/>
                      <a:pt x="747" y="106"/>
                      <a:pt x="760" y="97"/>
                    </a:cubicBezTo>
                    <a:cubicBezTo>
                      <a:pt x="905" y="-12"/>
                      <a:pt x="1121" y="-29"/>
                      <a:pt x="1284" y="57"/>
                    </a:cubicBezTo>
                    <a:cubicBezTo>
                      <a:pt x="1442" y="139"/>
                      <a:pt x="1516" y="317"/>
                      <a:pt x="1465" y="487"/>
                    </a:cubicBezTo>
                    <a:cubicBezTo>
                      <a:pt x="1436" y="585"/>
                      <a:pt x="1375" y="676"/>
                      <a:pt x="1270" y="773"/>
                    </a:cubicBezTo>
                    <a:cubicBezTo>
                      <a:pt x="1140" y="892"/>
                      <a:pt x="986" y="986"/>
                      <a:pt x="836" y="1078"/>
                    </a:cubicBezTo>
                    <a:lnTo>
                      <a:pt x="820" y="1088"/>
                    </a:lnTo>
                    <a:cubicBezTo>
                      <a:pt x="796" y="1102"/>
                      <a:pt x="770" y="1115"/>
                      <a:pt x="739" y="11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5314680" y="2520720"/>
                <a:ext cx="244440" cy="32760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910" extrusionOk="0">
                    <a:moveTo>
                      <a:pt x="621" y="2"/>
                    </a:moveTo>
                    <a:cubicBezTo>
                      <a:pt x="575" y="2"/>
                      <a:pt x="565" y="39"/>
                      <a:pt x="565" y="79"/>
                    </a:cubicBezTo>
                    <a:cubicBezTo>
                      <a:pt x="566" y="204"/>
                      <a:pt x="566" y="328"/>
                      <a:pt x="566" y="453"/>
                    </a:cubicBezTo>
                    <a:lnTo>
                      <a:pt x="565" y="453"/>
                    </a:lnTo>
                    <a:cubicBezTo>
                      <a:pt x="565" y="580"/>
                      <a:pt x="565" y="707"/>
                      <a:pt x="565" y="834"/>
                    </a:cubicBezTo>
                    <a:cubicBezTo>
                      <a:pt x="565" y="874"/>
                      <a:pt x="576" y="910"/>
                      <a:pt x="623" y="909"/>
                    </a:cubicBezTo>
                    <a:cubicBezTo>
                      <a:pt x="671" y="907"/>
                      <a:pt x="679" y="873"/>
                      <a:pt x="679" y="832"/>
                    </a:cubicBezTo>
                    <a:cubicBezTo>
                      <a:pt x="678" y="580"/>
                      <a:pt x="678" y="328"/>
                      <a:pt x="679" y="77"/>
                    </a:cubicBezTo>
                    <a:cubicBezTo>
                      <a:pt x="679" y="35"/>
                      <a:pt x="666" y="1"/>
                      <a:pt x="621" y="2"/>
                    </a:cubicBezTo>
                    <a:moveTo>
                      <a:pt x="526" y="516"/>
                    </a:moveTo>
                    <a:cubicBezTo>
                      <a:pt x="388" y="638"/>
                      <a:pt x="250" y="759"/>
                      <a:pt x="112" y="880"/>
                    </a:cubicBezTo>
                    <a:cubicBezTo>
                      <a:pt x="90" y="900"/>
                      <a:pt x="66" y="921"/>
                      <a:pt x="33" y="905"/>
                    </a:cubicBezTo>
                    <a:cubicBezTo>
                      <a:pt x="1" y="889"/>
                      <a:pt x="0" y="860"/>
                      <a:pt x="0" y="830"/>
                    </a:cubicBezTo>
                    <a:cubicBezTo>
                      <a:pt x="1" y="705"/>
                      <a:pt x="0" y="580"/>
                      <a:pt x="0" y="456"/>
                    </a:cubicBezTo>
                    <a:cubicBezTo>
                      <a:pt x="0" y="330"/>
                      <a:pt x="0" y="205"/>
                      <a:pt x="0" y="81"/>
                    </a:cubicBezTo>
                    <a:cubicBezTo>
                      <a:pt x="0" y="51"/>
                      <a:pt x="0" y="22"/>
                      <a:pt x="33" y="6"/>
                    </a:cubicBezTo>
                    <a:cubicBezTo>
                      <a:pt x="68" y="-10"/>
                      <a:pt x="89" y="11"/>
                      <a:pt x="112" y="30"/>
                    </a:cubicBezTo>
                    <a:cubicBezTo>
                      <a:pt x="249" y="151"/>
                      <a:pt x="388" y="272"/>
                      <a:pt x="526" y="394"/>
                    </a:cubicBezTo>
                    <a:cubicBezTo>
                      <a:pt x="578" y="441"/>
                      <a:pt x="578" y="469"/>
                      <a:pt x="526" y="5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3192840" y="2524320"/>
                <a:ext cx="244080" cy="32904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914" extrusionOk="0">
                    <a:moveTo>
                      <a:pt x="678" y="460"/>
                    </a:moveTo>
                    <a:cubicBezTo>
                      <a:pt x="678" y="335"/>
                      <a:pt x="678" y="210"/>
                      <a:pt x="678" y="85"/>
                    </a:cubicBezTo>
                    <a:cubicBezTo>
                      <a:pt x="678" y="53"/>
                      <a:pt x="678" y="21"/>
                      <a:pt x="643" y="5"/>
                    </a:cubicBezTo>
                    <a:cubicBezTo>
                      <a:pt x="610" y="-10"/>
                      <a:pt x="587" y="11"/>
                      <a:pt x="565" y="31"/>
                    </a:cubicBezTo>
                    <a:cubicBezTo>
                      <a:pt x="427" y="153"/>
                      <a:pt x="289" y="274"/>
                      <a:pt x="152" y="396"/>
                    </a:cubicBezTo>
                    <a:cubicBezTo>
                      <a:pt x="99" y="443"/>
                      <a:pt x="99" y="471"/>
                      <a:pt x="153" y="518"/>
                    </a:cubicBezTo>
                    <a:cubicBezTo>
                      <a:pt x="289" y="641"/>
                      <a:pt x="427" y="762"/>
                      <a:pt x="565" y="883"/>
                    </a:cubicBezTo>
                    <a:cubicBezTo>
                      <a:pt x="588" y="904"/>
                      <a:pt x="610" y="924"/>
                      <a:pt x="644" y="909"/>
                    </a:cubicBezTo>
                    <a:cubicBezTo>
                      <a:pt x="679" y="892"/>
                      <a:pt x="678" y="860"/>
                      <a:pt x="678" y="828"/>
                    </a:cubicBezTo>
                    <a:cubicBezTo>
                      <a:pt x="678" y="705"/>
                      <a:pt x="678" y="583"/>
                      <a:pt x="678" y="460"/>
                    </a:cubicBezTo>
                    <a:moveTo>
                      <a:pt x="112" y="464"/>
                    </a:moveTo>
                    <a:cubicBezTo>
                      <a:pt x="112" y="587"/>
                      <a:pt x="112" y="709"/>
                      <a:pt x="112" y="832"/>
                    </a:cubicBezTo>
                    <a:cubicBezTo>
                      <a:pt x="112" y="874"/>
                      <a:pt x="106" y="914"/>
                      <a:pt x="54" y="912"/>
                    </a:cubicBezTo>
                    <a:cubicBezTo>
                      <a:pt x="7" y="911"/>
                      <a:pt x="0" y="874"/>
                      <a:pt x="0" y="834"/>
                    </a:cubicBezTo>
                    <a:cubicBezTo>
                      <a:pt x="0" y="582"/>
                      <a:pt x="0" y="331"/>
                      <a:pt x="0" y="78"/>
                    </a:cubicBezTo>
                    <a:cubicBezTo>
                      <a:pt x="0" y="38"/>
                      <a:pt x="8" y="3"/>
                      <a:pt x="55" y="2"/>
                    </a:cubicBezTo>
                    <a:cubicBezTo>
                      <a:pt x="103" y="1"/>
                      <a:pt x="112" y="37"/>
                      <a:pt x="112" y="77"/>
                    </a:cubicBezTo>
                    <a:cubicBezTo>
                      <a:pt x="112" y="206"/>
                      <a:pt x="112" y="335"/>
                      <a:pt x="112" y="46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6402240" y="2480760"/>
                <a:ext cx="408960" cy="41184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44" extrusionOk="0">
                    <a:moveTo>
                      <a:pt x="571" y="1009"/>
                    </a:moveTo>
                    <a:cubicBezTo>
                      <a:pt x="822" y="1032"/>
                      <a:pt x="1020" y="820"/>
                      <a:pt x="1026" y="557"/>
                    </a:cubicBezTo>
                    <a:cubicBezTo>
                      <a:pt x="1031" y="321"/>
                      <a:pt x="808" y="110"/>
                      <a:pt x="570" y="111"/>
                    </a:cubicBezTo>
                    <a:cubicBezTo>
                      <a:pt x="319" y="111"/>
                      <a:pt x="116" y="320"/>
                      <a:pt x="119" y="574"/>
                    </a:cubicBezTo>
                    <a:cubicBezTo>
                      <a:pt x="121" y="822"/>
                      <a:pt x="315" y="1009"/>
                      <a:pt x="571" y="1009"/>
                    </a:cubicBezTo>
                    <a:moveTo>
                      <a:pt x="1135" y="573"/>
                    </a:moveTo>
                    <a:cubicBezTo>
                      <a:pt x="1156" y="850"/>
                      <a:pt x="898" y="1130"/>
                      <a:pt x="572" y="1144"/>
                    </a:cubicBezTo>
                    <a:cubicBezTo>
                      <a:pt x="272" y="1156"/>
                      <a:pt x="-1" y="871"/>
                      <a:pt x="0" y="562"/>
                    </a:cubicBezTo>
                    <a:cubicBezTo>
                      <a:pt x="2" y="255"/>
                      <a:pt x="261" y="-2"/>
                      <a:pt x="568" y="0"/>
                    </a:cubicBezTo>
                    <a:cubicBezTo>
                      <a:pt x="895" y="1"/>
                      <a:pt x="1136" y="245"/>
                      <a:pt x="1135" y="5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521400" y="2593440"/>
                <a:ext cx="173520" cy="18072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502" extrusionOk="0">
                    <a:moveTo>
                      <a:pt x="241" y="502"/>
                    </a:moveTo>
                    <a:cubicBezTo>
                      <a:pt x="192" y="500"/>
                      <a:pt x="184" y="464"/>
                      <a:pt x="187" y="427"/>
                    </a:cubicBezTo>
                    <a:cubicBezTo>
                      <a:pt x="196" y="339"/>
                      <a:pt x="156" y="309"/>
                      <a:pt x="72" y="315"/>
                    </a:cubicBezTo>
                    <a:cubicBezTo>
                      <a:pt x="34" y="317"/>
                      <a:pt x="-1" y="304"/>
                      <a:pt x="0" y="256"/>
                    </a:cubicBezTo>
                    <a:cubicBezTo>
                      <a:pt x="2" y="221"/>
                      <a:pt x="26" y="195"/>
                      <a:pt x="59" y="198"/>
                    </a:cubicBezTo>
                    <a:cubicBezTo>
                      <a:pt x="162" y="204"/>
                      <a:pt x="192" y="151"/>
                      <a:pt x="191" y="58"/>
                    </a:cubicBezTo>
                    <a:cubicBezTo>
                      <a:pt x="190" y="29"/>
                      <a:pt x="205" y="-4"/>
                      <a:pt x="246" y="1"/>
                    </a:cubicBezTo>
                    <a:cubicBezTo>
                      <a:pt x="277" y="4"/>
                      <a:pt x="283" y="35"/>
                      <a:pt x="283" y="58"/>
                    </a:cubicBezTo>
                    <a:cubicBezTo>
                      <a:pt x="282" y="150"/>
                      <a:pt x="313" y="204"/>
                      <a:pt x="416" y="199"/>
                    </a:cubicBezTo>
                    <a:cubicBezTo>
                      <a:pt x="453" y="196"/>
                      <a:pt x="486" y="223"/>
                      <a:pt x="481" y="267"/>
                    </a:cubicBezTo>
                    <a:cubicBezTo>
                      <a:pt x="477" y="302"/>
                      <a:pt x="444" y="317"/>
                      <a:pt x="412" y="314"/>
                    </a:cubicBezTo>
                    <a:cubicBezTo>
                      <a:pt x="308" y="302"/>
                      <a:pt x="276" y="353"/>
                      <a:pt x="285" y="448"/>
                    </a:cubicBezTo>
                    <a:cubicBezTo>
                      <a:pt x="287" y="474"/>
                      <a:pt x="272" y="497"/>
                      <a:pt x="241" y="50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4283640" y="2549160"/>
                <a:ext cx="265320" cy="32760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910" extrusionOk="0">
                    <a:moveTo>
                      <a:pt x="685" y="516"/>
                    </a:moveTo>
                    <a:cubicBezTo>
                      <a:pt x="506" y="638"/>
                      <a:pt x="326" y="759"/>
                      <a:pt x="146" y="881"/>
                    </a:cubicBezTo>
                    <a:cubicBezTo>
                      <a:pt x="117" y="900"/>
                      <a:pt x="87" y="920"/>
                      <a:pt x="43" y="904"/>
                    </a:cubicBezTo>
                    <a:cubicBezTo>
                      <a:pt x="2" y="890"/>
                      <a:pt x="0" y="860"/>
                      <a:pt x="0" y="829"/>
                    </a:cubicBezTo>
                    <a:cubicBezTo>
                      <a:pt x="1" y="705"/>
                      <a:pt x="0" y="580"/>
                      <a:pt x="0" y="455"/>
                    </a:cubicBezTo>
                    <a:cubicBezTo>
                      <a:pt x="0" y="330"/>
                      <a:pt x="1" y="206"/>
                      <a:pt x="0" y="81"/>
                    </a:cubicBezTo>
                    <a:cubicBezTo>
                      <a:pt x="0" y="50"/>
                      <a:pt x="1" y="22"/>
                      <a:pt x="43" y="6"/>
                    </a:cubicBezTo>
                    <a:cubicBezTo>
                      <a:pt x="88" y="-11"/>
                      <a:pt x="117" y="10"/>
                      <a:pt x="145" y="30"/>
                    </a:cubicBezTo>
                    <a:cubicBezTo>
                      <a:pt x="326" y="151"/>
                      <a:pt x="506" y="272"/>
                      <a:pt x="685" y="394"/>
                    </a:cubicBezTo>
                    <a:cubicBezTo>
                      <a:pt x="754" y="440"/>
                      <a:pt x="754" y="469"/>
                      <a:pt x="685" y="51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8" name="Google Shape;778;p26"/>
            <p:cNvGrpSpPr/>
            <p:nvPr/>
          </p:nvGrpSpPr>
          <p:grpSpPr>
            <a:xfrm>
              <a:off x="3422862" y="2869595"/>
              <a:ext cx="1543150" cy="91500"/>
              <a:chOff x="-4659725" y="114100"/>
              <a:chExt cx="1543150" cy="91500"/>
            </a:xfrm>
          </p:grpSpPr>
          <p:cxnSp>
            <p:nvCxnSpPr>
              <p:cNvPr id="779" name="Google Shape;779;p26"/>
              <p:cNvCxnSpPr/>
              <p:nvPr/>
            </p:nvCxnSpPr>
            <p:spPr>
              <a:xfrm>
                <a:off x="-4658875" y="159775"/>
                <a:ext cx="154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26"/>
              <p:cNvCxnSpPr>
                <a:endCxn id="781" idx="2"/>
              </p:cNvCxnSpPr>
              <p:nvPr/>
            </p:nvCxnSpPr>
            <p:spPr>
              <a:xfrm>
                <a:off x="-4659725" y="159850"/>
                <a:ext cx="110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81" name="Google Shape;781;p26"/>
              <p:cNvSpPr/>
              <p:nvPr/>
            </p:nvSpPr>
            <p:spPr>
              <a:xfrm>
                <a:off x="-3556325" y="114100"/>
                <a:ext cx="91500" cy="91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exandria"/>
                  <a:ea typeface="Alexandria"/>
                  <a:cs typeface="Alexandria"/>
                  <a:sym typeface="Alexandria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Unbounded"/>
              <a:buNone/>
              <a:defRPr sz="29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Unbounded"/>
              <a:buNone/>
              <a:defRPr sz="29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Unbounded"/>
              <a:buNone/>
              <a:defRPr sz="29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Unbounded"/>
              <a:buNone/>
              <a:defRPr sz="29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Unbounded"/>
              <a:buNone/>
              <a:defRPr sz="29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Unbounded"/>
              <a:buNone/>
              <a:defRPr sz="29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Unbounded"/>
              <a:buNone/>
              <a:defRPr sz="29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Unbounded"/>
              <a:buNone/>
              <a:defRPr sz="29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Unbounded"/>
              <a:buNone/>
              <a:defRPr sz="2900" b="1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xandria"/>
              <a:buChar char="●"/>
              <a:defRPr sz="12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xandria"/>
              <a:buChar char="○"/>
              <a:defRPr sz="12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xandria"/>
              <a:buChar char="■"/>
              <a:defRPr sz="12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xandria"/>
              <a:buChar char="●"/>
              <a:defRPr sz="12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xandria"/>
              <a:buChar char="○"/>
              <a:defRPr sz="12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xandria"/>
              <a:buChar char="■"/>
              <a:defRPr sz="12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xandria"/>
              <a:buChar char="●"/>
              <a:defRPr sz="12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xandria"/>
              <a:buChar char="○"/>
              <a:defRPr sz="12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xandria"/>
              <a:buChar char="■"/>
              <a:defRPr sz="12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71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0"/>
          <p:cNvSpPr txBox="1">
            <a:spLocks noGrp="1"/>
          </p:cNvSpPr>
          <p:nvPr>
            <p:ph type="ctrTitle"/>
          </p:nvPr>
        </p:nvSpPr>
        <p:spPr>
          <a:xfrm>
            <a:off x="273023" y="119695"/>
            <a:ext cx="7081959" cy="33592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Music Generation from </a:t>
            </a:r>
            <a:br>
              <a:rPr lang="it-IT" dirty="0"/>
            </a:br>
            <a:r>
              <a:rPr lang="it-IT" dirty="0" err="1"/>
              <a:t>Textual</a:t>
            </a:r>
            <a:r>
              <a:rPr lang="it-IT" dirty="0"/>
              <a:t> Input</a:t>
            </a:r>
            <a:endParaRPr b="1" dirty="0"/>
          </a:p>
        </p:txBody>
      </p:sp>
      <p:sp>
        <p:nvSpPr>
          <p:cNvPr id="794" name="Google Shape;794;p30"/>
          <p:cNvSpPr txBox="1">
            <a:spLocks noGrp="1"/>
          </p:cNvSpPr>
          <p:nvPr>
            <p:ph type="subTitle" idx="1"/>
          </p:nvPr>
        </p:nvSpPr>
        <p:spPr>
          <a:xfrm>
            <a:off x="327156" y="3625864"/>
            <a:ext cx="4932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/>
              <a:t>Giulia </a:t>
            </a:r>
            <a:r>
              <a:rPr lang="en" sz="1800" i="1" dirty="0" err="1"/>
              <a:t>Saresini</a:t>
            </a:r>
            <a:r>
              <a:rPr lang="en" sz="1800" i="1" dirty="0"/>
              <a:t>, Vanessa Maeder</a:t>
            </a:r>
            <a:endParaRPr sz="1800" i="1" dirty="0"/>
          </a:p>
        </p:txBody>
      </p:sp>
      <p:pic>
        <p:nvPicPr>
          <p:cNvPr id="3" name="Immagine 2" descr="Immagine che contiene Animazione, cartone animato&#10;&#10;Il contenuto generato dall'IA potrebbe non essere corretto.">
            <a:extLst>
              <a:ext uri="{FF2B5EF4-FFF2-40B4-BE49-F238E27FC236}">
                <a16:creationId xmlns:a16="http://schemas.microsoft.com/office/drawing/2014/main" id="{1FC74094-175A-33CB-2CB3-69A5ACD999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626"/>
          <a:stretch/>
        </p:blipFill>
        <p:spPr>
          <a:xfrm>
            <a:off x="5329998" y="414947"/>
            <a:ext cx="5276277" cy="52345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>
          <a:extLst>
            <a:ext uri="{FF2B5EF4-FFF2-40B4-BE49-F238E27FC236}">
              <a16:creationId xmlns:a16="http://schemas.microsoft.com/office/drawing/2014/main" id="{19A50EC4-6D37-3B1D-ED26-FE863BD9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0">
            <a:extLst>
              <a:ext uri="{FF2B5EF4-FFF2-40B4-BE49-F238E27FC236}">
                <a16:creationId xmlns:a16="http://schemas.microsoft.com/office/drawing/2014/main" id="{024EF7D9-6DEF-D565-2670-09AF3C528B1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6818" y="414283"/>
            <a:ext cx="8470089" cy="659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900" dirty="0" err="1"/>
              <a:t>cGAN</a:t>
            </a:r>
            <a:r>
              <a:rPr lang="it-IT" sz="2900" dirty="0"/>
              <a:t> – RESULTS and CHALLENGES</a:t>
            </a:r>
            <a:endParaRPr sz="2900" dirty="0"/>
          </a:p>
        </p:txBody>
      </p:sp>
      <p:sp>
        <p:nvSpPr>
          <p:cNvPr id="794" name="Google Shape;794;p30">
            <a:extLst>
              <a:ext uri="{FF2B5EF4-FFF2-40B4-BE49-F238E27FC236}">
                <a16:creationId xmlns:a16="http://schemas.microsoft.com/office/drawing/2014/main" id="{E67D41CF-D017-FE02-5A4E-D6CFA9D115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0129" y="1463622"/>
            <a:ext cx="3789405" cy="3112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sz="1800" i="1" dirty="0"/>
          </a:p>
          <a:p>
            <a:r>
              <a:rPr lang="it-IT" sz="1800" i="1" dirty="0" err="1"/>
              <a:t>Unfortunatly</a:t>
            </a:r>
            <a:r>
              <a:rPr lang="it-IT" sz="1800" i="1" dirty="0"/>
              <a:t>…</a:t>
            </a:r>
            <a:r>
              <a:rPr lang="it-IT" sz="1800" i="1" dirty="0" err="1"/>
              <a:t>There</a:t>
            </a:r>
            <a:r>
              <a:rPr lang="it-IT" sz="1800" i="1" dirty="0"/>
              <a:t> </a:t>
            </a:r>
            <a:r>
              <a:rPr lang="it-IT" sz="1800" i="1" dirty="0" err="1"/>
              <a:t>is</a:t>
            </a:r>
            <a:r>
              <a:rPr lang="it-IT" sz="1800" i="1" dirty="0"/>
              <a:t> more</a:t>
            </a:r>
          </a:p>
          <a:p>
            <a:endParaRPr lang="it-IT" sz="1800" b="1" i="1" dirty="0"/>
          </a:p>
          <a:p>
            <a:pPr marL="179388" indent="7938"/>
            <a:endParaRPr lang="it-IT" sz="1800" dirty="0"/>
          </a:p>
          <a:p>
            <a:pPr marL="179388" indent="7938"/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worth</a:t>
            </a:r>
            <a:r>
              <a:rPr lang="it-IT" sz="1800" dirty="0"/>
              <a:t> </a:t>
            </a:r>
            <a:r>
              <a:rPr lang="it-IT" sz="1800" dirty="0" err="1"/>
              <a:t>noting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the </a:t>
            </a:r>
            <a:r>
              <a:rPr lang="it-IT" sz="1800" dirty="0" err="1"/>
              <a:t>experiment</a:t>
            </a:r>
            <a:r>
              <a:rPr lang="it-IT" sz="1800" dirty="0"/>
              <a:t> </a:t>
            </a:r>
            <a:r>
              <a:rPr lang="it-IT" sz="1800" dirty="0" err="1"/>
              <a:t>involving</a:t>
            </a:r>
            <a:r>
              <a:rPr lang="it-IT" sz="1800" dirty="0"/>
              <a:t> key </a:t>
            </a:r>
            <a:r>
              <a:rPr lang="it-IT" sz="1800" dirty="0" err="1"/>
              <a:t>conditioning</a:t>
            </a:r>
            <a:r>
              <a:rPr lang="it-IT" sz="1800" dirty="0"/>
              <a:t> </a:t>
            </a:r>
            <a:r>
              <a:rPr lang="it-IT" sz="1800" dirty="0" err="1"/>
              <a:t>also</a:t>
            </a:r>
            <a:r>
              <a:rPr lang="it-IT" sz="1800" dirty="0"/>
              <a:t> </a:t>
            </a:r>
            <a:r>
              <a:rPr lang="it-IT" sz="1800" dirty="0" err="1"/>
              <a:t>did</a:t>
            </a:r>
            <a:r>
              <a:rPr lang="it-IT" sz="1800" dirty="0"/>
              <a:t> </a:t>
            </a:r>
            <a:r>
              <a:rPr lang="it-IT" sz="1800" dirty="0" err="1"/>
              <a:t>not</a:t>
            </a:r>
            <a:r>
              <a:rPr lang="it-IT" sz="1800" dirty="0"/>
              <a:t> yield </a:t>
            </a:r>
            <a:r>
              <a:rPr lang="it-IT" sz="1800" dirty="0" err="1"/>
              <a:t>successful</a:t>
            </a:r>
            <a:r>
              <a:rPr lang="it-IT" sz="1800" dirty="0"/>
              <a:t> </a:t>
            </a:r>
            <a:r>
              <a:rPr lang="it-IT" sz="1800" dirty="0" err="1"/>
              <a:t>results</a:t>
            </a:r>
            <a:r>
              <a:rPr lang="it-IT" sz="1800" dirty="0"/>
              <a:t>.</a:t>
            </a:r>
          </a:p>
          <a:p>
            <a:endParaRPr lang="it-IT" sz="1800" b="1" i="1" dirty="0"/>
          </a:p>
        </p:txBody>
      </p:sp>
      <p:sp>
        <p:nvSpPr>
          <p:cNvPr id="18" name="Textfeld 8">
            <a:extLst>
              <a:ext uri="{FF2B5EF4-FFF2-40B4-BE49-F238E27FC236}">
                <a16:creationId xmlns:a16="http://schemas.microsoft.com/office/drawing/2014/main" id="{E4AFEB48-7FFD-DD54-B910-99908EB11C32}"/>
              </a:ext>
            </a:extLst>
          </p:cNvPr>
          <p:cNvSpPr txBox="1"/>
          <p:nvPr/>
        </p:nvSpPr>
        <p:spPr>
          <a:xfrm>
            <a:off x="5329216" y="4268800"/>
            <a:ext cx="1472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Immagine 1" descr="Immagine che contiene testo, schermata&#10;&#10;Il contenuto generato dall'IA potrebbe non essere corretto.">
            <a:extLst>
              <a:ext uri="{FF2B5EF4-FFF2-40B4-BE49-F238E27FC236}">
                <a16:creationId xmlns:a16="http://schemas.microsoft.com/office/drawing/2014/main" id="{FDCEE816-0DE1-1433-5489-F0C5D656E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82" y="1463622"/>
            <a:ext cx="3651689" cy="266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9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>
          <a:extLst>
            <a:ext uri="{FF2B5EF4-FFF2-40B4-BE49-F238E27FC236}">
              <a16:creationId xmlns:a16="http://schemas.microsoft.com/office/drawing/2014/main" id="{13B4CE02-D80C-FC63-8BFE-59105C5E8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0">
            <a:extLst>
              <a:ext uri="{FF2B5EF4-FFF2-40B4-BE49-F238E27FC236}">
                <a16:creationId xmlns:a16="http://schemas.microsoft.com/office/drawing/2014/main" id="{EF5714B8-A370-46F5-305A-B205183BD2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6818" y="414283"/>
            <a:ext cx="8470089" cy="659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900" dirty="0" err="1"/>
              <a:t>cGAN</a:t>
            </a:r>
            <a:r>
              <a:rPr lang="it-IT" sz="2900" dirty="0"/>
              <a:t> – RESULTS and CHALLENGES</a:t>
            </a:r>
            <a:endParaRPr sz="2900" dirty="0"/>
          </a:p>
        </p:txBody>
      </p:sp>
      <p:sp>
        <p:nvSpPr>
          <p:cNvPr id="794" name="Google Shape;794;p30">
            <a:extLst>
              <a:ext uri="{FF2B5EF4-FFF2-40B4-BE49-F238E27FC236}">
                <a16:creationId xmlns:a16="http://schemas.microsoft.com/office/drawing/2014/main" id="{460A82DA-5CF2-DD79-37B0-9EDC828162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8366" y="1073310"/>
            <a:ext cx="7998941" cy="941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sz="1800" i="1" dirty="0"/>
          </a:p>
          <a:p>
            <a:pPr algn="ctr"/>
            <a:r>
              <a:rPr lang="it-IT" sz="1800" i="1" dirty="0"/>
              <a:t>Just to </a:t>
            </a:r>
            <a:r>
              <a:rPr lang="it-IT" sz="1800" i="1" dirty="0" err="1"/>
              <a:t>give</a:t>
            </a:r>
            <a:r>
              <a:rPr lang="it-IT" sz="1800" i="1" dirty="0"/>
              <a:t> </a:t>
            </a:r>
            <a:r>
              <a:rPr lang="it-IT" sz="1800" i="1" dirty="0" err="1"/>
              <a:t>you</a:t>
            </a:r>
            <a:r>
              <a:rPr lang="it-IT" sz="1800" i="1" dirty="0"/>
              <a:t> a concrete </a:t>
            </a:r>
            <a:r>
              <a:rPr lang="it-IT" sz="1800" i="1" dirty="0" err="1"/>
              <a:t>example</a:t>
            </a:r>
            <a:r>
              <a:rPr lang="it-IT" sz="1800" i="1" dirty="0"/>
              <a:t>:</a:t>
            </a:r>
          </a:p>
          <a:p>
            <a:endParaRPr lang="it-IT" sz="1800" b="1" i="1" dirty="0"/>
          </a:p>
        </p:txBody>
      </p:sp>
      <p:sp>
        <p:nvSpPr>
          <p:cNvPr id="18" name="Textfeld 8">
            <a:extLst>
              <a:ext uri="{FF2B5EF4-FFF2-40B4-BE49-F238E27FC236}">
                <a16:creationId xmlns:a16="http://schemas.microsoft.com/office/drawing/2014/main" id="{14D322B9-8BCA-0B2D-A5C9-9ABEE19E15F4}"/>
              </a:ext>
            </a:extLst>
          </p:cNvPr>
          <p:cNvSpPr txBox="1"/>
          <p:nvPr/>
        </p:nvSpPr>
        <p:spPr>
          <a:xfrm>
            <a:off x="5329216" y="4268800"/>
            <a:ext cx="1472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Immagine 3" descr="Immagine che contiene Carattere, Elementi grafici, logo, schermata&#10;&#10;Il contenuto generato dall'IA potrebbe non essere corretto.">
            <a:extLst>
              <a:ext uri="{FF2B5EF4-FFF2-40B4-BE49-F238E27FC236}">
                <a16:creationId xmlns:a16="http://schemas.microsoft.com/office/drawing/2014/main" id="{4A5EF5D9-A697-91DE-8D74-53AAA940B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850" y="3341700"/>
            <a:ext cx="3162300" cy="927100"/>
          </a:xfrm>
          <a:prstGeom prst="rect">
            <a:avLst/>
          </a:prstGeom>
        </p:spPr>
      </p:pic>
      <p:pic>
        <p:nvPicPr>
          <p:cNvPr id="5" name="Audio Recording 22 gen 2025, 23:36:09">
            <a:hlinkClick r:id="" action="ppaction://media"/>
            <a:extLst>
              <a:ext uri="{FF2B5EF4-FFF2-40B4-BE49-F238E27FC236}">
                <a16:creationId xmlns:a16="http://schemas.microsoft.com/office/drawing/2014/main" id="{1990E9EE-35DF-7E0C-8CFD-FCBEE224DE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165600" y="2344870"/>
            <a:ext cx="812800" cy="812800"/>
          </a:xfrm>
          <a:prstGeom prst="rect">
            <a:avLst/>
          </a:prstGeom>
        </p:spPr>
      </p:pic>
      <p:pic>
        <p:nvPicPr>
          <p:cNvPr id="10" name="Immagine 9" descr="Immagine che contiene schermata, pixel&#10;&#10;Il contenuto generato dall'IA potrebbe non essere corretto.">
            <a:extLst>
              <a:ext uri="{FF2B5EF4-FFF2-40B4-BE49-F238E27FC236}">
                <a16:creationId xmlns:a16="http://schemas.microsoft.com/office/drawing/2014/main" id="{687D526F-F2E8-4491-1C8C-39FBA3D065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2054" y="2117125"/>
            <a:ext cx="2711946" cy="302637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6BCC427-B258-D681-C2D2-871417CB858F}"/>
              </a:ext>
            </a:extLst>
          </p:cNvPr>
          <p:cNvSpPr txBox="1"/>
          <p:nvPr/>
        </p:nvSpPr>
        <p:spPr>
          <a:xfrm>
            <a:off x="7558215" y="1809348"/>
            <a:ext cx="782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9BC9FF6-125C-D428-0DE3-C5DD02D71EB8}"/>
              </a:ext>
            </a:extLst>
          </p:cNvPr>
          <p:cNvSpPr txBox="1"/>
          <p:nvPr/>
        </p:nvSpPr>
        <p:spPr>
          <a:xfrm>
            <a:off x="7719234" y="1073310"/>
            <a:ext cx="9869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2641"/>
              </a:buClr>
              <a:buSzPts val="1200"/>
              <a:buFont typeface="Alexandria"/>
              <a:buNone/>
              <a:tabLst/>
              <a:defRPr/>
            </a:pPr>
            <a:endParaRPr kumimoji="0" lang="it-IT" sz="1800" b="0" i="1" u="none" strike="noStrike" kern="0" cap="none" spc="0" normalizeH="0" baseline="0" noProof="0" dirty="0">
              <a:ln>
                <a:noFill/>
              </a:ln>
              <a:solidFill>
                <a:srgbClr val="362641"/>
              </a:solidFill>
              <a:effectLst/>
              <a:uLnTx/>
              <a:uFillTx/>
              <a:latin typeface="Alexandria"/>
              <a:cs typeface="Alexandria"/>
              <a:sym typeface="Alexandria"/>
            </a:endParaRPr>
          </a:p>
          <a:p>
            <a:pPr marL="457200" marR="0" lvl="0" indent="-3048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2641"/>
              </a:buClr>
              <a:buSzPts val="1200"/>
              <a:buFont typeface="Alexandria"/>
              <a:buNone/>
              <a:tabLst/>
              <a:defRPr/>
            </a:pPr>
            <a:r>
              <a:rPr kumimoji="0" lang="it-IT" sz="6000" b="1" i="1" u="none" strike="noStrike" kern="0" cap="none" spc="0" normalizeH="0" baseline="0" noProof="0" dirty="0">
                <a:ln>
                  <a:noFill/>
                </a:ln>
                <a:solidFill>
                  <a:srgbClr val="362641"/>
                </a:solidFill>
                <a:effectLst/>
                <a:uLnTx/>
                <a:uFillTx/>
                <a:latin typeface="Alexandria"/>
                <a:cs typeface="Alexandria"/>
                <a:sym typeface="Alexandria"/>
              </a:rPr>
              <a:t>?!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2641"/>
              </a:buClr>
              <a:buSzPts val="1200"/>
              <a:buFont typeface="Alexandria"/>
              <a:buNone/>
              <a:tabLst/>
              <a:defRPr/>
            </a:pPr>
            <a:endParaRPr kumimoji="0" lang="it-IT" sz="1800" b="1" i="1" u="none" strike="noStrike" kern="0" cap="none" spc="0" normalizeH="0" baseline="0" noProof="0" dirty="0">
              <a:ln>
                <a:noFill/>
              </a:ln>
              <a:solidFill>
                <a:srgbClr val="362641"/>
              </a:solidFill>
              <a:effectLst/>
              <a:uLnTx/>
              <a:uFillTx/>
              <a:latin typeface="Alexandria"/>
              <a:cs typeface="Alexandria"/>
              <a:sym typeface="Alexandria"/>
            </a:endParaRPr>
          </a:p>
        </p:txBody>
      </p:sp>
    </p:spTree>
    <p:extLst>
      <p:ext uri="{BB962C8B-B14F-4D97-AF65-F5344CB8AC3E}">
        <p14:creationId xmlns:p14="http://schemas.microsoft.com/office/powerpoint/2010/main" val="2869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>
          <a:extLst>
            <a:ext uri="{FF2B5EF4-FFF2-40B4-BE49-F238E27FC236}">
              <a16:creationId xmlns:a16="http://schemas.microsoft.com/office/drawing/2014/main" id="{13B4CE02-D80C-FC63-8BFE-59105C5E8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0">
            <a:extLst>
              <a:ext uri="{FF2B5EF4-FFF2-40B4-BE49-F238E27FC236}">
                <a16:creationId xmlns:a16="http://schemas.microsoft.com/office/drawing/2014/main" id="{EF5714B8-A370-46F5-305A-B205183BD2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36955" y="1073310"/>
            <a:ext cx="8470089" cy="29576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 dirty="0"/>
              <a:t>Thank </a:t>
            </a:r>
            <a:r>
              <a:rPr lang="it-IT" sz="4400" dirty="0" err="1"/>
              <a:t>you</a:t>
            </a:r>
            <a:r>
              <a:rPr lang="it-IT" sz="4400" dirty="0"/>
              <a:t> for </a:t>
            </a:r>
            <a:r>
              <a:rPr lang="it-IT" sz="4400" dirty="0" err="1"/>
              <a:t>your</a:t>
            </a:r>
            <a:r>
              <a:rPr lang="it-IT" sz="4400" dirty="0"/>
              <a:t> </a:t>
            </a:r>
            <a:r>
              <a:rPr lang="it-IT" sz="4400" dirty="0" err="1"/>
              <a:t>Attention</a:t>
            </a:r>
            <a:r>
              <a:rPr lang="it-IT" sz="4400" dirty="0"/>
              <a:t>!</a:t>
            </a:r>
            <a:br>
              <a:rPr lang="it-IT" sz="4400" dirty="0"/>
            </a:br>
            <a:br>
              <a:rPr lang="it-IT" sz="4400" dirty="0"/>
            </a:br>
            <a:r>
              <a:rPr lang="it-IT" sz="4400" dirty="0" err="1"/>
              <a:t>Any</a:t>
            </a:r>
            <a:r>
              <a:rPr lang="it-IT" sz="4400" dirty="0"/>
              <a:t> </a:t>
            </a:r>
            <a:r>
              <a:rPr lang="it-IT" sz="4400" dirty="0" err="1"/>
              <a:t>Question</a:t>
            </a:r>
            <a:r>
              <a:rPr lang="it-IT" sz="4400" dirty="0"/>
              <a:t>?</a:t>
            </a:r>
            <a:endParaRPr sz="4400" dirty="0"/>
          </a:p>
        </p:txBody>
      </p:sp>
      <p:sp>
        <p:nvSpPr>
          <p:cNvPr id="794" name="Google Shape;794;p30">
            <a:extLst>
              <a:ext uri="{FF2B5EF4-FFF2-40B4-BE49-F238E27FC236}">
                <a16:creationId xmlns:a16="http://schemas.microsoft.com/office/drawing/2014/main" id="{460A82DA-5CF2-DD79-37B0-9EDC828162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8366" y="1073310"/>
            <a:ext cx="7998941" cy="941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it-IT" sz="1800" i="1" dirty="0"/>
          </a:p>
          <a:p>
            <a:endParaRPr lang="it-IT" sz="1800" b="1" i="1" dirty="0"/>
          </a:p>
        </p:txBody>
      </p:sp>
      <p:sp>
        <p:nvSpPr>
          <p:cNvPr id="18" name="Textfeld 8">
            <a:extLst>
              <a:ext uri="{FF2B5EF4-FFF2-40B4-BE49-F238E27FC236}">
                <a16:creationId xmlns:a16="http://schemas.microsoft.com/office/drawing/2014/main" id="{14D322B9-8BCA-0B2D-A5C9-9ABEE19E15F4}"/>
              </a:ext>
            </a:extLst>
          </p:cNvPr>
          <p:cNvSpPr txBox="1"/>
          <p:nvPr/>
        </p:nvSpPr>
        <p:spPr>
          <a:xfrm>
            <a:off x="5329216" y="4268800"/>
            <a:ext cx="1472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9BC9FF6-125C-D428-0DE3-C5DD02D71EB8}"/>
              </a:ext>
            </a:extLst>
          </p:cNvPr>
          <p:cNvSpPr txBox="1"/>
          <p:nvPr/>
        </p:nvSpPr>
        <p:spPr>
          <a:xfrm>
            <a:off x="6154045" y="1230307"/>
            <a:ext cx="986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2641"/>
              </a:buClr>
              <a:buSzPts val="1200"/>
              <a:buFont typeface="Alexandria"/>
              <a:buNone/>
              <a:tabLst/>
              <a:defRPr/>
            </a:pPr>
            <a:endParaRPr kumimoji="0" lang="it-IT" sz="1800" b="0" i="1" u="none" strike="noStrike" kern="0" cap="none" spc="0" normalizeH="0" baseline="0" noProof="0" dirty="0">
              <a:ln>
                <a:noFill/>
              </a:ln>
              <a:solidFill>
                <a:srgbClr val="362641"/>
              </a:solidFill>
              <a:effectLst/>
              <a:uLnTx/>
              <a:uFillTx/>
              <a:latin typeface="Alexandria"/>
              <a:cs typeface="Alexandria"/>
              <a:sym typeface="Alexandria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2641"/>
              </a:buClr>
              <a:buSzPts val="1200"/>
              <a:buFont typeface="Alexandria"/>
              <a:buNone/>
              <a:tabLst/>
              <a:defRPr/>
            </a:pPr>
            <a:endParaRPr kumimoji="0" lang="it-IT" sz="1800" b="1" i="1" u="none" strike="noStrike" kern="0" cap="none" spc="0" normalizeH="0" baseline="0" noProof="0" dirty="0">
              <a:ln>
                <a:noFill/>
              </a:ln>
              <a:solidFill>
                <a:srgbClr val="362641"/>
              </a:solidFill>
              <a:effectLst/>
              <a:uLnTx/>
              <a:uFillTx/>
              <a:latin typeface="Alexandria"/>
              <a:cs typeface="Alexandria"/>
              <a:sym typeface="Alexandria"/>
            </a:endParaRPr>
          </a:p>
        </p:txBody>
      </p:sp>
    </p:spTree>
    <p:extLst>
      <p:ext uri="{BB962C8B-B14F-4D97-AF65-F5344CB8AC3E}">
        <p14:creationId xmlns:p14="http://schemas.microsoft.com/office/powerpoint/2010/main" val="178429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>
          <a:extLst>
            <a:ext uri="{FF2B5EF4-FFF2-40B4-BE49-F238E27FC236}">
              <a16:creationId xmlns:a16="http://schemas.microsoft.com/office/drawing/2014/main" id="{EB6911B8-96A4-C052-290A-CC960F75C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0">
            <a:extLst>
              <a:ext uri="{FF2B5EF4-FFF2-40B4-BE49-F238E27FC236}">
                <a16:creationId xmlns:a16="http://schemas.microsoft.com/office/drawing/2014/main" id="{C11578EA-89AE-9365-0146-F10772B645D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6818" y="414283"/>
            <a:ext cx="8470089" cy="659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900" dirty="0" err="1"/>
              <a:t>Motivation</a:t>
            </a:r>
            <a:endParaRPr sz="2900" dirty="0"/>
          </a:p>
        </p:txBody>
      </p:sp>
      <p:sp>
        <p:nvSpPr>
          <p:cNvPr id="794" name="Google Shape;794;p30">
            <a:extLst>
              <a:ext uri="{FF2B5EF4-FFF2-40B4-BE49-F238E27FC236}">
                <a16:creationId xmlns:a16="http://schemas.microsoft.com/office/drawing/2014/main" id="{F8D54BDB-1CD5-025C-2E33-A49DCBAD3B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378" y="1565887"/>
            <a:ext cx="8649729" cy="3163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it-IT" sz="1800" b="1" dirty="0"/>
              <a:t>     Can a </a:t>
            </a:r>
            <a:r>
              <a:rPr lang="it-IT" sz="1800" b="1" dirty="0" err="1"/>
              <a:t>neural</a:t>
            </a:r>
            <a:r>
              <a:rPr lang="it-IT" sz="1800" b="1" dirty="0"/>
              <a:t> network </a:t>
            </a:r>
            <a:r>
              <a:rPr lang="it-IT" sz="1800" b="1" dirty="0" err="1"/>
              <a:t>truly</a:t>
            </a:r>
            <a:r>
              <a:rPr lang="it-IT" sz="1800" b="1" dirty="0"/>
              <a:t> </a:t>
            </a:r>
            <a:r>
              <a:rPr lang="it-IT" sz="1800" b="1" dirty="0" err="1"/>
              <a:t>understand</a:t>
            </a:r>
            <a:r>
              <a:rPr lang="it-IT" sz="1800" b="1" dirty="0"/>
              <a:t> and create music like human?</a:t>
            </a:r>
          </a:p>
          <a:p>
            <a:pPr algn="just"/>
            <a:endParaRPr lang="it-IT" sz="1800" dirty="0"/>
          </a:p>
          <a:p>
            <a:pPr algn="just"/>
            <a:r>
              <a:rPr lang="it-IT" sz="1800" dirty="0"/>
              <a:t>     Music </a:t>
            </a:r>
            <a:r>
              <a:rPr lang="it-IT" sz="1800" dirty="0" err="1"/>
              <a:t>is</a:t>
            </a:r>
            <a:r>
              <a:rPr lang="it-IT" sz="1800" dirty="0"/>
              <a:t> an intricate </a:t>
            </a:r>
            <a:r>
              <a:rPr lang="it-IT" sz="1800" dirty="0" err="1"/>
              <a:t>form</a:t>
            </a:r>
            <a:r>
              <a:rPr lang="it-IT" sz="1800" dirty="0"/>
              <a:t> of </a:t>
            </a:r>
            <a:r>
              <a:rPr lang="it-IT" sz="1800" dirty="0" err="1"/>
              <a:t>expression</a:t>
            </a:r>
            <a:r>
              <a:rPr lang="it-IT" sz="1800" dirty="0"/>
              <a:t>, </a:t>
            </a:r>
            <a:r>
              <a:rPr lang="it-IT" sz="1800" dirty="0" err="1"/>
              <a:t>rich</a:t>
            </a:r>
            <a:r>
              <a:rPr lang="it-IT" sz="1800" dirty="0"/>
              <a:t> in </a:t>
            </a:r>
            <a:r>
              <a:rPr lang="it-IT" sz="1800" b="1" dirty="0"/>
              <a:t>patterns</a:t>
            </a:r>
            <a:r>
              <a:rPr lang="it-IT" sz="1800" dirty="0"/>
              <a:t>, </a:t>
            </a:r>
            <a:r>
              <a:rPr lang="it-IT" sz="1800" b="1" dirty="0" err="1"/>
              <a:t>emotions</a:t>
            </a:r>
            <a:r>
              <a:rPr lang="it-IT" sz="1800" dirty="0"/>
              <a:t>, and </a:t>
            </a:r>
            <a:r>
              <a:rPr lang="it-IT" sz="1800" b="1" dirty="0" err="1"/>
              <a:t>creativity</a:t>
            </a:r>
            <a:r>
              <a:rPr lang="it-IT" sz="1800" dirty="0"/>
              <a:t>. </a:t>
            </a:r>
            <a:r>
              <a:rPr lang="it-IT" sz="1800" dirty="0" err="1"/>
              <a:t>This</a:t>
            </a:r>
            <a:r>
              <a:rPr lang="it-IT" sz="1800" dirty="0"/>
              <a:t> project </a:t>
            </a:r>
            <a:r>
              <a:rPr lang="it-IT" sz="1800" dirty="0" err="1"/>
              <a:t>explores</a:t>
            </a:r>
            <a:r>
              <a:rPr lang="it-IT" sz="1800" dirty="0"/>
              <a:t> </a:t>
            </a:r>
            <a:r>
              <a:rPr lang="it-IT" sz="1800" dirty="0" err="1"/>
              <a:t>how</a:t>
            </a:r>
            <a:r>
              <a:rPr lang="it-IT" sz="1800" dirty="0"/>
              <a:t> </a:t>
            </a:r>
            <a:r>
              <a:rPr lang="it-IT" sz="1800" dirty="0" err="1"/>
              <a:t>neural</a:t>
            </a:r>
            <a:r>
              <a:rPr lang="it-IT" sz="1800" dirty="0"/>
              <a:t> networks can </a:t>
            </a:r>
            <a:r>
              <a:rPr lang="it-IT" sz="1800" dirty="0" err="1"/>
              <a:t>interpret</a:t>
            </a:r>
            <a:r>
              <a:rPr lang="it-IT" sz="1800" dirty="0"/>
              <a:t> and </a:t>
            </a:r>
            <a:r>
              <a:rPr lang="it-IT" sz="1800" dirty="0" err="1"/>
              <a:t>process</a:t>
            </a:r>
            <a:r>
              <a:rPr lang="it-IT" sz="1800" dirty="0"/>
              <a:t> musical </a:t>
            </a:r>
            <a:r>
              <a:rPr lang="it-IT" sz="1800" dirty="0" err="1"/>
              <a:t>structures</a:t>
            </a:r>
            <a:r>
              <a:rPr lang="it-IT" sz="1800" dirty="0"/>
              <a:t> and </a:t>
            </a:r>
            <a:r>
              <a:rPr lang="it-IT" sz="1800" dirty="0" err="1"/>
              <a:t>whether</a:t>
            </a:r>
            <a:r>
              <a:rPr lang="it-IT" sz="1800" dirty="0"/>
              <a:t> </a:t>
            </a:r>
            <a:r>
              <a:rPr lang="it-IT" sz="1800" dirty="0" err="1"/>
              <a:t>they</a:t>
            </a:r>
            <a:r>
              <a:rPr lang="it-IT" sz="1800" dirty="0"/>
              <a:t> can generate </a:t>
            </a:r>
            <a:r>
              <a:rPr lang="it-IT" sz="1800" dirty="0" err="1"/>
              <a:t>original</a:t>
            </a:r>
            <a:r>
              <a:rPr lang="it-IT" sz="1800" dirty="0"/>
              <a:t> </a:t>
            </a:r>
            <a:r>
              <a:rPr lang="it-IT" sz="1800" dirty="0" err="1"/>
              <a:t>compositions</a:t>
            </a:r>
            <a:r>
              <a:rPr lang="it-IT" sz="1800" dirty="0"/>
              <a:t> from scratch.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22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>
          <a:extLst>
            <a:ext uri="{FF2B5EF4-FFF2-40B4-BE49-F238E27FC236}">
              <a16:creationId xmlns:a16="http://schemas.microsoft.com/office/drawing/2014/main" id="{FF74C4F6-9E0A-D920-7544-C54B22AC3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0">
            <a:extLst>
              <a:ext uri="{FF2B5EF4-FFF2-40B4-BE49-F238E27FC236}">
                <a16:creationId xmlns:a16="http://schemas.microsoft.com/office/drawing/2014/main" id="{7D5E94B1-541E-7F3A-3E23-2121251649E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6818" y="414283"/>
            <a:ext cx="8470089" cy="659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900" dirty="0" err="1"/>
              <a:t>Approach</a:t>
            </a:r>
            <a:r>
              <a:rPr lang="it-IT" sz="2900" dirty="0"/>
              <a:t> to the </a:t>
            </a:r>
            <a:r>
              <a:rPr lang="it-IT" sz="2900" dirty="0" err="1"/>
              <a:t>Problem</a:t>
            </a:r>
            <a:endParaRPr sz="2900" dirty="0"/>
          </a:p>
        </p:txBody>
      </p:sp>
      <p:sp>
        <p:nvSpPr>
          <p:cNvPr id="794" name="Google Shape;794;p30">
            <a:extLst>
              <a:ext uri="{FF2B5EF4-FFF2-40B4-BE49-F238E27FC236}">
                <a16:creationId xmlns:a16="http://schemas.microsoft.com/office/drawing/2014/main" id="{6E9D3352-5BDE-AA63-C0E0-48CF30D01D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378" y="1392893"/>
            <a:ext cx="4489622" cy="3163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      </a:t>
            </a:r>
            <a:r>
              <a:rPr lang="it-IT" sz="1800" dirty="0"/>
              <a:t>To </a:t>
            </a:r>
            <a:r>
              <a:rPr lang="it-IT" sz="1800" dirty="0" err="1"/>
              <a:t>address</a:t>
            </a:r>
            <a:r>
              <a:rPr lang="it-IT" sz="1800" dirty="0"/>
              <a:t> the </a:t>
            </a:r>
            <a:r>
              <a:rPr lang="it-IT" sz="1800" dirty="0" err="1"/>
              <a:t>question</a:t>
            </a:r>
            <a:r>
              <a:rPr lang="it-IT" sz="1800" dirty="0"/>
              <a:t>,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adopted</a:t>
            </a:r>
            <a:r>
              <a:rPr lang="it-IT" sz="1800" dirty="0"/>
              <a:t> a pipeline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begins</a:t>
            </a:r>
            <a:r>
              <a:rPr lang="it-IT" sz="1800" dirty="0"/>
              <a:t> with a </a:t>
            </a:r>
            <a:r>
              <a:rPr lang="it-IT" sz="1800" b="1" dirty="0"/>
              <a:t>Word2Vec</a:t>
            </a:r>
            <a:r>
              <a:rPr lang="it-IT" sz="1800" dirty="0"/>
              <a:t> NLP model to </a:t>
            </a:r>
            <a:r>
              <a:rPr lang="it-IT" sz="1800" dirty="0" err="1"/>
              <a:t>process</a:t>
            </a:r>
            <a:r>
              <a:rPr lang="it-IT" sz="1800" dirty="0"/>
              <a:t> </a:t>
            </a:r>
            <a:r>
              <a:rPr lang="it-IT" sz="1800" dirty="0" err="1"/>
              <a:t>textual</a:t>
            </a:r>
            <a:r>
              <a:rPr lang="it-IT" sz="1800" dirty="0"/>
              <a:t> input. </a:t>
            </a:r>
            <a:r>
              <a:rPr lang="it-IT" sz="1800" dirty="0" err="1"/>
              <a:t>This</a:t>
            </a:r>
            <a:r>
              <a:rPr lang="it-IT" sz="1800" dirty="0"/>
              <a:t> output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then</a:t>
            </a:r>
            <a:r>
              <a:rPr lang="it-IT" sz="1800" dirty="0"/>
              <a:t> </a:t>
            </a:r>
            <a:r>
              <a:rPr lang="it-IT" sz="1800" dirty="0" err="1"/>
              <a:t>passed</a:t>
            </a:r>
            <a:r>
              <a:rPr lang="it-IT" sz="1800" dirty="0"/>
              <a:t> </a:t>
            </a:r>
            <a:r>
              <a:rPr lang="it-IT" sz="1800" dirty="0" err="1"/>
              <a:t>through</a:t>
            </a:r>
            <a:r>
              <a:rPr lang="it-IT" sz="1800" dirty="0"/>
              <a:t> a </a:t>
            </a:r>
            <a:r>
              <a:rPr lang="it-IT" sz="1800" b="1" dirty="0" err="1"/>
              <a:t>conditional</a:t>
            </a:r>
            <a:r>
              <a:rPr lang="it-IT" sz="1800" b="1" dirty="0"/>
              <a:t> GAN </a:t>
            </a:r>
            <a:r>
              <a:rPr lang="it-IT" sz="1800" dirty="0" err="1"/>
              <a:t>trained</a:t>
            </a:r>
            <a:r>
              <a:rPr lang="it-IT" sz="1800" dirty="0"/>
              <a:t> to generate piano </a:t>
            </a:r>
            <a:r>
              <a:rPr lang="it-IT" sz="1800" dirty="0" err="1"/>
              <a:t>compositions</a:t>
            </a:r>
            <a:r>
              <a:rPr lang="it-IT" sz="1800" dirty="0"/>
              <a:t>, </a:t>
            </a:r>
            <a:r>
              <a:rPr lang="it-IT" sz="1800" dirty="0" err="1"/>
              <a:t>using</a:t>
            </a:r>
            <a:r>
              <a:rPr lang="it-IT" sz="1800" dirty="0"/>
              <a:t> the MAESTRO dataset </a:t>
            </a:r>
            <a:r>
              <a:rPr lang="it-IT" sz="1800" dirty="0" err="1"/>
              <a:t>as</a:t>
            </a:r>
            <a:r>
              <a:rPr lang="it-IT" sz="1800" dirty="0"/>
              <a:t> the </a:t>
            </a:r>
            <a:r>
              <a:rPr lang="it-IT" sz="1800" dirty="0" err="1"/>
              <a:t>foundation</a:t>
            </a:r>
            <a:r>
              <a:rPr lang="it-IT" sz="1800" dirty="0"/>
              <a:t> for learning musical patterns.</a:t>
            </a:r>
          </a:p>
          <a:p>
            <a:pPr algn="just"/>
            <a:endParaRPr lang="it-IT" dirty="0"/>
          </a:p>
        </p:txBody>
      </p:sp>
      <p:sp>
        <p:nvSpPr>
          <p:cNvPr id="14" name="Rechteck 4">
            <a:extLst>
              <a:ext uri="{FF2B5EF4-FFF2-40B4-BE49-F238E27FC236}">
                <a16:creationId xmlns:a16="http://schemas.microsoft.com/office/drawing/2014/main" id="{70C6C42B-67B1-C308-9BA4-BAEDFA4D2A26}"/>
              </a:ext>
            </a:extLst>
          </p:cNvPr>
          <p:cNvSpPr/>
          <p:nvPr/>
        </p:nvSpPr>
        <p:spPr>
          <a:xfrm>
            <a:off x="5961249" y="1392893"/>
            <a:ext cx="2682370" cy="638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Word2Vec</a:t>
            </a:r>
          </a:p>
        </p:txBody>
      </p:sp>
      <p:sp>
        <p:nvSpPr>
          <p:cNvPr id="15" name="Textfeld 5">
            <a:extLst>
              <a:ext uri="{FF2B5EF4-FFF2-40B4-BE49-F238E27FC236}">
                <a16:creationId xmlns:a16="http://schemas.microsoft.com/office/drawing/2014/main" id="{7320872D-B578-C364-5661-B8F7994D803F}"/>
              </a:ext>
            </a:extLst>
          </p:cNvPr>
          <p:cNvSpPr txBox="1"/>
          <p:nvPr/>
        </p:nvSpPr>
        <p:spPr>
          <a:xfrm>
            <a:off x="6224881" y="2467648"/>
            <a:ext cx="552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6" name="Textfeld 6">
            <a:extLst>
              <a:ext uri="{FF2B5EF4-FFF2-40B4-BE49-F238E27FC236}">
                <a16:creationId xmlns:a16="http://schemas.microsoft.com/office/drawing/2014/main" id="{00B65C18-2B5A-A207-B4F2-FD8F9A3D6EC9}"/>
              </a:ext>
            </a:extLst>
          </p:cNvPr>
          <p:cNvSpPr txBox="1"/>
          <p:nvPr/>
        </p:nvSpPr>
        <p:spPr>
          <a:xfrm>
            <a:off x="7744888" y="2467648"/>
            <a:ext cx="747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tempo</a:t>
            </a:r>
          </a:p>
        </p:txBody>
      </p:sp>
      <p:sp>
        <p:nvSpPr>
          <p:cNvPr id="17" name="Rechteck 7">
            <a:extLst>
              <a:ext uri="{FF2B5EF4-FFF2-40B4-BE49-F238E27FC236}">
                <a16:creationId xmlns:a16="http://schemas.microsoft.com/office/drawing/2014/main" id="{504490A7-B0E4-192B-6C34-BE6D9BA39579}"/>
              </a:ext>
            </a:extLst>
          </p:cNvPr>
          <p:cNvSpPr/>
          <p:nvPr/>
        </p:nvSpPr>
        <p:spPr>
          <a:xfrm>
            <a:off x="5961249" y="3135753"/>
            <a:ext cx="2682370" cy="638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cGAN</a:t>
            </a:r>
            <a:endParaRPr lang="en-US" dirty="0"/>
          </a:p>
        </p:txBody>
      </p:sp>
      <p:sp>
        <p:nvSpPr>
          <p:cNvPr id="18" name="Textfeld 8">
            <a:extLst>
              <a:ext uri="{FF2B5EF4-FFF2-40B4-BE49-F238E27FC236}">
                <a16:creationId xmlns:a16="http://schemas.microsoft.com/office/drawing/2014/main" id="{0F5D229F-DF05-4B1A-5742-31BF70229B53}"/>
              </a:ext>
            </a:extLst>
          </p:cNvPr>
          <p:cNvSpPr txBox="1"/>
          <p:nvPr/>
        </p:nvSpPr>
        <p:spPr>
          <a:xfrm>
            <a:off x="6704934" y="4260562"/>
            <a:ext cx="147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Music (MIDI)</a:t>
            </a:r>
          </a:p>
        </p:txBody>
      </p:sp>
      <p:cxnSp>
        <p:nvCxnSpPr>
          <p:cNvPr id="19" name="Gerade Verbindung mit Pfeil 10">
            <a:extLst>
              <a:ext uri="{FF2B5EF4-FFF2-40B4-BE49-F238E27FC236}">
                <a16:creationId xmlns:a16="http://schemas.microsoft.com/office/drawing/2014/main" id="{AEF7BB83-45CE-810B-23BF-4356CD9F6982}"/>
              </a:ext>
            </a:extLst>
          </p:cNvPr>
          <p:cNvCxnSpPr/>
          <p:nvPr/>
        </p:nvCxnSpPr>
        <p:spPr>
          <a:xfrm>
            <a:off x="7227773" y="1044066"/>
            <a:ext cx="0" cy="348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2">
            <a:extLst>
              <a:ext uri="{FF2B5EF4-FFF2-40B4-BE49-F238E27FC236}">
                <a16:creationId xmlns:a16="http://schemas.microsoft.com/office/drawing/2014/main" id="{50ABB34F-28DA-A098-EBB2-3E75CF74A23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6683722" y="1848935"/>
            <a:ext cx="436199" cy="8012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14">
            <a:extLst>
              <a:ext uri="{FF2B5EF4-FFF2-40B4-BE49-F238E27FC236}">
                <a16:creationId xmlns:a16="http://schemas.microsoft.com/office/drawing/2014/main" id="{59E603C8-8B04-D32A-5823-4996B8484E4A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7492477" y="1841405"/>
            <a:ext cx="436199" cy="8162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Verbinder: gewinkelt 18">
            <a:extLst>
              <a:ext uri="{FF2B5EF4-FFF2-40B4-BE49-F238E27FC236}">
                <a16:creationId xmlns:a16="http://schemas.microsoft.com/office/drawing/2014/main" id="{06A941BB-C27D-08CD-94E6-3457FC244B42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16200000" flipH="1">
            <a:off x="6721657" y="2554976"/>
            <a:ext cx="360328" cy="801226"/>
          </a:xfrm>
          <a:prstGeom prst="bentConnector3">
            <a:avLst>
              <a:gd name="adj1" fmla="val 591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0">
            <a:extLst>
              <a:ext uri="{FF2B5EF4-FFF2-40B4-BE49-F238E27FC236}">
                <a16:creationId xmlns:a16="http://schemas.microsoft.com/office/drawing/2014/main" id="{38B28ED2-4EEF-AD16-9992-7921DEF5BCA6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7530413" y="2547447"/>
            <a:ext cx="360328" cy="816285"/>
          </a:xfrm>
          <a:prstGeom prst="bentConnector3">
            <a:avLst>
              <a:gd name="adj1" fmla="val 591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2">
            <a:extLst>
              <a:ext uri="{FF2B5EF4-FFF2-40B4-BE49-F238E27FC236}">
                <a16:creationId xmlns:a16="http://schemas.microsoft.com/office/drawing/2014/main" id="{251A882A-5C64-48B8-3F09-E0BDCD5A5616}"/>
              </a:ext>
            </a:extLst>
          </p:cNvPr>
          <p:cNvCxnSpPr/>
          <p:nvPr/>
        </p:nvCxnSpPr>
        <p:spPr>
          <a:xfrm>
            <a:off x="7292601" y="3774309"/>
            <a:ext cx="0" cy="486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feld 8">
            <a:extLst>
              <a:ext uri="{FF2B5EF4-FFF2-40B4-BE49-F238E27FC236}">
                <a16:creationId xmlns:a16="http://schemas.microsoft.com/office/drawing/2014/main" id="{4FA6CCEF-EB03-1257-6C7D-3667F1A33ACC}"/>
              </a:ext>
            </a:extLst>
          </p:cNvPr>
          <p:cNvSpPr txBox="1"/>
          <p:nvPr/>
        </p:nvSpPr>
        <p:spPr>
          <a:xfrm>
            <a:off x="6667333" y="620796"/>
            <a:ext cx="147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Textual Input</a:t>
            </a:r>
          </a:p>
        </p:txBody>
      </p:sp>
    </p:spTree>
    <p:extLst>
      <p:ext uri="{BB962C8B-B14F-4D97-AF65-F5344CB8AC3E}">
        <p14:creationId xmlns:p14="http://schemas.microsoft.com/office/powerpoint/2010/main" val="295961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>
          <a:extLst>
            <a:ext uri="{FF2B5EF4-FFF2-40B4-BE49-F238E27FC236}">
              <a16:creationId xmlns:a16="http://schemas.microsoft.com/office/drawing/2014/main" id="{46EE1B2D-602F-A91A-D2CD-36488710D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0">
            <a:extLst>
              <a:ext uri="{FF2B5EF4-FFF2-40B4-BE49-F238E27FC236}">
                <a16:creationId xmlns:a16="http://schemas.microsoft.com/office/drawing/2014/main" id="{55CC472E-AF5C-52BA-5575-7FBC3CD203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6818" y="414283"/>
            <a:ext cx="8470089" cy="659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900" dirty="0"/>
              <a:t>Word2Vec</a:t>
            </a:r>
            <a:endParaRPr sz="2900" dirty="0"/>
          </a:p>
        </p:txBody>
      </p:sp>
      <p:sp>
        <p:nvSpPr>
          <p:cNvPr id="794" name="Google Shape;794;p30">
            <a:extLst>
              <a:ext uri="{FF2B5EF4-FFF2-40B4-BE49-F238E27FC236}">
                <a16:creationId xmlns:a16="http://schemas.microsoft.com/office/drawing/2014/main" id="{30DB9188-0BFE-0691-B05A-E1638D2797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8986" y="1186002"/>
            <a:ext cx="3435179" cy="501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 algn="just">
              <a:buFont typeface="Wingdings" pitchFamily="2" charset="2"/>
              <a:buChar char="§"/>
            </a:pPr>
            <a:r>
              <a:rPr lang="it-IT" sz="1800" dirty="0" err="1">
                <a:solidFill>
                  <a:schemeClr val="accent2">
                    <a:lumMod val="10000"/>
                  </a:schemeClr>
                </a:solidFill>
              </a:rPr>
              <a:t>en_core_web_lg</a:t>
            </a:r>
            <a:r>
              <a:rPr lang="it-IT" sz="1800" dirty="0">
                <a:solidFill>
                  <a:schemeClr val="accent2">
                    <a:lumMod val="10000"/>
                  </a:schemeClr>
                </a:solidFill>
              </a:rPr>
              <a:t> (</a:t>
            </a:r>
            <a:r>
              <a:rPr lang="it-IT" sz="1800" dirty="0" err="1">
                <a:solidFill>
                  <a:schemeClr val="accent2">
                    <a:lumMod val="10000"/>
                  </a:schemeClr>
                </a:solidFill>
              </a:rPr>
              <a:t>spacy</a:t>
            </a:r>
            <a:r>
              <a:rPr lang="it-IT" sz="1800" dirty="0">
                <a:solidFill>
                  <a:schemeClr val="accent2">
                    <a:lumMod val="10000"/>
                  </a:schemeClr>
                </a:solidFill>
              </a:rPr>
              <a:t>)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grpSp>
        <p:nvGrpSpPr>
          <p:cNvPr id="807" name="Gruppieren 16">
            <a:extLst>
              <a:ext uri="{FF2B5EF4-FFF2-40B4-BE49-F238E27FC236}">
                <a16:creationId xmlns:a16="http://schemas.microsoft.com/office/drawing/2014/main" id="{ACEAF2FA-82D2-0B5D-DDFB-F9FED726F979}"/>
              </a:ext>
            </a:extLst>
          </p:cNvPr>
          <p:cNvGrpSpPr/>
          <p:nvPr/>
        </p:nvGrpSpPr>
        <p:grpSpPr>
          <a:xfrm>
            <a:off x="2646985" y="2220972"/>
            <a:ext cx="294968" cy="1396181"/>
            <a:chOff x="2812024" y="2545761"/>
            <a:chExt cx="294968" cy="1396181"/>
          </a:xfrm>
        </p:grpSpPr>
        <p:sp>
          <p:nvSpPr>
            <p:cNvPr id="808" name="Rechteck 4">
              <a:extLst>
                <a:ext uri="{FF2B5EF4-FFF2-40B4-BE49-F238E27FC236}">
                  <a16:creationId xmlns:a16="http://schemas.microsoft.com/office/drawing/2014/main" id="{31CC7A39-9C0E-885B-17A1-52B044475369}"/>
                </a:ext>
              </a:extLst>
            </p:cNvPr>
            <p:cNvSpPr/>
            <p:nvPr/>
          </p:nvSpPr>
          <p:spPr>
            <a:xfrm>
              <a:off x="2812024" y="2545761"/>
              <a:ext cx="294968" cy="13961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" name="Ellipse 5">
              <a:extLst>
                <a:ext uri="{FF2B5EF4-FFF2-40B4-BE49-F238E27FC236}">
                  <a16:creationId xmlns:a16="http://schemas.microsoft.com/office/drawing/2014/main" id="{FD0E3727-6F4E-E469-3A49-FD81D53F9CD8}"/>
                </a:ext>
              </a:extLst>
            </p:cNvPr>
            <p:cNvSpPr/>
            <p:nvPr/>
          </p:nvSpPr>
          <p:spPr>
            <a:xfrm>
              <a:off x="2880850" y="2649169"/>
              <a:ext cx="157316" cy="16714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Ellipse 6">
              <a:extLst>
                <a:ext uri="{FF2B5EF4-FFF2-40B4-BE49-F238E27FC236}">
                  <a16:creationId xmlns:a16="http://schemas.microsoft.com/office/drawing/2014/main" id="{6AEF9A90-79FC-1E23-DDCD-02F1AC09C7A0}"/>
                </a:ext>
              </a:extLst>
            </p:cNvPr>
            <p:cNvSpPr/>
            <p:nvPr/>
          </p:nvSpPr>
          <p:spPr>
            <a:xfrm>
              <a:off x="2880850" y="2904348"/>
              <a:ext cx="157316" cy="16714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1" name="Ellipse 7">
              <a:extLst>
                <a:ext uri="{FF2B5EF4-FFF2-40B4-BE49-F238E27FC236}">
                  <a16:creationId xmlns:a16="http://schemas.microsoft.com/office/drawing/2014/main" id="{88637C79-4A59-DC41-BFE6-9E4F8E763566}"/>
                </a:ext>
              </a:extLst>
            </p:cNvPr>
            <p:cNvSpPr/>
            <p:nvPr/>
          </p:nvSpPr>
          <p:spPr>
            <a:xfrm>
              <a:off x="2880850" y="3159527"/>
              <a:ext cx="157316" cy="16714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Ellipse 8">
              <a:extLst>
                <a:ext uri="{FF2B5EF4-FFF2-40B4-BE49-F238E27FC236}">
                  <a16:creationId xmlns:a16="http://schemas.microsoft.com/office/drawing/2014/main" id="{7BB6A71C-C28A-0D2B-2636-4B56E6415A6A}"/>
                </a:ext>
              </a:extLst>
            </p:cNvPr>
            <p:cNvSpPr/>
            <p:nvPr/>
          </p:nvSpPr>
          <p:spPr>
            <a:xfrm>
              <a:off x="2880850" y="3414706"/>
              <a:ext cx="157316" cy="167149"/>
            </a:xfrm>
            <a:prstGeom prst="ellipse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3" name="Ellipse 9">
              <a:extLst>
                <a:ext uri="{FF2B5EF4-FFF2-40B4-BE49-F238E27FC236}">
                  <a16:creationId xmlns:a16="http://schemas.microsoft.com/office/drawing/2014/main" id="{5A7C1A92-0066-76E1-6F39-233CAC20B79A}"/>
                </a:ext>
              </a:extLst>
            </p:cNvPr>
            <p:cNvSpPr/>
            <p:nvPr/>
          </p:nvSpPr>
          <p:spPr>
            <a:xfrm>
              <a:off x="2880850" y="3671953"/>
              <a:ext cx="157316" cy="16714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4" name="Gruppieren 17">
            <a:extLst>
              <a:ext uri="{FF2B5EF4-FFF2-40B4-BE49-F238E27FC236}">
                <a16:creationId xmlns:a16="http://schemas.microsoft.com/office/drawing/2014/main" id="{91F093DF-C5B3-2329-5B4D-98C10A4E6E39}"/>
              </a:ext>
            </a:extLst>
          </p:cNvPr>
          <p:cNvGrpSpPr/>
          <p:nvPr/>
        </p:nvGrpSpPr>
        <p:grpSpPr>
          <a:xfrm rot="16200000">
            <a:off x="4879007" y="1688381"/>
            <a:ext cx="207562" cy="879991"/>
            <a:chOff x="2812024" y="2545761"/>
            <a:chExt cx="294968" cy="1396181"/>
          </a:xfrm>
        </p:grpSpPr>
        <p:sp>
          <p:nvSpPr>
            <p:cNvPr id="815" name="Rechteck 18">
              <a:extLst>
                <a:ext uri="{FF2B5EF4-FFF2-40B4-BE49-F238E27FC236}">
                  <a16:creationId xmlns:a16="http://schemas.microsoft.com/office/drawing/2014/main" id="{A4E3A2DB-CA26-8F75-C52B-8184479B5122}"/>
                </a:ext>
              </a:extLst>
            </p:cNvPr>
            <p:cNvSpPr/>
            <p:nvPr/>
          </p:nvSpPr>
          <p:spPr>
            <a:xfrm>
              <a:off x="2812024" y="2545761"/>
              <a:ext cx="294968" cy="13961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Ellipse 19">
              <a:extLst>
                <a:ext uri="{FF2B5EF4-FFF2-40B4-BE49-F238E27FC236}">
                  <a16:creationId xmlns:a16="http://schemas.microsoft.com/office/drawing/2014/main" id="{4C23D27A-E241-6B4F-91A1-2E0E2B9FC92F}"/>
                </a:ext>
              </a:extLst>
            </p:cNvPr>
            <p:cNvSpPr/>
            <p:nvPr/>
          </p:nvSpPr>
          <p:spPr>
            <a:xfrm>
              <a:off x="2880850" y="2649169"/>
              <a:ext cx="157316" cy="16714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7" name="Ellipse 20">
              <a:extLst>
                <a:ext uri="{FF2B5EF4-FFF2-40B4-BE49-F238E27FC236}">
                  <a16:creationId xmlns:a16="http://schemas.microsoft.com/office/drawing/2014/main" id="{BA472AC9-58C6-28C5-3BD9-038D93FCB140}"/>
                </a:ext>
              </a:extLst>
            </p:cNvPr>
            <p:cNvSpPr/>
            <p:nvPr/>
          </p:nvSpPr>
          <p:spPr>
            <a:xfrm>
              <a:off x="2880850" y="2904348"/>
              <a:ext cx="157316" cy="16714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" name="Ellipse 21">
              <a:extLst>
                <a:ext uri="{FF2B5EF4-FFF2-40B4-BE49-F238E27FC236}">
                  <a16:creationId xmlns:a16="http://schemas.microsoft.com/office/drawing/2014/main" id="{8318210B-198D-4AB1-20D9-CF8AAD809660}"/>
                </a:ext>
              </a:extLst>
            </p:cNvPr>
            <p:cNvSpPr/>
            <p:nvPr/>
          </p:nvSpPr>
          <p:spPr>
            <a:xfrm>
              <a:off x="2880850" y="3159527"/>
              <a:ext cx="157316" cy="16714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" name="Ellipse 22">
              <a:extLst>
                <a:ext uri="{FF2B5EF4-FFF2-40B4-BE49-F238E27FC236}">
                  <a16:creationId xmlns:a16="http://schemas.microsoft.com/office/drawing/2014/main" id="{61D92B25-86DE-8FC2-2BD5-C045B7588DB7}"/>
                </a:ext>
              </a:extLst>
            </p:cNvPr>
            <p:cNvSpPr/>
            <p:nvPr/>
          </p:nvSpPr>
          <p:spPr>
            <a:xfrm>
              <a:off x="2880850" y="3414706"/>
              <a:ext cx="157316" cy="16714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" name="Ellipse 23">
              <a:extLst>
                <a:ext uri="{FF2B5EF4-FFF2-40B4-BE49-F238E27FC236}">
                  <a16:creationId xmlns:a16="http://schemas.microsoft.com/office/drawing/2014/main" id="{56523805-29A8-5C2C-A48A-0EF409E43DFC}"/>
                </a:ext>
              </a:extLst>
            </p:cNvPr>
            <p:cNvSpPr/>
            <p:nvPr/>
          </p:nvSpPr>
          <p:spPr>
            <a:xfrm>
              <a:off x="2880850" y="3671953"/>
              <a:ext cx="157316" cy="16714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1" name="Gruppieren 24">
            <a:extLst>
              <a:ext uri="{FF2B5EF4-FFF2-40B4-BE49-F238E27FC236}">
                <a16:creationId xmlns:a16="http://schemas.microsoft.com/office/drawing/2014/main" id="{E63B9B7D-36D2-4F9A-9D73-0381D3270729}"/>
              </a:ext>
            </a:extLst>
          </p:cNvPr>
          <p:cNvGrpSpPr/>
          <p:nvPr/>
        </p:nvGrpSpPr>
        <p:grpSpPr>
          <a:xfrm rot="16200000">
            <a:off x="4879008" y="2082925"/>
            <a:ext cx="207562" cy="879991"/>
            <a:chOff x="2812024" y="2545761"/>
            <a:chExt cx="294968" cy="1396181"/>
          </a:xfrm>
        </p:grpSpPr>
        <p:sp>
          <p:nvSpPr>
            <p:cNvPr id="822" name="Rechteck 25">
              <a:extLst>
                <a:ext uri="{FF2B5EF4-FFF2-40B4-BE49-F238E27FC236}">
                  <a16:creationId xmlns:a16="http://schemas.microsoft.com/office/drawing/2014/main" id="{A48F9309-A206-DF25-E803-C7250F5BD2A4}"/>
                </a:ext>
              </a:extLst>
            </p:cNvPr>
            <p:cNvSpPr/>
            <p:nvPr/>
          </p:nvSpPr>
          <p:spPr>
            <a:xfrm>
              <a:off x="2812024" y="2545761"/>
              <a:ext cx="294968" cy="13961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Ellipse 26">
              <a:extLst>
                <a:ext uri="{FF2B5EF4-FFF2-40B4-BE49-F238E27FC236}">
                  <a16:creationId xmlns:a16="http://schemas.microsoft.com/office/drawing/2014/main" id="{D15D651D-EA96-D98F-6678-EBF7537012C1}"/>
                </a:ext>
              </a:extLst>
            </p:cNvPr>
            <p:cNvSpPr/>
            <p:nvPr/>
          </p:nvSpPr>
          <p:spPr>
            <a:xfrm>
              <a:off x="2880850" y="2649169"/>
              <a:ext cx="157316" cy="16714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4" name="Ellipse 27">
              <a:extLst>
                <a:ext uri="{FF2B5EF4-FFF2-40B4-BE49-F238E27FC236}">
                  <a16:creationId xmlns:a16="http://schemas.microsoft.com/office/drawing/2014/main" id="{9B39B077-6B9B-165F-BCD6-C40AC1F3EEFE}"/>
                </a:ext>
              </a:extLst>
            </p:cNvPr>
            <p:cNvSpPr/>
            <p:nvPr/>
          </p:nvSpPr>
          <p:spPr>
            <a:xfrm>
              <a:off x="2880850" y="2904348"/>
              <a:ext cx="157316" cy="16714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5" name="Ellipse 28">
              <a:extLst>
                <a:ext uri="{FF2B5EF4-FFF2-40B4-BE49-F238E27FC236}">
                  <a16:creationId xmlns:a16="http://schemas.microsoft.com/office/drawing/2014/main" id="{FA6E434E-CF9D-5771-2021-61239491270E}"/>
                </a:ext>
              </a:extLst>
            </p:cNvPr>
            <p:cNvSpPr/>
            <p:nvPr/>
          </p:nvSpPr>
          <p:spPr>
            <a:xfrm>
              <a:off x="2880850" y="3159527"/>
              <a:ext cx="157316" cy="16714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Ellipse 29">
              <a:extLst>
                <a:ext uri="{FF2B5EF4-FFF2-40B4-BE49-F238E27FC236}">
                  <a16:creationId xmlns:a16="http://schemas.microsoft.com/office/drawing/2014/main" id="{18653CCF-04E4-2054-3093-1C075B2E5FE6}"/>
                </a:ext>
              </a:extLst>
            </p:cNvPr>
            <p:cNvSpPr/>
            <p:nvPr/>
          </p:nvSpPr>
          <p:spPr>
            <a:xfrm>
              <a:off x="2880850" y="3414706"/>
              <a:ext cx="157316" cy="16714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" name="Ellipse 30">
              <a:extLst>
                <a:ext uri="{FF2B5EF4-FFF2-40B4-BE49-F238E27FC236}">
                  <a16:creationId xmlns:a16="http://schemas.microsoft.com/office/drawing/2014/main" id="{67C222DF-D5F0-8B98-F96C-650328C30FD8}"/>
                </a:ext>
              </a:extLst>
            </p:cNvPr>
            <p:cNvSpPr/>
            <p:nvPr/>
          </p:nvSpPr>
          <p:spPr>
            <a:xfrm>
              <a:off x="2880850" y="3671953"/>
              <a:ext cx="157316" cy="16714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8" name="Gruppieren 31">
            <a:extLst>
              <a:ext uri="{FF2B5EF4-FFF2-40B4-BE49-F238E27FC236}">
                <a16:creationId xmlns:a16="http://schemas.microsoft.com/office/drawing/2014/main" id="{53263DAF-3BC5-8CD4-EB13-57F0E7A03E8B}"/>
              </a:ext>
            </a:extLst>
          </p:cNvPr>
          <p:cNvGrpSpPr/>
          <p:nvPr/>
        </p:nvGrpSpPr>
        <p:grpSpPr>
          <a:xfrm rot="16200000">
            <a:off x="4879008" y="2980469"/>
            <a:ext cx="207562" cy="879991"/>
            <a:chOff x="2812024" y="2545761"/>
            <a:chExt cx="294968" cy="1396181"/>
          </a:xfrm>
        </p:grpSpPr>
        <p:sp>
          <p:nvSpPr>
            <p:cNvPr id="829" name="Rechteck 32">
              <a:extLst>
                <a:ext uri="{FF2B5EF4-FFF2-40B4-BE49-F238E27FC236}">
                  <a16:creationId xmlns:a16="http://schemas.microsoft.com/office/drawing/2014/main" id="{BE0BAD44-FB28-83C8-BA45-5CD0682EAAB7}"/>
                </a:ext>
              </a:extLst>
            </p:cNvPr>
            <p:cNvSpPr/>
            <p:nvPr/>
          </p:nvSpPr>
          <p:spPr>
            <a:xfrm>
              <a:off x="2812024" y="2545761"/>
              <a:ext cx="294968" cy="13961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" name="Ellipse 33">
              <a:extLst>
                <a:ext uri="{FF2B5EF4-FFF2-40B4-BE49-F238E27FC236}">
                  <a16:creationId xmlns:a16="http://schemas.microsoft.com/office/drawing/2014/main" id="{884910E9-6342-9F9C-2819-938A043CFFF1}"/>
                </a:ext>
              </a:extLst>
            </p:cNvPr>
            <p:cNvSpPr/>
            <p:nvPr/>
          </p:nvSpPr>
          <p:spPr>
            <a:xfrm>
              <a:off x="2880850" y="2649169"/>
              <a:ext cx="157316" cy="16714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" name="Ellipse 34">
              <a:extLst>
                <a:ext uri="{FF2B5EF4-FFF2-40B4-BE49-F238E27FC236}">
                  <a16:creationId xmlns:a16="http://schemas.microsoft.com/office/drawing/2014/main" id="{DC32AF0B-94C7-C9EA-C687-149970F23ED9}"/>
                </a:ext>
              </a:extLst>
            </p:cNvPr>
            <p:cNvSpPr/>
            <p:nvPr/>
          </p:nvSpPr>
          <p:spPr>
            <a:xfrm>
              <a:off x="2880850" y="2904348"/>
              <a:ext cx="157316" cy="16714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Ellipse 35">
              <a:extLst>
                <a:ext uri="{FF2B5EF4-FFF2-40B4-BE49-F238E27FC236}">
                  <a16:creationId xmlns:a16="http://schemas.microsoft.com/office/drawing/2014/main" id="{D463ACFA-E076-4513-7CA5-90F0D1A8F225}"/>
                </a:ext>
              </a:extLst>
            </p:cNvPr>
            <p:cNvSpPr/>
            <p:nvPr/>
          </p:nvSpPr>
          <p:spPr>
            <a:xfrm>
              <a:off x="2880850" y="3159527"/>
              <a:ext cx="157316" cy="16714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" name="Ellipse 36">
              <a:extLst>
                <a:ext uri="{FF2B5EF4-FFF2-40B4-BE49-F238E27FC236}">
                  <a16:creationId xmlns:a16="http://schemas.microsoft.com/office/drawing/2014/main" id="{264B3140-051F-2FD0-5883-8F7A5A808B1D}"/>
                </a:ext>
              </a:extLst>
            </p:cNvPr>
            <p:cNvSpPr/>
            <p:nvPr/>
          </p:nvSpPr>
          <p:spPr>
            <a:xfrm>
              <a:off x="2880850" y="3414707"/>
              <a:ext cx="157317" cy="16714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Ellipse 37">
              <a:extLst>
                <a:ext uri="{FF2B5EF4-FFF2-40B4-BE49-F238E27FC236}">
                  <a16:creationId xmlns:a16="http://schemas.microsoft.com/office/drawing/2014/main" id="{46B89AE5-3558-8D52-E2A2-2C845BC5A08C}"/>
                </a:ext>
              </a:extLst>
            </p:cNvPr>
            <p:cNvSpPr/>
            <p:nvPr/>
          </p:nvSpPr>
          <p:spPr>
            <a:xfrm>
              <a:off x="2880850" y="3671953"/>
              <a:ext cx="157316" cy="16714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5" name="Gruppieren 38">
            <a:extLst>
              <a:ext uri="{FF2B5EF4-FFF2-40B4-BE49-F238E27FC236}">
                <a16:creationId xmlns:a16="http://schemas.microsoft.com/office/drawing/2014/main" id="{CF7FC818-649B-4E5B-479E-0AB817D4C3E4}"/>
              </a:ext>
            </a:extLst>
          </p:cNvPr>
          <p:cNvGrpSpPr/>
          <p:nvPr/>
        </p:nvGrpSpPr>
        <p:grpSpPr>
          <a:xfrm rot="16200000">
            <a:off x="4878535" y="3332541"/>
            <a:ext cx="207562" cy="879991"/>
            <a:chOff x="2812024" y="2545761"/>
            <a:chExt cx="294968" cy="1396181"/>
          </a:xfrm>
        </p:grpSpPr>
        <p:sp>
          <p:nvSpPr>
            <p:cNvPr id="836" name="Rechteck 39">
              <a:extLst>
                <a:ext uri="{FF2B5EF4-FFF2-40B4-BE49-F238E27FC236}">
                  <a16:creationId xmlns:a16="http://schemas.microsoft.com/office/drawing/2014/main" id="{EBA4B185-A8E1-A499-A6DA-77B48FFE6851}"/>
                </a:ext>
              </a:extLst>
            </p:cNvPr>
            <p:cNvSpPr/>
            <p:nvPr/>
          </p:nvSpPr>
          <p:spPr>
            <a:xfrm>
              <a:off x="2812024" y="2545761"/>
              <a:ext cx="294968" cy="13961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Ellipse 40">
              <a:extLst>
                <a:ext uri="{FF2B5EF4-FFF2-40B4-BE49-F238E27FC236}">
                  <a16:creationId xmlns:a16="http://schemas.microsoft.com/office/drawing/2014/main" id="{BF3A3659-A485-9C34-47F0-DA2EA9F3648D}"/>
                </a:ext>
              </a:extLst>
            </p:cNvPr>
            <p:cNvSpPr/>
            <p:nvPr/>
          </p:nvSpPr>
          <p:spPr>
            <a:xfrm>
              <a:off x="2880850" y="2649169"/>
              <a:ext cx="157316" cy="16714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Ellipse 41">
              <a:extLst>
                <a:ext uri="{FF2B5EF4-FFF2-40B4-BE49-F238E27FC236}">
                  <a16:creationId xmlns:a16="http://schemas.microsoft.com/office/drawing/2014/main" id="{DEC85A88-7820-A6CB-8887-E7BBD860C766}"/>
                </a:ext>
              </a:extLst>
            </p:cNvPr>
            <p:cNvSpPr/>
            <p:nvPr/>
          </p:nvSpPr>
          <p:spPr>
            <a:xfrm>
              <a:off x="2880850" y="2904348"/>
              <a:ext cx="157316" cy="16714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9" name="Ellipse 42">
              <a:extLst>
                <a:ext uri="{FF2B5EF4-FFF2-40B4-BE49-F238E27FC236}">
                  <a16:creationId xmlns:a16="http://schemas.microsoft.com/office/drawing/2014/main" id="{9C62A207-2D55-B045-7FDB-7FB3ABEC0098}"/>
                </a:ext>
              </a:extLst>
            </p:cNvPr>
            <p:cNvSpPr/>
            <p:nvPr/>
          </p:nvSpPr>
          <p:spPr>
            <a:xfrm>
              <a:off x="2880850" y="3159527"/>
              <a:ext cx="157316" cy="16714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Ellipse 43">
              <a:extLst>
                <a:ext uri="{FF2B5EF4-FFF2-40B4-BE49-F238E27FC236}">
                  <a16:creationId xmlns:a16="http://schemas.microsoft.com/office/drawing/2014/main" id="{8F4F26E8-E50C-9C96-66B6-DD0F87363F61}"/>
                </a:ext>
              </a:extLst>
            </p:cNvPr>
            <p:cNvSpPr/>
            <p:nvPr/>
          </p:nvSpPr>
          <p:spPr>
            <a:xfrm>
              <a:off x="2880850" y="3414706"/>
              <a:ext cx="157316" cy="16714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1" name="Ellipse 44">
              <a:extLst>
                <a:ext uri="{FF2B5EF4-FFF2-40B4-BE49-F238E27FC236}">
                  <a16:creationId xmlns:a16="http://schemas.microsoft.com/office/drawing/2014/main" id="{658D62DE-9DFA-F891-ADBC-9B469030D27E}"/>
                </a:ext>
              </a:extLst>
            </p:cNvPr>
            <p:cNvSpPr/>
            <p:nvPr/>
          </p:nvSpPr>
          <p:spPr>
            <a:xfrm>
              <a:off x="2880850" y="3671953"/>
              <a:ext cx="157316" cy="16714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2" name="Gruppieren 45">
            <a:extLst>
              <a:ext uri="{FF2B5EF4-FFF2-40B4-BE49-F238E27FC236}">
                <a16:creationId xmlns:a16="http://schemas.microsoft.com/office/drawing/2014/main" id="{3843515F-FD31-095E-E4C9-81B759CA9192}"/>
              </a:ext>
            </a:extLst>
          </p:cNvPr>
          <p:cNvGrpSpPr/>
          <p:nvPr/>
        </p:nvGrpSpPr>
        <p:grpSpPr>
          <a:xfrm rot="16200000">
            <a:off x="4876538" y="3678653"/>
            <a:ext cx="207562" cy="879991"/>
            <a:chOff x="2812024" y="2545761"/>
            <a:chExt cx="294968" cy="1396181"/>
          </a:xfrm>
        </p:grpSpPr>
        <p:sp>
          <p:nvSpPr>
            <p:cNvPr id="843" name="Rechteck 46">
              <a:extLst>
                <a:ext uri="{FF2B5EF4-FFF2-40B4-BE49-F238E27FC236}">
                  <a16:creationId xmlns:a16="http://schemas.microsoft.com/office/drawing/2014/main" id="{D069FFD3-E10C-CB88-C2D7-AE82380053EC}"/>
                </a:ext>
              </a:extLst>
            </p:cNvPr>
            <p:cNvSpPr/>
            <p:nvPr/>
          </p:nvSpPr>
          <p:spPr>
            <a:xfrm>
              <a:off x="2812024" y="2545761"/>
              <a:ext cx="294968" cy="13961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Ellipse 47">
              <a:extLst>
                <a:ext uri="{FF2B5EF4-FFF2-40B4-BE49-F238E27FC236}">
                  <a16:creationId xmlns:a16="http://schemas.microsoft.com/office/drawing/2014/main" id="{BC75F2EC-A3D2-8693-0E6D-7F3807466B77}"/>
                </a:ext>
              </a:extLst>
            </p:cNvPr>
            <p:cNvSpPr/>
            <p:nvPr/>
          </p:nvSpPr>
          <p:spPr>
            <a:xfrm>
              <a:off x="2880850" y="2649169"/>
              <a:ext cx="157316" cy="16714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Ellipse 48">
              <a:extLst>
                <a:ext uri="{FF2B5EF4-FFF2-40B4-BE49-F238E27FC236}">
                  <a16:creationId xmlns:a16="http://schemas.microsoft.com/office/drawing/2014/main" id="{2C39E027-3521-5FA9-A043-67899998DC71}"/>
                </a:ext>
              </a:extLst>
            </p:cNvPr>
            <p:cNvSpPr/>
            <p:nvPr/>
          </p:nvSpPr>
          <p:spPr>
            <a:xfrm>
              <a:off x="2880850" y="2904348"/>
              <a:ext cx="157316" cy="16714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Ellipse 49">
              <a:extLst>
                <a:ext uri="{FF2B5EF4-FFF2-40B4-BE49-F238E27FC236}">
                  <a16:creationId xmlns:a16="http://schemas.microsoft.com/office/drawing/2014/main" id="{7F7B4431-264F-2C76-4295-0416E1FDC1F5}"/>
                </a:ext>
              </a:extLst>
            </p:cNvPr>
            <p:cNvSpPr/>
            <p:nvPr/>
          </p:nvSpPr>
          <p:spPr>
            <a:xfrm>
              <a:off x="2880850" y="3159527"/>
              <a:ext cx="157316" cy="16714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Ellipse 50">
              <a:extLst>
                <a:ext uri="{FF2B5EF4-FFF2-40B4-BE49-F238E27FC236}">
                  <a16:creationId xmlns:a16="http://schemas.microsoft.com/office/drawing/2014/main" id="{E8951068-C496-9EFB-974D-6293F9A70D89}"/>
                </a:ext>
              </a:extLst>
            </p:cNvPr>
            <p:cNvSpPr/>
            <p:nvPr/>
          </p:nvSpPr>
          <p:spPr>
            <a:xfrm>
              <a:off x="2880850" y="3414706"/>
              <a:ext cx="157316" cy="16714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Ellipse 51">
              <a:extLst>
                <a:ext uri="{FF2B5EF4-FFF2-40B4-BE49-F238E27FC236}">
                  <a16:creationId xmlns:a16="http://schemas.microsoft.com/office/drawing/2014/main" id="{54088BC3-602C-EB22-C3F4-824B985F7BC5}"/>
                </a:ext>
              </a:extLst>
            </p:cNvPr>
            <p:cNvSpPr/>
            <p:nvPr/>
          </p:nvSpPr>
          <p:spPr>
            <a:xfrm>
              <a:off x="2880850" y="3671953"/>
              <a:ext cx="157316" cy="16714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1" name="CasellaDiTesto 860">
            <a:extLst>
              <a:ext uri="{FF2B5EF4-FFF2-40B4-BE49-F238E27FC236}">
                <a16:creationId xmlns:a16="http://schemas.microsoft.com/office/drawing/2014/main" id="{5582DE5D-59BA-2CEA-6FAD-A96C4E1E9934}"/>
              </a:ext>
            </a:extLst>
          </p:cNvPr>
          <p:cNvSpPr txBox="1"/>
          <p:nvPr/>
        </p:nvSpPr>
        <p:spPr>
          <a:xfrm>
            <a:off x="741427" y="2751362"/>
            <a:ext cx="748333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52400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2641"/>
              </a:buClr>
              <a:buSzPts val="1200"/>
              <a:tabLst/>
              <a:defRPr/>
            </a:pPr>
            <a:r>
              <a:rPr lang="it-IT" sz="1600" dirty="0">
                <a:solidFill>
                  <a:schemeClr val="tx1">
                    <a:lumMod val="75000"/>
                  </a:schemeClr>
                </a:solidFill>
                <a:latin typeface="Alexandria"/>
                <a:cs typeface="Alexandria"/>
                <a:sym typeface="Alexandria"/>
              </a:rPr>
              <a:t>text</a:t>
            </a:r>
            <a:endParaRPr kumimoji="0" lang="it-IT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Alexandria"/>
              <a:cs typeface="Alexandria"/>
              <a:sym typeface="Alexandria"/>
            </a:endParaRPr>
          </a:p>
        </p:txBody>
      </p:sp>
      <p:sp>
        <p:nvSpPr>
          <p:cNvPr id="863" name="CasellaDiTesto 862">
            <a:extLst>
              <a:ext uri="{FF2B5EF4-FFF2-40B4-BE49-F238E27FC236}">
                <a16:creationId xmlns:a16="http://schemas.microsoft.com/office/drawing/2014/main" id="{D8F03DF3-187B-5FCA-0B3C-CD2C8E233D5D}"/>
              </a:ext>
            </a:extLst>
          </p:cNvPr>
          <p:cNvSpPr txBox="1"/>
          <p:nvPr/>
        </p:nvSpPr>
        <p:spPr>
          <a:xfrm>
            <a:off x="2028463" y="1837911"/>
            <a:ext cx="1374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2641"/>
              </a:buClr>
              <a:buSzPts val="1200"/>
              <a:tabLst/>
              <a:defRPr/>
            </a:pPr>
            <a:r>
              <a:rPr lang="it-IT" dirty="0">
                <a:solidFill>
                  <a:schemeClr val="tx1">
                    <a:lumMod val="75000"/>
                  </a:schemeClr>
                </a:solidFill>
                <a:latin typeface="Alexandria"/>
                <a:cs typeface="Alexandria"/>
                <a:sym typeface="Alexandria"/>
              </a:rPr>
              <a:t>t</a:t>
            </a:r>
            <a:r>
              <a:rPr kumimoji="0" lang="it-IT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Alexandria"/>
                <a:cs typeface="Alexandria"/>
                <a:sym typeface="Alexandria"/>
              </a:rPr>
              <a:t>ext</a:t>
            </a:r>
            <a:r>
              <a:rPr kumimoji="0" lang="it-IT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Alexandria"/>
                <a:cs typeface="Alexandria"/>
                <a:sym typeface="Alexandria"/>
              </a:rPr>
              <a:t> </a:t>
            </a:r>
            <a:r>
              <a:rPr kumimoji="0" lang="it-IT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Alexandria"/>
                <a:cs typeface="Alexandria"/>
                <a:sym typeface="Alexandria"/>
              </a:rPr>
              <a:t>vector</a:t>
            </a:r>
            <a:endParaRPr kumimoji="0" lang="it-IT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Alexandria"/>
              <a:cs typeface="Alexandria"/>
              <a:sym typeface="Alexandria"/>
            </a:endParaRPr>
          </a:p>
        </p:txBody>
      </p:sp>
      <p:sp>
        <p:nvSpPr>
          <p:cNvPr id="865" name="CasellaDiTesto 864">
            <a:extLst>
              <a:ext uri="{FF2B5EF4-FFF2-40B4-BE49-F238E27FC236}">
                <a16:creationId xmlns:a16="http://schemas.microsoft.com/office/drawing/2014/main" id="{AD9F8766-7B4C-49AC-9F1F-4F8408D894BC}"/>
              </a:ext>
            </a:extLst>
          </p:cNvPr>
          <p:cNvSpPr txBox="1"/>
          <p:nvPr/>
        </p:nvSpPr>
        <p:spPr>
          <a:xfrm>
            <a:off x="4540323" y="1684022"/>
            <a:ext cx="7858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2641"/>
              </a:buClr>
              <a:buSzPts val="1200"/>
              <a:tabLst/>
              <a:defRPr/>
            </a:pPr>
            <a:r>
              <a:rPr lang="it-IT" dirty="0">
                <a:solidFill>
                  <a:schemeClr val="tx1">
                    <a:lumMod val="75000"/>
                  </a:schemeClr>
                </a:solidFill>
                <a:latin typeface="Alexandria"/>
                <a:cs typeface="Alexandria"/>
                <a:sym typeface="Alexandria"/>
              </a:rPr>
              <a:t>Key </a:t>
            </a:r>
            <a:endParaRPr kumimoji="0" lang="it-IT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Alexandria"/>
              <a:cs typeface="Alexandria"/>
              <a:sym typeface="Alexandria"/>
            </a:endParaRPr>
          </a:p>
        </p:txBody>
      </p:sp>
      <p:sp>
        <p:nvSpPr>
          <p:cNvPr id="867" name="CasellaDiTesto 866">
            <a:extLst>
              <a:ext uri="{FF2B5EF4-FFF2-40B4-BE49-F238E27FC236}">
                <a16:creationId xmlns:a16="http://schemas.microsoft.com/office/drawing/2014/main" id="{B8F5FF34-9DAC-8B72-44B7-8166871045B3}"/>
              </a:ext>
            </a:extLst>
          </p:cNvPr>
          <p:cNvSpPr txBox="1"/>
          <p:nvPr/>
        </p:nvSpPr>
        <p:spPr>
          <a:xfrm>
            <a:off x="4389969" y="2936028"/>
            <a:ext cx="14506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2641"/>
              </a:buClr>
              <a:buSzPts val="1200"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362641">
                    <a:lumMod val="75000"/>
                  </a:srgbClr>
                </a:solidFill>
                <a:effectLst/>
                <a:uLnTx/>
                <a:uFillTx/>
                <a:latin typeface="Alexandria"/>
                <a:cs typeface="Alexandria"/>
                <a:sym typeface="Alexandria"/>
              </a:rPr>
              <a:t>Tempo</a:t>
            </a:r>
          </a:p>
        </p:txBody>
      </p:sp>
      <p:sp>
        <p:nvSpPr>
          <p:cNvPr id="869" name="CasellaDiTesto 868">
            <a:extLst>
              <a:ext uri="{FF2B5EF4-FFF2-40B4-BE49-F238E27FC236}">
                <a16:creationId xmlns:a16="http://schemas.microsoft.com/office/drawing/2014/main" id="{F2FA43B5-76AD-758B-6E45-31F0ADAEDE95}"/>
              </a:ext>
            </a:extLst>
          </p:cNvPr>
          <p:cNvSpPr txBox="1"/>
          <p:nvPr/>
        </p:nvSpPr>
        <p:spPr>
          <a:xfrm>
            <a:off x="6850882" y="2746708"/>
            <a:ext cx="1606713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524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2641"/>
              </a:buClr>
              <a:buSzPts val="1200"/>
              <a:buFont typeface="Arial"/>
              <a:buNone/>
              <a:tabLst/>
              <a:defRPr/>
            </a:pPr>
            <a:r>
              <a:rPr lang="it-IT" sz="1600" dirty="0">
                <a:solidFill>
                  <a:srgbClr val="362641">
                    <a:lumMod val="75000"/>
                  </a:srgbClr>
                </a:solidFill>
                <a:latin typeface="Alexandria"/>
                <a:cs typeface="Alexandria"/>
                <a:sym typeface="Alexandria"/>
              </a:rPr>
              <a:t>m</a:t>
            </a:r>
            <a:r>
              <a:rPr kumimoji="0" lang="it-IT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62641">
                    <a:lumMod val="75000"/>
                  </a:srgbClr>
                </a:solidFill>
                <a:effectLst/>
                <a:uLnTx/>
                <a:uFillTx/>
                <a:latin typeface="Alexandria"/>
                <a:cs typeface="Alexandria"/>
                <a:sym typeface="Alexandria"/>
              </a:rPr>
              <a:t>ajor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rgbClr val="362641">
                    <a:lumMod val="75000"/>
                  </a:srgbClr>
                </a:solidFill>
                <a:effectLst/>
                <a:uLnTx/>
                <a:uFillTx/>
                <a:latin typeface="Alexandria"/>
                <a:cs typeface="Alexandria"/>
                <a:sym typeface="Alexandria"/>
              </a:rPr>
              <a:t>, slow</a:t>
            </a:r>
          </a:p>
        </p:txBody>
      </p:sp>
      <p:sp>
        <p:nvSpPr>
          <p:cNvPr id="871" name="CasellaDiTesto 870">
            <a:extLst>
              <a:ext uri="{FF2B5EF4-FFF2-40B4-BE49-F238E27FC236}">
                <a16:creationId xmlns:a16="http://schemas.microsoft.com/office/drawing/2014/main" id="{8E327672-374A-FF8D-10FD-47D5E0B36D91}"/>
              </a:ext>
            </a:extLst>
          </p:cNvPr>
          <p:cNvSpPr txBox="1"/>
          <p:nvPr/>
        </p:nvSpPr>
        <p:spPr>
          <a:xfrm>
            <a:off x="7127227" y="3489583"/>
            <a:ext cx="1311228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524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2641"/>
              </a:buClr>
              <a:buSzPts val="1200"/>
              <a:buFont typeface="Arial"/>
              <a:buNone/>
              <a:tabLst/>
              <a:defRPr/>
            </a:pPr>
            <a:r>
              <a:rPr kumimoji="0" lang="it-IT" sz="1000" b="1" i="0" u="none" strike="noStrike" kern="0" cap="none" spc="0" normalizeH="0" baseline="0" noProof="0" dirty="0">
                <a:ln>
                  <a:noFill/>
                </a:ln>
                <a:solidFill>
                  <a:srgbClr val="362641">
                    <a:lumMod val="75000"/>
                  </a:srgbClr>
                </a:solidFill>
                <a:effectLst/>
                <a:uLnTx/>
                <a:uFillTx/>
                <a:latin typeface="Alexandria"/>
                <a:cs typeface="Alexandria"/>
                <a:sym typeface="Alexandria"/>
              </a:rPr>
              <a:t>Key</a:t>
            </a:r>
          </a:p>
          <a:p>
            <a:pPr marL="4381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2641"/>
              </a:buClr>
              <a:buSzPts val="1200"/>
              <a:buFont typeface="Wingdings" pitchFamily="2" charset="2"/>
              <a:buChar char="§"/>
              <a:tabLst/>
              <a:defRPr/>
            </a:pPr>
            <a:r>
              <a:rPr kumimoji="0" lang="it-IT" sz="1000" b="0" i="0" u="none" strike="noStrike" kern="0" cap="none" spc="0" normalizeH="0" baseline="0" noProof="0" dirty="0">
                <a:ln>
                  <a:noFill/>
                </a:ln>
                <a:solidFill>
                  <a:srgbClr val="362641">
                    <a:lumMod val="75000"/>
                  </a:srgbClr>
                </a:solidFill>
                <a:effectLst/>
                <a:uLnTx/>
                <a:uFillTx/>
                <a:latin typeface="Alexandria"/>
                <a:cs typeface="Alexandria"/>
                <a:sym typeface="Alexandria"/>
              </a:rPr>
              <a:t>Minor</a:t>
            </a:r>
          </a:p>
          <a:p>
            <a:pPr marL="4381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2641"/>
              </a:buClr>
              <a:buSzPts val="1200"/>
              <a:buFont typeface="Wingdings" pitchFamily="2" charset="2"/>
              <a:buChar char="§"/>
              <a:tabLst/>
              <a:defRPr/>
            </a:pPr>
            <a:r>
              <a:rPr kumimoji="0" lang="it-IT" sz="1000" b="0" i="0" u="none" strike="noStrike" kern="0" cap="none" spc="0" normalizeH="0" baseline="0" noProof="0" dirty="0">
                <a:ln>
                  <a:noFill/>
                </a:ln>
                <a:solidFill>
                  <a:srgbClr val="362641">
                    <a:lumMod val="75000"/>
                  </a:srgbClr>
                </a:solidFill>
                <a:effectLst/>
                <a:uLnTx/>
                <a:uFillTx/>
                <a:latin typeface="Alexandria"/>
                <a:cs typeface="Alexandria"/>
                <a:sym typeface="Alexandria"/>
              </a:rPr>
              <a:t>Major</a:t>
            </a:r>
          </a:p>
          <a:p>
            <a:pPr marL="1524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2641"/>
              </a:buClr>
              <a:buSzPts val="1200"/>
              <a:buFont typeface="Arial"/>
              <a:buNone/>
              <a:tabLst/>
              <a:defRPr/>
            </a:pPr>
            <a:r>
              <a:rPr lang="it-IT" sz="1000" b="1" dirty="0">
                <a:solidFill>
                  <a:srgbClr val="362641">
                    <a:lumMod val="75000"/>
                  </a:srgbClr>
                </a:solidFill>
                <a:latin typeface="Alexandria"/>
                <a:cs typeface="Alexandria"/>
                <a:sym typeface="Alexandria"/>
              </a:rPr>
              <a:t>Tempo</a:t>
            </a:r>
            <a:endParaRPr kumimoji="0" lang="it-IT" sz="1000" b="1" i="0" u="none" strike="noStrike" kern="0" cap="none" spc="0" normalizeH="0" baseline="0" noProof="0" dirty="0">
              <a:ln>
                <a:noFill/>
              </a:ln>
              <a:solidFill>
                <a:srgbClr val="362641">
                  <a:lumMod val="75000"/>
                </a:srgbClr>
              </a:solidFill>
              <a:effectLst/>
              <a:uLnTx/>
              <a:uFillTx/>
              <a:latin typeface="Alexandria"/>
              <a:cs typeface="Alexandria"/>
              <a:sym typeface="Alexandria"/>
            </a:endParaRPr>
          </a:p>
          <a:p>
            <a:pPr marL="4381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2641"/>
              </a:buClr>
              <a:buSzPts val="1200"/>
              <a:buFont typeface="Wingdings" pitchFamily="2" charset="2"/>
              <a:buChar char="§"/>
              <a:tabLst/>
              <a:defRPr/>
            </a:pPr>
            <a:r>
              <a:rPr kumimoji="0" lang="it-IT" sz="1000" b="0" i="0" u="none" strike="noStrike" kern="0" cap="none" spc="0" normalizeH="0" baseline="0" noProof="0" dirty="0">
                <a:ln>
                  <a:noFill/>
                </a:ln>
                <a:solidFill>
                  <a:srgbClr val="362641">
                    <a:lumMod val="75000"/>
                  </a:srgbClr>
                </a:solidFill>
                <a:effectLst/>
                <a:uLnTx/>
                <a:uFillTx/>
                <a:latin typeface="Alexandria"/>
                <a:cs typeface="Alexandria"/>
                <a:sym typeface="Alexandria"/>
              </a:rPr>
              <a:t>Slow</a:t>
            </a:r>
          </a:p>
          <a:p>
            <a:pPr marL="4381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2641"/>
              </a:buClr>
              <a:buSzPts val="1200"/>
              <a:buFont typeface="Wingdings" pitchFamily="2" charset="2"/>
              <a:buChar char="§"/>
              <a:tabLst/>
              <a:defRPr/>
            </a:pPr>
            <a:r>
              <a:rPr kumimoji="0" lang="it-IT" sz="1000" b="0" i="0" u="none" strike="noStrike" kern="0" cap="none" spc="0" normalizeH="0" baseline="0" noProof="0" dirty="0">
                <a:ln>
                  <a:noFill/>
                </a:ln>
                <a:solidFill>
                  <a:srgbClr val="362641">
                    <a:lumMod val="75000"/>
                  </a:srgbClr>
                </a:solidFill>
                <a:effectLst/>
                <a:uLnTx/>
                <a:uFillTx/>
                <a:latin typeface="Alexandria"/>
                <a:cs typeface="Alexandria"/>
                <a:sym typeface="Alexandria"/>
              </a:rPr>
              <a:t>Moderate</a:t>
            </a:r>
          </a:p>
          <a:p>
            <a:pPr marL="4381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2641"/>
              </a:buClr>
              <a:buSzPts val="1200"/>
              <a:buFont typeface="Wingdings" pitchFamily="2" charset="2"/>
              <a:buChar char="§"/>
              <a:tabLst/>
              <a:defRPr/>
            </a:pPr>
            <a:r>
              <a:rPr kumimoji="0" lang="it-IT" sz="1000" b="0" i="0" u="none" strike="noStrike" kern="0" cap="none" spc="0" normalizeH="0" baseline="0" noProof="0" dirty="0">
                <a:ln>
                  <a:noFill/>
                </a:ln>
                <a:solidFill>
                  <a:srgbClr val="362641">
                    <a:lumMod val="75000"/>
                  </a:srgbClr>
                </a:solidFill>
                <a:effectLst/>
                <a:uLnTx/>
                <a:uFillTx/>
                <a:latin typeface="Alexandria"/>
                <a:cs typeface="Alexandria"/>
                <a:sym typeface="Alexandria"/>
              </a:rPr>
              <a:t>Fast </a:t>
            </a:r>
          </a:p>
        </p:txBody>
      </p:sp>
      <p:cxnSp>
        <p:nvCxnSpPr>
          <p:cNvPr id="874" name="Gerade Verbindung mit Pfeil 22">
            <a:extLst>
              <a:ext uri="{FF2B5EF4-FFF2-40B4-BE49-F238E27FC236}">
                <a16:creationId xmlns:a16="http://schemas.microsoft.com/office/drawing/2014/main" id="{42A12046-8844-3835-EE85-A85F0B70DC30}"/>
              </a:ext>
            </a:extLst>
          </p:cNvPr>
          <p:cNvCxnSpPr>
            <a:cxnSpLocks/>
          </p:cNvCxnSpPr>
          <p:nvPr/>
        </p:nvCxnSpPr>
        <p:spPr>
          <a:xfrm>
            <a:off x="1688757" y="2915985"/>
            <a:ext cx="640171" cy="4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0" name="Gerade Verbindung mit Pfeil 22">
            <a:extLst>
              <a:ext uri="{FF2B5EF4-FFF2-40B4-BE49-F238E27FC236}">
                <a16:creationId xmlns:a16="http://schemas.microsoft.com/office/drawing/2014/main" id="{F6D18E3A-E6C1-C993-D33E-91425C8C75DD}"/>
              </a:ext>
            </a:extLst>
          </p:cNvPr>
          <p:cNvCxnSpPr>
            <a:cxnSpLocks/>
          </p:cNvCxnSpPr>
          <p:nvPr/>
        </p:nvCxnSpPr>
        <p:spPr>
          <a:xfrm flipV="1">
            <a:off x="3138616" y="2324380"/>
            <a:ext cx="1169640" cy="5939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3" name="Gerade Verbindung mit Pfeil 22">
            <a:extLst>
              <a:ext uri="{FF2B5EF4-FFF2-40B4-BE49-F238E27FC236}">
                <a16:creationId xmlns:a16="http://schemas.microsoft.com/office/drawing/2014/main" id="{62990342-848A-9F72-3CE7-0BDEFE7664F6}"/>
              </a:ext>
            </a:extLst>
          </p:cNvPr>
          <p:cNvCxnSpPr>
            <a:cxnSpLocks/>
          </p:cNvCxnSpPr>
          <p:nvPr/>
        </p:nvCxnSpPr>
        <p:spPr>
          <a:xfrm>
            <a:off x="3176490" y="2918312"/>
            <a:ext cx="1131766" cy="854224"/>
          </a:xfrm>
          <a:prstGeom prst="bentConnector3">
            <a:avLst>
              <a:gd name="adj1" fmla="val 48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8" name="Gerade Verbindung mit Pfeil 22">
            <a:extLst>
              <a:ext uri="{FF2B5EF4-FFF2-40B4-BE49-F238E27FC236}">
                <a16:creationId xmlns:a16="http://schemas.microsoft.com/office/drawing/2014/main" id="{C892EF40-B2E7-055D-F945-467DD414E479}"/>
              </a:ext>
            </a:extLst>
          </p:cNvPr>
          <p:cNvCxnSpPr>
            <a:cxnSpLocks/>
          </p:cNvCxnSpPr>
          <p:nvPr/>
        </p:nvCxnSpPr>
        <p:spPr>
          <a:xfrm>
            <a:off x="5626786" y="2918317"/>
            <a:ext cx="1161192" cy="17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4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>
          <a:extLst>
            <a:ext uri="{FF2B5EF4-FFF2-40B4-BE49-F238E27FC236}">
              <a16:creationId xmlns:a16="http://schemas.microsoft.com/office/drawing/2014/main" id="{FCEC12B3-3E09-B024-BD67-75DBD2FA9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0">
            <a:extLst>
              <a:ext uri="{FF2B5EF4-FFF2-40B4-BE49-F238E27FC236}">
                <a16:creationId xmlns:a16="http://schemas.microsoft.com/office/drawing/2014/main" id="{69180F61-27BA-5EE8-E160-03B08671EAE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6818" y="414283"/>
            <a:ext cx="8470089" cy="659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900" dirty="0" err="1"/>
              <a:t>Conditional</a:t>
            </a:r>
            <a:r>
              <a:rPr lang="it-IT" sz="2900" dirty="0"/>
              <a:t> GAN - MAESTRO</a:t>
            </a:r>
            <a:endParaRPr sz="2900" dirty="0"/>
          </a:p>
        </p:txBody>
      </p:sp>
      <p:sp>
        <p:nvSpPr>
          <p:cNvPr id="794" name="Google Shape;794;p30">
            <a:extLst>
              <a:ext uri="{FF2B5EF4-FFF2-40B4-BE49-F238E27FC236}">
                <a16:creationId xmlns:a16="http://schemas.microsoft.com/office/drawing/2014/main" id="{95873F4B-8A51-E36D-591A-B209C3C87BE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8280" y="1606378"/>
            <a:ext cx="8254314" cy="3320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it-IT" dirty="0"/>
              <a:t>      </a:t>
            </a:r>
            <a:r>
              <a:rPr lang="it-IT" sz="1800" dirty="0"/>
              <a:t>To </a:t>
            </a:r>
            <a:r>
              <a:rPr lang="it-IT" sz="1800" dirty="0" err="1"/>
              <a:t>train</a:t>
            </a:r>
            <a:r>
              <a:rPr lang="it-IT" sz="1800" dirty="0"/>
              <a:t> the </a:t>
            </a:r>
            <a:r>
              <a:rPr lang="it-IT" sz="1800" dirty="0" err="1"/>
              <a:t>conditional</a:t>
            </a:r>
            <a:r>
              <a:rPr lang="it-IT" sz="1800" dirty="0"/>
              <a:t> GAN,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decided</a:t>
            </a:r>
            <a:r>
              <a:rPr lang="it-IT" sz="1800" dirty="0"/>
              <a:t> to work with the MAESTRO dataset, a large </a:t>
            </a:r>
            <a:r>
              <a:rPr lang="it-IT" sz="1800" dirty="0" err="1"/>
              <a:t>collection</a:t>
            </a:r>
            <a:r>
              <a:rPr lang="it-IT" sz="1800" dirty="0"/>
              <a:t> of MIDI and audio recordings of </a:t>
            </a:r>
            <a:r>
              <a:rPr lang="it-IT" sz="1800" b="1" dirty="0" err="1"/>
              <a:t>classical</a:t>
            </a:r>
            <a:r>
              <a:rPr lang="it-IT" sz="1800" b="1" dirty="0"/>
              <a:t> piano performances</a:t>
            </a:r>
            <a:r>
              <a:rPr lang="it-IT" sz="1800" dirty="0"/>
              <a:t>. </a:t>
            </a:r>
          </a:p>
          <a:p>
            <a:pPr algn="just"/>
            <a:endParaRPr lang="it-IT" sz="1800" dirty="0"/>
          </a:p>
          <a:p>
            <a:pPr algn="just"/>
            <a:r>
              <a:rPr lang="it-IT" sz="1800" dirty="0"/>
              <a:t>	</a:t>
            </a:r>
            <a:r>
              <a:rPr lang="it-IT" sz="1800" dirty="0" err="1"/>
              <a:t>This</a:t>
            </a:r>
            <a:r>
              <a:rPr lang="it-IT" sz="1800" dirty="0"/>
              <a:t> dataset </a:t>
            </a:r>
            <a:r>
              <a:rPr lang="it-IT" sz="1800" dirty="0" err="1"/>
              <a:t>provides</a:t>
            </a:r>
            <a:r>
              <a:rPr lang="it-IT" sz="1800" dirty="0"/>
              <a:t> </a:t>
            </a:r>
            <a:r>
              <a:rPr lang="it-IT" sz="1800" dirty="0" err="1"/>
              <a:t>rich</a:t>
            </a:r>
            <a:r>
              <a:rPr lang="it-IT" sz="1800" dirty="0"/>
              <a:t> </a:t>
            </a:r>
            <a:r>
              <a:rPr lang="it-IT" sz="1800" dirty="0" err="1"/>
              <a:t>temporal</a:t>
            </a:r>
            <a:r>
              <a:rPr lang="it-IT" sz="1800" dirty="0"/>
              <a:t> and </a:t>
            </a:r>
            <a:r>
              <a:rPr lang="it-IT" sz="1800" dirty="0" err="1"/>
              <a:t>dynamic</a:t>
            </a:r>
            <a:r>
              <a:rPr lang="it-IT" sz="1800" dirty="0"/>
              <a:t> information, making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ideal</a:t>
            </a:r>
            <a:r>
              <a:rPr lang="it-IT" sz="1800" dirty="0"/>
              <a:t> for training models to generate </a:t>
            </a:r>
            <a:r>
              <a:rPr lang="it-IT" sz="1800" dirty="0" err="1"/>
              <a:t>realistic</a:t>
            </a:r>
            <a:r>
              <a:rPr lang="it-IT" sz="1800" dirty="0"/>
              <a:t> and </a:t>
            </a:r>
            <a:r>
              <a:rPr lang="it-IT" sz="1800" dirty="0" err="1"/>
              <a:t>expressive</a:t>
            </a:r>
            <a:r>
              <a:rPr lang="it-IT" sz="1800" dirty="0"/>
              <a:t> music.</a:t>
            </a:r>
          </a:p>
        </p:txBody>
      </p:sp>
      <p:sp>
        <p:nvSpPr>
          <p:cNvPr id="18" name="Textfeld 8">
            <a:extLst>
              <a:ext uri="{FF2B5EF4-FFF2-40B4-BE49-F238E27FC236}">
                <a16:creationId xmlns:a16="http://schemas.microsoft.com/office/drawing/2014/main" id="{ADC80CC5-129E-EF8C-E566-DECE94E2C40A}"/>
              </a:ext>
            </a:extLst>
          </p:cNvPr>
          <p:cNvSpPr txBox="1"/>
          <p:nvPr/>
        </p:nvSpPr>
        <p:spPr>
          <a:xfrm>
            <a:off x="5329216" y="4268800"/>
            <a:ext cx="1472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0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>
          <a:extLst>
            <a:ext uri="{FF2B5EF4-FFF2-40B4-BE49-F238E27FC236}">
              <a16:creationId xmlns:a16="http://schemas.microsoft.com/office/drawing/2014/main" id="{BC0A180B-D536-4D8C-2EB6-B9CF15C9B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0">
            <a:extLst>
              <a:ext uri="{FF2B5EF4-FFF2-40B4-BE49-F238E27FC236}">
                <a16:creationId xmlns:a16="http://schemas.microsoft.com/office/drawing/2014/main" id="{C1E4DAA5-AA7E-605B-8BDF-9EA1594E6CC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6818" y="414283"/>
            <a:ext cx="8470089" cy="659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900" dirty="0" err="1"/>
              <a:t>Conditional</a:t>
            </a:r>
            <a:r>
              <a:rPr lang="it-IT" sz="2900" dirty="0"/>
              <a:t> GAN - STRUCTURE</a:t>
            </a:r>
            <a:endParaRPr sz="2900" dirty="0"/>
          </a:p>
        </p:txBody>
      </p:sp>
      <p:sp>
        <p:nvSpPr>
          <p:cNvPr id="794" name="Google Shape;794;p30">
            <a:extLst>
              <a:ext uri="{FF2B5EF4-FFF2-40B4-BE49-F238E27FC236}">
                <a16:creationId xmlns:a16="http://schemas.microsoft.com/office/drawing/2014/main" id="{FD1D8BD2-65F0-D1D6-CB2E-2CEF95C066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036" y="1192757"/>
            <a:ext cx="4893277" cy="3320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To generate music, we provided our model with sequences containing the following elements:</a:t>
            </a:r>
          </a:p>
          <a:p>
            <a:pPr marL="5143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/>
              <a:t>Pitches</a:t>
            </a:r>
            <a:r>
              <a:rPr lang="en-US" sz="1800" dirty="0"/>
              <a:t>: the specific notes in a musical scale, defining the melody.</a:t>
            </a:r>
          </a:p>
          <a:p>
            <a:pPr marL="5143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/>
              <a:t>Velocity</a:t>
            </a:r>
            <a:r>
              <a:rPr lang="en-US" sz="1800" dirty="0"/>
              <a:t>: the intensity or force of a note, influencing its loudness and expression.</a:t>
            </a:r>
          </a:p>
          <a:p>
            <a:pPr marL="5143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/>
              <a:t>Key</a:t>
            </a:r>
            <a:r>
              <a:rPr lang="en-US" sz="1800" dirty="0"/>
              <a:t>: indicates whether the composition is in a Major or Minor scale, defining its mood and tonality.</a:t>
            </a:r>
          </a:p>
        </p:txBody>
      </p:sp>
      <p:sp>
        <p:nvSpPr>
          <p:cNvPr id="18" name="Textfeld 8">
            <a:extLst>
              <a:ext uri="{FF2B5EF4-FFF2-40B4-BE49-F238E27FC236}">
                <a16:creationId xmlns:a16="http://schemas.microsoft.com/office/drawing/2014/main" id="{4B85A6AE-A653-0873-F7E5-9F3AAE3C77A2}"/>
              </a:ext>
            </a:extLst>
          </p:cNvPr>
          <p:cNvSpPr txBox="1"/>
          <p:nvPr/>
        </p:nvSpPr>
        <p:spPr>
          <a:xfrm>
            <a:off x="5329216" y="4268800"/>
            <a:ext cx="1472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hteck 4">
            <a:extLst>
              <a:ext uri="{FF2B5EF4-FFF2-40B4-BE49-F238E27FC236}">
                <a16:creationId xmlns:a16="http://schemas.microsoft.com/office/drawing/2014/main" id="{A92C2AB2-1BC0-8A17-4B16-7D2B46906861}"/>
              </a:ext>
            </a:extLst>
          </p:cNvPr>
          <p:cNvSpPr/>
          <p:nvPr/>
        </p:nvSpPr>
        <p:spPr>
          <a:xfrm>
            <a:off x="5388984" y="1191030"/>
            <a:ext cx="802016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5" name="Rechteck 7">
            <a:extLst>
              <a:ext uri="{FF2B5EF4-FFF2-40B4-BE49-F238E27FC236}">
                <a16:creationId xmlns:a16="http://schemas.microsoft.com/office/drawing/2014/main" id="{36197A83-25E9-70BE-1CBB-FA65DD212B0C}"/>
              </a:ext>
            </a:extLst>
          </p:cNvPr>
          <p:cNvSpPr/>
          <p:nvPr/>
        </p:nvSpPr>
        <p:spPr>
          <a:xfrm>
            <a:off x="5356516" y="2453929"/>
            <a:ext cx="1668967" cy="4862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</p:txBody>
      </p:sp>
      <p:cxnSp>
        <p:nvCxnSpPr>
          <p:cNvPr id="6" name="Verbinder: gewinkelt 12">
            <a:extLst>
              <a:ext uri="{FF2B5EF4-FFF2-40B4-BE49-F238E27FC236}">
                <a16:creationId xmlns:a16="http://schemas.microsoft.com/office/drawing/2014/main" id="{E34ACB6B-3B01-0EF2-1836-D6555CD159D5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rot="5400000">
            <a:off x="6109666" y="1641695"/>
            <a:ext cx="893569" cy="7308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hteck 4">
            <a:extLst>
              <a:ext uri="{FF2B5EF4-FFF2-40B4-BE49-F238E27FC236}">
                <a16:creationId xmlns:a16="http://schemas.microsoft.com/office/drawing/2014/main" id="{73BA80CF-E529-27C7-21D3-4BFD6417E062}"/>
              </a:ext>
            </a:extLst>
          </p:cNvPr>
          <p:cNvSpPr/>
          <p:nvPr/>
        </p:nvSpPr>
        <p:spPr>
          <a:xfrm>
            <a:off x="6520891" y="1191028"/>
            <a:ext cx="802016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</a:t>
            </a:r>
          </a:p>
        </p:txBody>
      </p:sp>
      <p:sp>
        <p:nvSpPr>
          <p:cNvPr id="19" name="Rechteck 4">
            <a:extLst>
              <a:ext uri="{FF2B5EF4-FFF2-40B4-BE49-F238E27FC236}">
                <a16:creationId xmlns:a16="http://schemas.microsoft.com/office/drawing/2014/main" id="{5DBD779F-F131-D5CF-6C92-8AB40674FA56}"/>
              </a:ext>
            </a:extLst>
          </p:cNvPr>
          <p:cNvSpPr/>
          <p:nvPr/>
        </p:nvSpPr>
        <p:spPr>
          <a:xfrm>
            <a:off x="7610673" y="1191028"/>
            <a:ext cx="802016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</a:t>
            </a:r>
          </a:p>
        </p:txBody>
      </p:sp>
      <p:sp>
        <p:nvSpPr>
          <p:cNvPr id="22" name="Rechteck 7">
            <a:extLst>
              <a:ext uri="{FF2B5EF4-FFF2-40B4-BE49-F238E27FC236}">
                <a16:creationId xmlns:a16="http://schemas.microsoft.com/office/drawing/2014/main" id="{161457E4-DCF3-6E09-9CEB-B3DAF15B8DF9}"/>
              </a:ext>
            </a:extLst>
          </p:cNvPr>
          <p:cNvSpPr/>
          <p:nvPr/>
        </p:nvSpPr>
        <p:spPr>
          <a:xfrm>
            <a:off x="6842635" y="3901793"/>
            <a:ext cx="1668967" cy="4862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</a:t>
            </a:r>
          </a:p>
        </p:txBody>
      </p:sp>
      <p:cxnSp>
        <p:nvCxnSpPr>
          <p:cNvPr id="46" name="Verbinder: gewinkelt 12">
            <a:extLst>
              <a:ext uri="{FF2B5EF4-FFF2-40B4-BE49-F238E27FC236}">
                <a16:creationId xmlns:a16="http://schemas.microsoft.com/office/drawing/2014/main" id="{E8ACF9DF-8545-2D33-500E-2CF9A09A00AE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rot="16200000" flipH="1">
            <a:off x="6128793" y="2353466"/>
            <a:ext cx="2341433" cy="755220"/>
          </a:xfrm>
          <a:prstGeom prst="bentConnector3">
            <a:avLst>
              <a:gd name="adj1" fmla="val 1903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22">
            <a:extLst>
              <a:ext uri="{FF2B5EF4-FFF2-40B4-BE49-F238E27FC236}">
                <a16:creationId xmlns:a16="http://schemas.microsoft.com/office/drawing/2014/main" id="{F14DA79D-9C8E-9AFD-B3B4-7C8A3364634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789992" y="1560362"/>
            <a:ext cx="0" cy="89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22">
            <a:extLst>
              <a:ext uri="{FF2B5EF4-FFF2-40B4-BE49-F238E27FC236}">
                <a16:creationId xmlns:a16="http://schemas.microsoft.com/office/drawing/2014/main" id="{06131FE9-5067-97DB-741A-A6792F48C2D5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011681" y="1560360"/>
            <a:ext cx="0" cy="2341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22">
            <a:extLst>
              <a:ext uri="{FF2B5EF4-FFF2-40B4-BE49-F238E27FC236}">
                <a16:creationId xmlns:a16="http://schemas.microsoft.com/office/drawing/2014/main" id="{FDF04527-1291-47BD-7D6F-86C8FDC2D8FA}"/>
              </a:ext>
            </a:extLst>
          </p:cNvPr>
          <p:cNvCxnSpPr>
            <a:cxnSpLocks/>
            <a:stCxn id="5" idx="2"/>
            <a:endCxn id="60" idx="0"/>
          </p:cNvCxnSpPr>
          <p:nvPr/>
        </p:nvCxnSpPr>
        <p:spPr>
          <a:xfrm>
            <a:off x="6191000" y="2940182"/>
            <a:ext cx="8356" cy="389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8630AD72-EAD5-E074-37AE-544B093AA503}"/>
              </a:ext>
            </a:extLst>
          </p:cNvPr>
          <p:cNvSpPr txBox="1"/>
          <p:nvPr/>
        </p:nvSpPr>
        <p:spPr>
          <a:xfrm>
            <a:off x="5549177" y="3329412"/>
            <a:ext cx="1300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 err="1">
                <a:latin typeface="+mn-lt"/>
              </a:rPr>
              <a:t>Generated</a:t>
            </a:r>
            <a:endParaRPr lang="it-IT" sz="1100" dirty="0">
              <a:latin typeface="+mn-lt"/>
            </a:endParaRPr>
          </a:p>
          <a:p>
            <a:pPr algn="ctr"/>
            <a:r>
              <a:rPr lang="it-IT" sz="1100" dirty="0">
                <a:latin typeface="+mn-lt"/>
              </a:rPr>
              <a:t>Pitches-</a:t>
            </a:r>
            <a:r>
              <a:rPr lang="it-IT" sz="1100" dirty="0" err="1">
                <a:latin typeface="+mn-lt"/>
              </a:rPr>
              <a:t>Velocities</a:t>
            </a:r>
            <a:endParaRPr lang="it-IT" sz="1100" dirty="0">
              <a:latin typeface="+mn-lt"/>
            </a:endParaRPr>
          </a:p>
        </p:txBody>
      </p:sp>
      <p:cxnSp>
        <p:nvCxnSpPr>
          <p:cNvPr id="62" name="Verbinder: gewinkelt 12">
            <a:extLst>
              <a:ext uri="{FF2B5EF4-FFF2-40B4-BE49-F238E27FC236}">
                <a16:creationId xmlns:a16="http://schemas.microsoft.com/office/drawing/2014/main" id="{A2D8AB2C-DFD7-7B80-5FDF-65813F329574}"/>
              </a:ext>
            </a:extLst>
          </p:cNvPr>
          <p:cNvCxnSpPr>
            <a:cxnSpLocks/>
            <a:stCxn id="60" idx="2"/>
            <a:endCxn id="22" idx="1"/>
          </p:cNvCxnSpPr>
          <p:nvPr/>
        </p:nvCxnSpPr>
        <p:spPr>
          <a:xfrm rot="16200000" flipH="1">
            <a:off x="6328685" y="3630969"/>
            <a:ext cx="384621" cy="6432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2" name="CasellaDiTesto 771">
            <a:extLst>
              <a:ext uri="{FF2B5EF4-FFF2-40B4-BE49-F238E27FC236}">
                <a16:creationId xmlns:a16="http://schemas.microsoft.com/office/drawing/2014/main" id="{AC162543-C780-8859-26A1-51507563B2B8}"/>
              </a:ext>
            </a:extLst>
          </p:cNvPr>
          <p:cNvSpPr txBox="1"/>
          <p:nvPr/>
        </p:nvSpPr>
        <p:spPr>
          <a:xfrm>
            <a:off x="6863631" y="4601794"/>
            <a:ext cx="1626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100" dirty="0" err="1">
                <a:latin typeface="+mn-lt"/>
              </a:rPr>
              <a:t>Predicted</a:t>
            </a:r>
            <a:r>
              <a:rPr lang="it-IT" sz="1100" dirty="0">
                <a:latin typeface="+mn-lt"/>
              </a:rPr>
              <a:t> Labels</a:t>
            </a:r>
          </a:p>
        </p:txBody>
      </p:sp>
      <p:cxnSp>
        <p:nvCxnSpPr>
          <p:cNvPr id="773" name="Gerade Verbindung mit Pfeil 22">
            <a:extLst>
              <a:ext uri="{FF2B5EF4-FFF2-40B4-BE49-F238E27FC236}">
                <a16:creationId xmlns:a16="http://schemas.microsoft.com/office/drawing/2014/main" id="{5B3F3CC2-8F38-58FD-BC47-52E66E276BC6}"/>
              </a:ext>
            </a:extLst>
          </p:cNvPr>
          <p:cNvCxnSpPr>
            <a:cxnSpLocks/>
            <a:stCxn id="22" idx="2"/>
            <a:endCxn id="772" idx="0"/>
          </p:cNvCxnSpPr>
          <p:nvPr/>
        </p:nvCxnSpPr>
        <p:spPr>
          <a:xfrm flipH="1">
            <a:off x="7677118" y="4388046"/>
            <a:ext cx="1" cy="213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2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>
          <a:extLst>
            <a:ext uri="{FF2B5EF4-FFF2-40B4-BE49-F238E27FC236}">
              <a16:creationId xmlns:a16="http://schemas.microsoft.com/office/drawing/2014/main" id="{F57B855B-548A-364F-30BA-EF1AD9DBE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0">
            <a:extLst>
              <a:ext uri="{FF2B5EF4-FFF2-40B4-BE49-F238E27FC236}">
                <a16:creationId xmlns:a16="http://schemas.microsoft.com/office/drawing/2014/main" id="{00BB5357-E2C2-341D-8999-845819E3BDD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6818" y="414283"/>
            <a:ext cx="8470089" cy="659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900" dirty="0"/>
              <a:t>Word2Vec - CHALLENGES</a:t>
            </a:r>
            <a:endParaRPr sz="2900" dirty="0"/>
          </a:p>
        </p:txBody>
      </p:sp>
      <p:sp>
        <p:nvSpPr>
          <p:cNvPr id="794" name="Google Shape;794;p30">
            <a:extLst>
              <a:ext uri="{FF2B5EF4-FFF2-40B4-BE49-F238E27FC236}">
                <a16:creationId xmlns:a16="http://schemas.microsoft.com/office/drawing/2014/main" id="{931763C1-4856-C2E2-EA47-21887D228C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8897" y="1419299"/>
            <a:ext cx="6013622" cy="3724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buFont typeface="Wingdings" pitchFamily="2" charset="2"/>
              <a:buChar char="§"/>
            </a:pPr>
            <a:r>
              <a:rPr lang="it-IT" sz="1600" b="1" dirty="0" err="1"/>
              <a:t>Ambiguity</a:t>
            </a:r>
            <a:r>
              <a:rPr lang="it-IT" sz="1600" b="1" dirty="0"/>
              <a:t> in musical </a:t>
            </a:r>
            <a:r>
              <a:rPr lang="it-IT" sz="1600" b="1" dirty="0" err="1"/>
              <a:t>terms</a:t>
            </a:r>
            <a:r>
              <a:rPr lang="it-IT" sz="1600" b="1" dirty="0"/>
              <a:t>:</a:t>
            </a:r>
            <a:r>
              <a:rPr lang="it-IT" sz="1600" dirty="0"/>
              <a:t> the "moderate" tempo </a:t>
            </a:r>
            <a:r>
              <a:rPr lang="it-IT" sz="1600" dirty="0" err="1"/>
              <a:t>was</a:t>
            </a:r>
            <a:r>
              <a:rPr lang="it-IT" sz="1600" dirty="0"/>
              <a:t> </a:t>
            </a:r>
            <a:r>
              <a:rPr lang="it-IT" sz="1600" dirty="0" err="1"/>
              <a:t>not</a:t>
            </a:r>
            <a:r>
              <a:rPr lang="it-IT" sz="1600" dirty="0"/>
              <a:t> </a:t>
            </a:r>
            <a:r>
              <a:rPr lang="it-IT" sz="1600" dirty="0" err="1"/>
              <a:t>being</a:t>
            </a:r>
            <a:r>
              <a:rPr lang="it-IT" sz="1600" dirty="0"/>
              <a:t> </a:t>
            </a:r>
            <a:r>
              <a:rPr lang="it-IT" sz="1600" dirty="0" err="1"/>
              <a:t>predicted</a:t>
            </a:r>
            <a:r>
              <a:rPr lang="it-IT" sz="1600" dirty="0"/>
              <a:t> </a:t>
            </a:r>
            <a:r>
              <a:rPr lang="it-IT" sz="1600" dirty="0" err="1"/>
              <a:t>unless</a:t>
            </a:r>
            <a:r>
              <a:rPr lang="it-IT" sz="1600" dirty="0"/>
              <a:t> </a:t>
            </a:r>
            <a:r>
              <a:rPr lang="it-IT" sz="1600" dirty="0" err="1"/>
              <a:t>it</a:t>
            </a:r>
            <a:r>
              <a:rPr lang="it-IT" sz="1600" dirty="0"/>
              <a:t> </a:t>
            </a:r>
            <a:r>
              <a:rPr lang="it-IT" sz="1600" dirty="0" err="1"/>
              <a:t>was</a:t>
            </a:r>
            <a:r>
              <a:rPr lang="it-IT" sz="1600" dirty="0"/>
              <a:t> </a:t>
            </a:r>
            <a:r>
              <a:rPr lang="it-IT" sz="1600" dirty="0" err="1"/>
              <a:t>explicitly</a:t>
            </a:r>
            <a:r>
              <a:rPr lang="it-IT" sz="1600" dirty="0"/>
              <a:t> </a:t>
            </a:r>
            <a:r>
              <a:rPr lang="it-IT" sz="1600" dirty="0" err="1"/>
              <a:t>mentioned</a:t>
            </a:r>
            <a:r>
              <a:rPr lang="it-IT" sz="1600" dirty="0"/>
              <a:t> in the </a:t>
            </a:r>
            <a:r>
              <a:rPr lang="it-IT" sz="1600" dirty="0" err="1"/>
              <a:t>textual</a:t>
            </a:r>
            <a:r>
              <a:rPr lang="it-IT" sz="1600" dirty="0"/>
              <a:t> input.</a:t>
            </a:r>
          </a:p>
          <a:p>
            <a:pPr marL="152400" indent="0"/>
            <a:endParaRPr lang="it-IT" sz="1600" dirty="0"/>
          </a:p>
          <a:p>
            <a:pPr>
              <a:buFont typeface="Wingdings" pitchFamily="2" charset="2"/>
              <a:buChar char="§"/>
            </a:pPr>
            <a:r>
              <a:rPr lang="it-IT" sz="1600" b="1" dirty="0" err="1"/>
              <a:t>Influence</a:t>
            </a:r>
            <a:r>
              <a:rPr lang="it-IT" sz="1600" b="1" dirty="0"/>
              <a:t> of common words:</a:t>
            </a:r>
            <a:r>
              <a:rPr lang="it-IT" sz="1600" dirty="0"/>
              <a:t> </a:t>
            </a:r>
            <a:r>
              <a:rPr lang="it-IT" sz="1600" dirty="0" err="1"/>
              <a:t>frequent</a:t>
            </a:r>
            <a:r>
              <a:rPr lang="it-IT" sz="1600" dirty="0"/>
              <a:t> words like </a:t>
            </a:r>
            <a:r>
              <a:rPr lang="it-IT" sz="1600" i="1" dirty="0"/>
              <a:t>"and"</a:t>
            </a:r>
            <a:r>
              <a:rPr lang="it-IT" sz="1600" dirty="0"/>
              <a:t>, </a:t>
            </a:r>
            <a:r>
              <a:rPr lang="it-IT" sz="1600" i="1" dirty="0"/>
              <a:t>"to"</a:t>
            </a:r>
            <a:r>
              <a:rPr lang="it-IT" sz="1600" dirty="0"/>
              <a:t>, etc., can </a:t>
            </a:r>
            <a:r>
              <a:rPr lang="it-IT" sz="1600" dirty="0" err="1"/>
              <a:t>affect</a:t>
            </a:r>
            <a:r>
              <a:rPr lang="it-IT" sz="1600" dirty="0"/>
              <a:t> the </a:t>
            </a:r>
            <a:r>
              <a:rPr lang="it-IT" sz="1600" dirty="0" err="1"/>
              <a:t>quality</a:t>
            </a:r>
            <a:r>
              <a:rPr lang="it-IT" sz="1600" dirty="0"/>
              <a:t> of the </a:t>
            </a:r>
            <a:r>
              <a:rPr lang="it-IT" sz="1600" dirty="0" err="1"/>
              <a:t>learned</a:t>
            </a:r>
            <a:r>
              <a:rPr lang="it-IT" sz="1600" dirty="0"/>
              <a:t> </a:t>
            </a:r>
            <a:r>
              <a:rPr lang="it-IT" sz="1600" dirty="0" err="1"/>
              <a:t>representations</a:t>
            </a:r>
            <a:r>
              <a:rPr lang="it-IT" sz="1600" dirty="0"/>
              <a:t>. </a:t>
            </a:r>
          </a:p>
          <a:p>
            <a:pPr marL="152400" indent="0"/>
            <a:endParaRPr lang="it-IT" sz="1600" dirty="0"/>
          </a:p>
          <a:p>
            <a:pPr>
              <a:buFont typeface="Wingdings" pitchFamily="2" charset="2"/>
              <a:buChar char="§"/>
            </a:pPr>
            <a:r>
              <a:rPr lang="it-IT" sz="1600" b="1" dirty="0"/>
              <a:t>Handling </a:t>
            </a:r>
            <a:r>
              <a:rPr lang="it-IT" sz="1600" b="1" dirty="0" err="1"/>
              <a:t>negations</a:t>
            </a:r>
            <a:r>
              <a:rPr lang="it-IT" sz="1600" b="1" dirty="0"/>
              <a:t>:</a:t>
            </a:r>
            <a:r>
              <a:rPr lang="it-IT" sz="1600" dirty="0"/>
              <a:t> Word2Vec </a:t>
            </a:r>
            <a:r>
              <a:rPr lang="it-IT" sz="1600" dirty="0" err="1"/>
              <a:t>struggles</a:t>
            </a:r>
            <a:r>
              <a:rPr lang="it-IT" sz="1600" dirty="0"/>
              <a:t> with </a:t>
            </a:r>
            <a:r>
              <a:rPr lang="it-IT" sz="1600" dirty="0" err="1"/>
              <a:t>understanding</a:t>
            </a:r>
            <a:r>
              <a:rPr lang="it-IT" sz="1600" dirty="0"/>
              <a:t> </a:t>
            </a:r>
            <a:r>
              <a:rPr lang="it-IT" sz="1600" dirty="0" err="1"/>
              <a:t>negations</a:t>
            </a:r>
            <a:r>
              <a:rPr lang="it-IT" sz="1600" dirty="0"/>
              <a:t>, </a:t>
            </a:r>
            <a:r>
              <a:rPr lang="it-IT" sz="1600" dirty="0" err="1"/>
              <a:t>which</a:t>
            </a:r>
            <a:r>
              <a:rPr lang="it-IT" sz="1600" dirty="0"/>
              <a:t> can alter the </a:t>
            </a:r>
            <a:r>
              <a:rPr lang="it-IT" sz="1600" dirty="0" err="1"/>
              <a:t>meaning</a:t>
            </a:r>
            <a:r>
              <a:rPr lang="it-IT" sz="1600" dirty="0"/>
              <a:t> of musical </a:t>
            </a:r>
            <a:r>
              <a:rPr lang="it-IT" sz="1600" dirty="0" err="1"/>
              <a:t>descriptions</a:t>
            </a:r>
            <a:r>
              <a:rPr lang="it-IT" sz="1600" dirty="0"/>
              <a:t>.</a:t>
            </a:r>
          </a:p>
        </p:txBody>
      </p:sp>
      <p:sp>
        <p:nvSpPr>
          <p:cNvPr id="18" name="Textfeld 8">
            <a:extLst>
              <a:ext uri="{FF2B5EF4-FFF2-40B4-BE49-F238E27FC236}">
                <a16:creationId xmlns:a16="http://schemas.microsoft.com/office/drawing/2014/main" id="{02315A17-DA25-4691-1029-55968514355D}"/>
              </a:ext>
            </a:extLst>
          </p:cNvPr>
          <p:cNvSpPr txBox="1"/>
          <p:nvPr/>
        </p:nvSpPr>
        <p:spPr>
          <a:xfrm>
            <a:off x="5329216" y="4268800"/>
            <a:ext cx="1472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Immagine 2" descr="Immagine che contiene Animazione, cartone animato, arte&#10;&#10;Il contenuto generato dall'IA potrebbe non essere corretto.">
            <a:extLst>
              <a:ext uri="{FF2B5EF4-FFF2-40B4-BE49-F238E27FC236}">
                <a16:creationId xmlns:a16="http://schemas.microsoft.com/office/drawing/2014/main" id="{BDB376DB-F060-CB68-7675-1DE85261FB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" t="10768" r="-567" b="9065"/>
          <a:stretch/>
        </p:blipFill>
        <p:spPr>
          <a:xfrm>
            <a:off x="4925197" y="1574125"/>
            <a:ext cx="4762500" cy="423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3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>
          <a:extLst>
            <a:ext uri="{FF2B5EF4-FFF2-40B4-BE49-F238E27FC236}">
              <a16:creationId xmlns:a16="http://schemas.microsoft.com/office/drawing/2014/main" id="{D1F0744B-0594-0443-5120-9EE22589E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0">
            <a:extLst>
              <a:ext uri="{FF2B5EF4-FFF2-40B4-BE49-F238E27FC236}">
                <a16:creationId xmlns:a16="http://schemas.microsoft.com/office/drawing/2014/main" id="{5553E4AE-4E4A-EC71-C813-9D079DC4C90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6818" y="414283"/>
            <a:ext cx="8470089" cy="659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900" dirty="0" err="1"/>
              <a:t>cGAN</a:t>
            </a:r>
            <a:r>
              <a:rPr lang="it-IT" sz="2900" dirty="0"/>
              <a:t> – RESULTS and CHALLENGES</a:t>
            </a:r>
            <a:endParaRPr sz="2900" dirty="0"/>
          </a:p>
        </p:txBody>
      </p:sp>
      <p:sp>
        <p:nvSpPr>
          <p:cNvPr id="794" name="Google Shape;794;p30">
            <a:extLst>
              <a:ext uri="{FF2B5EF4-FFF2-40B4-BE49-F238E27FC236}">
                <a16:creationId xmlns:a16="http://schemas.microsoft.com/office/drawing/2014/main" id="{75341F35-ADCB-7D2B-D567-65AC74A168C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8897" y="1298601"/>
            <a:ext cx="8254314" cy="584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t-IT" dirty="0"/>
              <a:t>      </a:t>
            </a:r>
            <a:r>
              <a:rPr lang="it-IT" sz="1800" i="1" dirty="0" err="1"/>
              <a:t>What</a:t>
            </a:r>
            <a:r>
              <a:rPr lang="it-IT" sz="1800" i="1" dirty="0"/>
              <a:t> </a:t>
            </a:r>
            <a:r>
              <a:rPr lang="it-IT" sz="1800" i="1" dirty="0" err="1"/>
              <a:t>was</a:t>
            </a:r>
            <a:r>
              <a:rPr lang="it-IT" sz="1800" i="1" dirty="0"/>
              <a:t> </a:t>
            </a:r>
            <a:r>
              <a:rPr lang="it-IT" sz="1800" i="1" dirty="0" err="1"/>
              <a:t>our</a:t>
            </a:r>
            <a:r>
              <a:rPr lang="it-IT" sz="1800" i="1" dirty="0"/>
              <a:t> model </a:t>
            </a:r>
            <a:r>
              <a:rPr lang="it-IT" sz="1800" i="1" dirty="0" err="1"/>
              <a:t>able</a:t>
            </a:r>
            <a:r>
              <a:rPr lang="it-IT" sz="1800" i="1" dirty="0"/>
              <a:t> to do?</a:t>
            </a:r>
          </a:p>
        </p:txBody>
      </p:sp>
      <p:sp>
        <p:nvSpPr>
          <p:cNvPr id="18" name="Textfeld 8">
            <a:extLst>
              <a:ext uri="{FF2B5EF4-FFF2-40B4-BE49-F238E27FC236}">
                <a16:creationId xmlns:a16="http://schemas.microsoft.com/office/drawing/2014/main" id="{27D8C333-1B42-5371-BC2B-91EEEC7E835D}"/>
              </a:ext>
            </a:extLst>
          </p:cNvPr>
          <p:cNvSpPr txBox="1"/>
          <p:nvPr/>
        </p:nvSpPr>
        <p:spPr>
          <a:xfrm>
            <a:off x="5329216" y="4268800"/>
            <a:ext cx="1472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Immagine 1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46193685-1DE7-3768-9587-9B46E0F5C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16" y="2240776"/>
            <a:ext cx="3226816" cy="1976425"/>
          </a:xfrm>
          <a:prstGeom prst="rect">
            <a:avLst/>
          </a:prstGeom>
        </p:spPr>
      </p:pic>
      <p:pic>
        <p:nvPicPr>
          <p:cNvPr id="3" name="Immagine 2" descr="Immagine che contiene schermata, Diagramm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5DF8B06A-DE75-2974-FD8D-7958A5E21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18" y="2240777"/>
            <a:ext cx="3746778" cy="1976425"/>
          </a:xfrm>
          <a:prstGeom prst="rect">
            <a:avLst/>
          </a:prstGeom>
        </p:spPr>
      </p:pic>
      <p:sp>
        <p:nvSpPr>
          <p:cNvPr id="4" name="Freccia destra 3">
            <a:extLst>
              <a:ext uri="{FF2B5EF4-FFF2-40B4-BE49-F238E27FC236}">
                <a16:creationId xmlns:a16="http://schemas.microsoft.com/office/drawing/2014/main" id="{8AABEE2E-8768-B2B2-5A77-8427157245BB}"/>
              </a:ext>
            </a:extLst>
          </p:cNvPr>
          <p:cNvSpPr/>
          <p:nvPr/>
        </p:nvSpPr>
        <p:spPr>
          <a:xfrm>
            <a:off x="4397157" y="3037469"/>
            <a:ext cx="848497" cy="4450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42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>
          <a:extLst>
            <a:ext uri="{FF2B5EF4-FFF2-40B4-BE49-F238E27FC236}">
              <a16:creationId xmlns:a16="http://schemas.microsoft.com/office/drawing/2014/main" id="{522A6252-BDFD-6345-2911-462AA4889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0">
            <a:extLst>
              <a:ext uri="{FF2B5EF4-FFF2-40B4-BE49-F238E27FC236}">
                <a16:creationId xmlns:a16="http://schemas.microsoft.com/office/drawing/2014/main" id="{0E600718-9549-8F1D-A1AD-2857ACE2777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6818" y="414283"/>
            <a:ext cx="8470089" cy="659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900" dirty="0" err="1"/>
              <a:t>cGAN</a:t>
            </a:r>
            <a:r>
              <a:rPr lang="it-IT" sz="2900" dirty="0"/>
              <a:t> – RESULTS and CHALLENGES</a:t>
            </a:r>
            <a:endParaRPr sz="2900" dirty="0"/>
          </a:p>
        </p:txBody>
      </p:sp>
      <p:sp>
        <p:nvSpPr>
          <p:cNvPr id="794" name="Google Shape;794;p30">
            <a:extLst>
              <a:ext uri="{FF2B5EF4-FFF2-40B4-BE49-F238E27FC236}">
                <a16:creationId xmlns:a16="http://schemas.microsoft.com/office/drawing/2014/main" id="{383F1E9A-9E90-8D31-69CD-DADD2E5B2C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8897" y="1298601"/>
            <a:ext cx="8254314" cy="584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i="1" dirty="0"/>
              <a:t>What weren’t we able to accomplish?</a:t>
            </a:r>
            <a:endParaRPr lang="it-IT" sz="1800" b="1" i="1" dirty="0"/>
          </a:p>
        </p:txBody>
      </p:sp>
      <p:sp>
        <p:nvSpPr>
          <p:cNvPr id="18" name="Textfeld 8">
            <a:extLst>
              <a:ext uri="{FF2B5EF4-FFF2-40B4-BE49-F238E27FC236}">
                <a16:creationId xmlns:a16="http://schemas.microsoft.com/office/drawing/2014/main" id="{FDB8477E-A6C4-B5EA-2796-9BED1F85D8C1}"/>
              </a:ext>
            </a:extLst>
          </p:cNvPr>
          <p:cNvSpPr txBox="1"/>
          <p:nvPr/>
        </p:nvSpPr>
        <p:spPr>
          <a:xfrm>
            <a:off x="5329216" y="4268800"/>
            <a:ext cx="1472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Segnaposto contenuto 4" descr="Immagine che contiene schermata, Diagramma, linea, viola&#10;&#10;Il contenuto generato dall'IA potrebbe non essere corretto.">
            <a:extLst>
              <a:ext uri="{FF2B5EF4-FFF2-40B4-BE49-F238E27FC236}">
                <a16:creationId xmlns:a16="http://schemas.microsoft.com/office/drawing/2014/main" id="{B1A3003D-D3B6-AF9B-FF4D-223ABDA2D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009" y="2100154"/>
            <a:ext cx="3362243" cy="2168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 descr="Immagine che contiene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DAC022D4-FFFA-AC43-CD5E-E00836440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48" y="2100154"/>
            <a:ext cx="3362243" cy="2168646"/>
          </a:xfrm>
          <a:prstGeom prst="rect">
            <a:avLst/>
          </a:prstGeom>
        </p:spPr>
      </p:pic>
      <p:sp>
        <p:nvSpPr>
          <p:cNvPr id="7" name="Diverso da 6">
            <a:extLst>
              <a:ext uri="{FF2B5EF4-FFF2-40B4-BE49-F238E27FC236}">
                <a16:creationId xmlns:a16="http://schemas.microsoft.com/office/drawing/2014/main" id="{8BC9FE6E-2D48-F6AE-CFAE-C5286A4B8FC6}"/>
              </a:ext>
            </a:extLst>
          </p:cNvPr>
          <p:cNvSpPr/>
          <p:nvPr/>
        </p:nvSpPr>
        <p:spPr>
          <a:xfrm>
            <a:off x="4174333" y="2859082"/>
            <a:ext cx="795333" cy="650789"/>
          </a:xfrm>
          <a:prstGeom prst="mathNot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04666"/>
      </p:ext>
    </p:extLst>
  </p:cSld>
  <p:clrMapOvr>
    <a:masterClrMapping/>
  </p:clrMapOvr>
</p:sld>
</file>

<file path=ppt/theme/theme1.xml><?xml version="1.0" encoding="utf-8"?>
<a:theme xmlns:a="http://schemas.openxmlformats.org/drawingml/2006/main" name="Musicians Social Media Strategy by Slidesgo">
  <a:themeElements>
    <a:clrScheme name="Simple Light">
      <a:dk1>
        <a:srgbClr val="362641"/>
      </a:dk1>
      <a:lt1>
        <a:srgbClr val="E4DBE5"/>
      </a:lt1>
      <a:dk2>
        <a:srgbClr val="6B35D2"/>
      </a:dk2>
      <a:lt2>
        <a:srgbClr val="2FCAD1"/>
      </a:lt2>
      <a:accent1>
        <a:srgbClr val="896C9B"/>
      </a:accent1>
      <a:accent2>
        <a:srgbClr val="CCCC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626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436</Words>
  <Application>Microsoft Macintosh PowerPoint</Application>
  <PresentationFormat>Presentazione su schermo (16:9)</PresentationFormat>
  <Paragraphs>67</Paragraphs>
  <Slides>12</Slides>
  <Notes>12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Alexandria</vt:lpstr>
      <vt:lpstr>Unbounded</vt:lpstr>
      <vt:lpstr>Wingdings</vt:lpstr>
      <vt:lpstr>Musicians Social Media Strategy by Slidesgo</vt:lpstr>
      <vt:lpstr>Music Generation from  Textual Input</vt:lpstr>
      <vt:lpstr>Motivation</vt:lpstr>
      <vt:lpstr>Approach to the Problem</vt:lpstr>
      <vt:lpstr>Word2Vec</vt:lpstr>
      <vt:lpstr>Conditional GAN - MAESTRO</vt:lpstr>
      <vt:lpstr>Conditional GAN - STRUCTURE</vt:lpstr>
      <vt:lpstr>Word2Vec - CHALLENGES</vt:lpstr>
      <vt:lpstr>cGAN – RESULTS and CHALLENGES</vt:lpstr>
      <vt:lpstr>cGAN – RESULTS and CHALLENGES</vt:lpstr>
      <vt:lpstr>cGAN – RESULTS and CHALLENGES</vt:lpstr>
      <vt:lpstr>cGAN – RESULTS and CHALLENGES</vt:lpstr>
      <vt:lpstr>Thank you for your Attention! 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Giulia Saresini</cp:lastModifiedBy>
  <cp:revision>11</cp:revision>
  <dcterms:modified xsi:type="dcterms:W3CDTF">2025-01-31T08:56:09Z</dcterms:modified>
</cp:coreProperties>
</file>