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4" r:id="rId7"/>
    <p:sldId id="261" r:id="rId8"/>
    <p:sldId id="260" r:id="rId9"/>
    <p:sldId id="262" r:id="rId10"/>
    <p:sldId id="264" r:id="rId11"/>
    <p:sldId id="275" r:id="rId12"/>
    <p:sldId id="276" r:id="rId13"/>
    <p:sldId id="277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9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1B436-E052-4AD0-9E30-7FAEBB252E7B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8A379E-3312-4CB0-9816-F8B5EE769248}">
      <dgm:prSet/>
      <dgm:spPr/>
      <dgm:t>
        <a:bodyPr/>
        <a:lstStyle/>
        <a:p>
          <a:r>
            <a:rPr lang="it-IT" dirty="0"/>
            <a:t>Checking for </a:t>
          </a:r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and </a:t>
          </a:r>
          <a:r>
            <a:rPr lang="it-IT" dirty="0" err="1"/>
            <a:t>remove</a:t>
          </a:r>
          <a:r>
            <a:rPr lang="it-IT" dirty="0"/>
            <a:t> </a:t>
          </a:r>
          <a:r>
            <a:rPr lang="it-IT" dirty="0" err="1"/>
            <a:t>rows</a:t>
          </a:r>
          <a:r>
            <a:rPr lang="it-IT" dirty="0"/>
            <a:t> with </a:t>
          </a:r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endParaRPr lang="en-US" dirty="0"/>
        </a:p>
      </dgm:t>
    </dgm:pt>
    <dgm:pt modelId="{0CF87AF5-028D-4338-883E-26C3370BEC6D}" type="parTrans" cxnId="{C0C0B487-CB6E-478F-BA01-2A1692FB475B}">
      <dgm:prSet/>
      <dgm:spPr/>
      <dgm:t>
        <a:bodyPr/>
        <a:lstStyle/>
        <a:p>
          <a:endParaRPr lang="en-US"/>
        </a:p>
      </dgm:t>
    </dgm:pt>
    <dgm:pt modelId="{36D3D8BC-6172-4ACF-A7AC-82BDB6B468A1}" type="sibTrans" cxnId="{C0C0B487-CB6E-478F-BA01-2A1692FB475B}">
      <dgm:prSet/>
      <dgm:spPr/>
      <dgm:t>
        <a:bodyPr/>
        <a:lstStyle/>
        <a:p>
          <a:endParaRPr lang="en-US"/>
        </a:p>
      </dgm:t>
    </dgm:pt>
    <dgm:pt modelId="{44FBF0C2-EE90-4CBB-8ED2-B00025498072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6CF10183-8E11-4930-8A7F-AE3A8F7E17DB}" type="parTrans" cxnId="{8FA0193A-1974-40CA-A9D1-D67AEDA1BA4B}">
      <dgm:prSet/>
      <dgm:spPr/>
      <dgm:t>
        <a:bodyPr/>
        <a:lstStyle/>
        <a:p>
          <a:endParaRPr lang="en-US"/>
        </a:p>
      </dgm:t>
    </dgm:pt>
    <dgm:pt modelId="{31694A4F-C47B-48F4-A1D8-DA306ADFAFD6}" type="sibTrans" cxnId="{8FA0193A-1974-40CA-A9D1-D67AEDA1BA4B}">
      <dgm:prSet/>
      <dgm:spPr/>
      <dgm:t>
        <a:bodyPr/>
        <a:lstStyle/>
        <a:p>
          <a:endParaRPr lang="en-US"/>
        </a:p>
      </dgm:t>
    </dgm:pt>
    <dgm:pt modelId="{975F685F-AC2D-494A-A0AF-846926CB1BE9}">
      <dgm:prSet/>
      <dgm:spPr/>
      <dgm:t>
        <a:bodyPr/>
        <a:lstStyle/>
        <a:p>
          <a:r>
            <a:rPr lang="it-IT" dirty="0" err="1"/>
            <a:t>Removing</a:t>
          </a:r>
          <a:r>
            <a:rPr lang="it-IT" dirty="0"/>
            <a:t> duplicate tracks (</a:t>
          </a:r>
          <a:r>
            <a:rPr lang="it-IT" dirty="0" err="1"/>
            <a:t>same</a:t>
          </a:r>
          <a:r>
            <a:rPr lang="it-IT" dirty="0"/>
            <a:t> track name and </a:t>
          </a:r>
          <a:r>
            <a:rPr lang="it-IT" dirty="0" err="1"/>
            <a:t>artists</a:t>
          </a:r>
          <a:r>
            <a:rPr lang="it-IT" dirty="0"/>
            <a:t>) </a:t>
          </a:r>
          <a:endParaRPr lang="en-US" dirty="0"/>
        </a:p>
      </dgm:t>
    </dgm:pt>
    <dgm:pt modelId="{85E5F281-A30C-4029-827A-7930755C6C32}" type="parTrans" cxnId="{62F56317-4F33-4DB6-9A0F-EC36D556139B}">
      <dgm:prSet/>
      <dgm:spPr/>
      <dgm:t>
        <a:bodyPr/>
        <a:lstStyle/>
        <a:p>
          <a:endParaRPr lang="en-US"/>
        </a:p>
      </dgm:t>
    </dgm:pt>
    <dgm:pt modelId="{9C520162-0112-426D-9996-0C3DA3E25386}" type="sibTrans" cxnId="{62F56317-4F33-4DB6-9A0F-EC36D556139B}">
      <dgm:prSet/>
      <dgm:spPr/>
      <dgm:t>
        <a:bodyPr/>
        <a:lstStyle/>
        <a:p>
          <a:endParaRPr lang="en-US"/>
        </a:p>
      </dgm:t>
    </dgm:pt>
    <dgm:pt modelId="{0785307E-8621-49F0-9283-589FE7A78C80}">
      <dgm:prSet/>
      <dgm:spPr/>
      <dgm:t>
        <a:bodyPr/>
        <a:lstStyle/>
        <a:p>
          <a:r>
            <a:rPr lang="it-IT"/>
            <a:t>Outliers detection</a:t>
          </a:r>
          <a:endParaRPr lang="en-US"/>
        </a:p>
      </dgm:t>
    </dgm:pt>
    <dgm:pt modelId="{7DFD660D-22B7-46EB-9F19-AA22ED0B5A24}" type="parTrans" cxnId="{A2272350-3EA5-4BA2-999E-28D23F0E3BC2}">
      <dgm:prSet/>
      <dgm:spPr/>
      <dgm:t>
        <a:bodyPr/>
        <a:lstStyle/>
        <a:p>
          <a:endParaRPr lang="en-US"/>
        </a:p>
      </dgm:t>
    </dgm:pt>
    <dgm:pt modelId="{22DCEFDE-D2A9-436C-B697-00F694276195}" type="sibTrans" cxnId="{A2272350-3EA5-4BA2-999E-28D23F0E3BC2}">
      <dgm:prSet/>
      <dgm:spPr/>
      <dgm:t>
        <a:bodyPr/>
        <a:lstStyle/>
        <a:p>
          <a:endParaRPr lang="en-US"/>
        </a:p>
      </dgm:t>
    </dgm:pt>
    <dgm:pt modelId="{E94B75EF-EDF5-4990-8FBA-21903D88B2B4}" type="pres">
      <dgm:prSet presAssocID="{4031B436-E052-4AD0-9E30-7FAEBB252E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E03ED9-1BF2-4763-9E8E-702E373DD5FD}" type="pres">
      <dgm:prSet presAssocID="{A28A379E-3312-4CB0-9816-F8B5EE769248}" presName="hierRoot1" presStyleCnt="0"/>
      <dgm:spPr/>
    </dgm:pt>
    <dgm:pt modelId="{25F1E8CE-4857-4A32-80E3-EBD977EBDC4C}" type="pres">
      <dgm:prSet presAssocID="{A28A379E-3312-4CB0-9816-F8B5EE769248}" presName="composite" presStyleCnt="0"/>
      <dgm:spPr/>
    </dgm:pt>
    <dgm:pt modelId="{B7FB832C-AAA7-4EEB-BB97-CD6CB7C4BE31}" type="pres">
      <dgm:prSet presAssocID="{A28A379E-3312-4CB0-9816-F8B5EE769248}" presName="background" presStyleLbl="node0" presStyleIdx="0" presStyleCnt="4"/>
      <dgm:spPr>
        <a:solidFill>
          <a:schemeClr val="accent6">
            <a:lumMod val="75000"/>
          </a:schemeClr>
        </a:solidFill>
      </dgm:spPr>
    </dgm:pt>
    <dgm:pt modelId="{C9BA761D-FB65-40C6-8C8B-B8A147D458CD}" type="pres">
      <dgm:prSet presAssocID="{A28A379E-3312-4CB0-9816-F8B5EE769248}" presName="text" presStyleLbl="fgAcc0" presStyleIdx="0" presStyleCnt="4">
        <dgm:presLayoutVars>
          <dgm:chPref val="3"/>
        </dgm:presLayoutVars>
      </dgm:prSet>
      <dgm:spPr/>
    </dgm:pt>
    <dgm:pt modelId="{E1694DD7-8612-4876-8DB9-9A8FA44F0A99}" type="pres">
      <dgm:prSet presAssocID="{A28A379E-3312-4CB0-9816-F8B5EE769248}" presName="hierChild2" presStyleCnt="0"/>
      <dgm:spPr/>
    </dgm:pt>
    <dgm:pt modelId="{D112F527-2A55-4EBA-8D27-61BC04946A6F}" type="pres">
      <dgm:prSet presAssocID="{44FBF0C2-EE90-4CBB-8ED2-B00025498072}" presName="hierRoot1" presStyleCnt="0"/>
      <dgm:spPr/>
    </dgm:pt>
    <dgm:pt modelId="{B855C797-370F-4F74-B60C-8A7907F5F5B9}" type="pres">
      <dgm:prSet presAssocID="{44FBF0C2-EE90-4CBB-8ED2-B00025498072}" presName="composite" presStyleCnt="0"/>
      <dgm:spPr/>
    </dgm:pt>
    <dgm:pt modelId="{B55FC54F-697C-4148-9F10-FC6D1E982ABD}" type="pres">
      <dgm:prSet presAssocID="{44FBF0C2-EE90-4CBB-8ED2-B00025498072}" presName="background" presStyleLbl="node0" presStyleIdx="1" presStyleCnt="4"/>
      <dgm:spPr>
        <a:solidFill>
          <a:schemeClr val="accent6">
            <a:lumMod val="75000"/>
          </a:schemeClr>
        </a:solidFill>
      </dgm:spPr>
    </dgm:pt>
    <dgm:pt modelId="{FB4F86BB-7A64-4BAF-B256-9E208EAE3A35}" type="pres">
      <dgm:prSet presAssocID="{44FBF0C2-EE90-4CBB-8ED2-B00025498072}" presName="text" presStyleLbl="fgAcc0" presStyleIdx="1" presStyleCnt="4">
        <dgm:presLayoutVars>
          <dgm:chPref val="3"/>
        </dgm:presLayoutVars>
      </dgm:prSet>
      <dgm:spPr/>
    </dgm:pt>
    <dgm:pt modelId="{65609AE1-71DC-4E89-B946-198ED637438F}" type="pres">
      <dgm:prSet presAssocID="{44FBF0C2-EE90-4CBB-8ED2-B00025498072}" presName="hierChild2" presStyleCnt="0"/>
      <dgm:spPr/>
    </dgm:pt>
    <dgm:pt modelId="{F831EFFB-C26B-4367-90CF-563386CDE37D}" type="pres">
      <dgm:prSet presAssocID="{975F685F-AC2D-494A-A0AF-846926CB1BE9}" presName="hierRoot1" presStyleCnt="0"/>
      <dgm:spPr/>
    </dgm:pt>
    <dgm:pt modelId="{D7F5C50F-FA7A-438D-8040-2DF4348B5535}" type="pres">
      <dgm:prSet presAssocID="{975F685F-AC2D-494A-A0AF-846926CB1BE9}" presName="composite" presStyleCnt="0"/>
      <dgm:spPr/>
    </dgm:pt>
    <dgm:pt modelId="{826B11B0-4D2B-4B63-B8B2-DD0CE853A8B9}" type="pres">
      <dgm:prSet presAssocID="{975F685F-AC2D-494A-A0AF-846926CB1BE9}" presName="background" presStyleLbl="node0" presStyleIdx="2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</dgm:spPr>
    </dgm:pt>
    <dgm:pt modelId="{B5CC1E82-6592-45C5-8276-D2A52B937FDA}" type="pres">
      <dgm:prSet presAssocID="{975F685F-AC2D-494A-A0AF-846926CB1BE9}" presName="text" presStyleLbl="fgAcc0" presStyleIdx="2" presStyleCnt="4">
        <dgm:presLayoutVars>
          <dgm:chPref val="3"/>
        </dgm:presLayoutVars>
      </dgm:prSet>
      <dgm:spPr/>
    </dgm:pt>
    <dgm:pt modelId="{C9CFFCF2-5C3F-4E46-A9DA-5195D9574CD7}" type="pres">
      <dgm:prSet presAssocID="{975F685F-AC2D-494A-A0AF-846926CB1BE9}" presName="hierChild2" presStyleCnt="0"/>
      <dgm:spPr/>
    </dgm:pt>
    <dgm:pt modelId="{9375242B-A416-404E-892E-AC8EC82E4C58}" type="pres">
      <dgm:prSet presAssocID="{0785307E-8621-49F0-9283-589FE7A78C80}" presName="hierRoot1" presStyleCnt="0"/>
      <dgm:spPr/>
    </dgm:pt>
    <dgm:pt modelId="{AC8D62D9-B916-40C8-B042-D62CA80092C1}" type="pres">
      <dgm:prSet presAssocID="{0785307E-8621-49F0-9283-589FE7A78C80}" presName="composite" presStyleCnt="0"/>
      <dgm:spPr/>
    </dgm:pt>
    <dgm:pt modelId="{82C5F2FA-36A9-4BF4-B785-A217D3D4C99A}" type="pres">
      <dgm:prSet presAssocID="{0785307E-8621-49F0-9283-589FE7A78C80}" presName="background" presStyleLbl="node0" presStyleIdx="3" presStyleCnt="4"/>
      <dgm:spPr>
        <a:solidFill>
          <a:schemeClr val="accent6">
            <a:lumMod val="75000"/>
          </a:schemeClr>
        </a:solidFill>
      </dgm:spPr>
    </dgm:pt>
    <dgm:pt modelId="{7436338D-1416-4750-9ADE-424E8CACB237}" type="pres">
      <dgm:prSet presAssocID="{0785307E-8621-49F0-9283-589FE7A78C80}" presName="text" presStyleLbl="fgAcc0" presStyleIdx="3" presStyleCnt="4">
        <dgm:presLayoutVars>
          <dgm:chPref val="3"/>
        </dgm:presLayoutVars>
      </dgm:prSet>
      <dgm:spPr/>
    </dgm:pt>
    <dgm:pt modelId="{7C804886-F71A-4769-A162-5D7250CB40C3}" type="pres">
      <dgm:prSet presAssocID="{0785307E-8621-49F0-9283-589FE7A78C80}" presName="hierChild2" presStyleCnt="0"/>
      <dgm:spPr/>
    </dgm:pt>
  </dgm:ptLst>
  <dgm:cxnLst>
    <dgm:cxn modelId="{56975904-6F53-4013-A93B-C2168FDF9642}" type="presOf" srcId="{44FBF0C2-EE90-4CBB-8ED2-B00025498072}" destId="{FB4F86BB-7A64-4BAF-B256-9E208EAE3A35}" srcOrd="0" destOrd="0" presId="urn:microsoft.com/office/officeart/2005/8/layout/hierarchy1"/>
    <dgm:cxn modelId="{62F56317-4F33-4DB6-9A0F-EC36D556139B}" srcId="{4031B436-E052-4AD0-9E30-7FAEBB252E7B}" destId="{975F685F-AC2D-494A-A0AF-846926CB1BE9}" srcOrd="2" destOrd="0" parTransId="{85E5F281-A30C-4029-827A-7930755C6C32}" sibTransId="{9C520162-0112-426D-9996-0C3DA3E25386}"/>
    <dgm:cxn modelId="{6467FF24-3665-4EEE-A050-CB60173FB2CA}" type="presOf" srcId="{0785307E-8621-49F0-9283-589FE7A78C80}" destId="{7436338D-1416-4750-9ADE-424E8CACB237}" srcOrd="0" destOrd="0" presId="urn:microsoft.com/office/officeart/2005/8/layout/hierarchy1"/>
    <dgm:cxn modelId="{8FA0193A-1974-40CA-A9D1-D67AEDA1BA4B}" srcId="{4031B436-E052-4AD0-9E30-7FAEBB252E7B}" destId="{44FBF0C2-EE90-4CBB-8ED2-B00025498072}" srcOrd="1" destOrd="0" parTransId="{6CF10183-8E11-4930-8A7F-AE3A8F7E17DB}" sibTransId="{31694A4F-C47B-48F4-A1D8-DA306ADFAFD6}"/>
    <dgm:cxn modelId="{A2272350-3EA5-4BA2-999E-28D23F0E3BC2}" srcId="{4031B436-E052-4AD0-9E30-7FAEBB252E7B}" destId="{0785307E-8621-49F0-9283-589FE7A78C80}" srcOrd="3" destOrd="0" parTransId="{7DFD660D-22B7-46EB-9F19-AA22ED0B5A24}" sibTransId="{22DCEFDE-D2A9-436C-B697-00F694276195}"/>
    <dgm:cxn modelId="{AD021675-09F4-451B-9F86-526BF6A73DC5}" type="presOf" srcId="{A28A379E-3312-4CB0-9816-F8B5EE769248}" destId="{C9BA761D-FB65-40C6-8C8B-B8A147D458CD}" srcOrd="0" destOrd="0" presId="urn:microsoft.com/office/officeart/2005/8/layout/hierarchy1"/>
    <dgm:cxn modelId="{C0C0B487-CB6E-478F-BA01-2A1692FB475B}" srcId="{4031B436-E052-4AD0-9E30-7FAEBB252E7B}" destId="{A28A379E-3312-4CB0-9816-F8B5EE769248}" srcOrd="0" destOrd="0" parTransId="{0CF87AF5-028D-4338-883E-26C3370BEC6D}" sibTransId="{36D3D8BC-6172-4ACF-A7AC-82BDB6B468A1}"/>
    <dgm:cxn modelId="{BE66938A-00F4-4183-976C-0BCC9C493EDB}" type="presOf" srcId="{975F685F-AC2D-494A-A0AF-846926CB1BE9}" destId="{B5CC1E82-6592-45C5-8276-D2A52B937FDA}" srcOrd="0" destOrd="0" presId="urn:microsoft.com/office/officeart/2005/8/layout/hierarchy1"/>
    <dgm:cxn modelId="{4E4E19BD-8B10-43F4-A0A8-61132B9A7A25}" type="presOf" srcId="{4031B436-E052-4AD0-9E30-7FAEBB252E7B}" destId="{E94B75EF-EDF5-4990-8FBA-21903D88B2B4}" srcOrd="0" destOrd="0" presId="urn:microsoft.com/office/officeart/2005/8/layout/hierarchy1"/>
    <dgm:cxn modelId="{928D49EC-588B-4AC4-8F2E-9166524A016C}" type="presParOf" srcId="{E94B75EF-EDF5-4990-8FBA-21903D88B2B4}" destId="{89E03ED9-1BF2-4763-9E8E-702E373DD5FD}" srcOrd="0" destOrd="0" presId="urn:microsoft.com/office/officeart/2005/8/layout/hierarchy1"/>
    <dgm:cxn modelId="{1D859EF5-E01F-4C9E-8957-AB992AB1E06C}" type="presParOf" srcId="{89E03ED9-1BF2-4763-9E8E-702E373DD5FD}" destId="{25F1E8CE-4857-4A32-80E3-EBD977EBDC4C}" srcOrd="0" destOrd="0" presId="urn:microsoft.com/office/officeart/2005/8/layout/hierarchy1"/>
    <dgm:cxn modelId="{DACF2631-6AE9-4BC5-B08F-06B0A7B45BC8}" type="presParOf" srcId="{25F1E8CE-4857-4A32-80E3-EBD977EBDC4C}" destId="{B7FB832C-AAA7-4EEB-BB97-CD6CB7C4BE31}" srcOrd="0" destOrd="0" presId="urn:microsoft.com/office/officeart/2005/8/layout/hierarchy1"/>
    <dgm:cxn modelId="{1E022A5B-01C0-4726-85F4-455E8E211A9A}" type="presParOf" srcId="{25F1E8CE-4857-4A32-80E3-EBD977EBDC4C}" destId="{C9BA761D-FB65-40C6-8C8B-B8A147D458CD}" srcOrd="1" destOrd="0" presId="urn:microsoft.com/office/officeart/2005/8/layout/hierarchy1"/>
    <dgm:cxn modelId="{AFDDF1BF-B387-4782-9D55-52FED3C259FE}" type="presParOf" srcId="{89E03ED9-1BF2-4763-9E8E-702E373DD5FD}" destId="{E1694DD7-8612-4876-8DB9-9A8FA44F0A99}" srcOrd="1" destOrd="0" presId="urn:microsoft.com/office/officeart/2005/8/layout/hierarchy1"/>
    <dgm:cxn modelId="{A19878DD-3B50-47FD-B37F-D59A6C1AE52D}" type="presParOf" srcId="{E94B75EF-EDF5-4990-8FBA-21903D88B2B4}" destId="{D112F527-2A55-4EBA-8D27-61BC04946A6F}" srcOrd="1" destOrd="0" presId="urn:microsoft.com/office/officeart/2005/8/layout/hierarchy1"/>
    <dgm:cxn modelId="{520A597A-A35D-4293-B585-D91EFB759E20}" type="presParOf" srcId="{D112F527-2A55-4EBA-8D27-61BC04946A6F}" destId="{B855C797-370F-4F74-B60C-8A7907F5F5B9}" srcOrd="0" destOrd="0" presId="urn:microsoft.com/office/officeart/2005/8/layout/hierarchy1"/>
    <dgm:cxn modelId="{05AD17A9-45B2-4897-8773-842336BCFA34}" type="presParOf" srcId="{B855C797-370F-4F74-B60C-8A7907F5F5B9}" destId="{B55FC54F-697C-4148-9F10-FC6D1E982ABD}" srcOrd="0" destOrd="0" presId="urn:microsoft.com/office/officeart/2005/8/layout/hierarchy1"/>
    <dgm:cxn modelId="{C5396FE0-1FB7-4EFF-9B0F-12C4FDCA8D39}" type="presParOf" srcId="{B855C797-370F-4F74-B60C-8A7907F5F5B9}" destId="{FB4F86BB-7A64-4BAF-B256-9E208EAE3A35}" srcOrd="1" destOrd="0" presId="urn:microsoft.com/office/officeart/2005/8/layout/hierarchy1"/>
    <dgm:cxn modelId="{54DEB24F-3CDB-44E3-8D33-6FFB08173A9A}" type="presParOf" srcId="{D112F527-2A55-4EBA-8D27-61BC04946A6F}" destId="{65609AE1-71DC-4E89-B946-198ED637438F}" srcOrd="1" destOrd="0" presId="urn:microsoft.com/office/officeart/2005/8/layout/hierarchy1"/>
    <dgm:cxn modelId="{C32F20E6-36F0-4CCD-9FDF-2AF4E5AAF366}" type="presParOf" srcId="{E94B75EF-EDF5-4990-8FBA-21903D88B2B4}" destId="{F831EFFB-C26B-4367-90CF-563386CDE37D}" srcOrd="2" destOrd="0" presId="urn:microsoft.com/office/officeart/2005/8/layout/hierarchy1"/>
    <dgm:cxn modelId="{75D75633-5D35-4D2C-BB14-913B9E35A2CC}" type="presParOf" srcId="{F831EFFB-C26B-4367-90CF-563386CDE37D}" destId="{D7F5C50F-FA7A-438D-8040-2DF4348B5535}" srcOrd="0" destOrd="0" presId="urn:microsoft.com/office/officeart/2005/8/layout/hierarchy1"/>
    <dgm:cxn modelId="{05DB7D2A-F9F7-438C-A817-A08C4B4CAB7A}" type="presParOf" srcId="{D7F5C50F-FA7A-438D-8040-2DF4348B5535}" destId="{826B11B0-4D2B-4B63-B8B2-DD0CE853A8B9}" srcOrd="0" destOrd="0" presId="urn:microsoft.com/office/officeart/2005/8/layout/hierarchy1"/>
    <dgm:cxn modelId="{270F77B4-910B-44B6-9D25-C772F89D037B}" type="presParOf" srcId="{D7F5C50F-FA7A-438D-8040-2DF4348B5535}" destId="{B5CC1E82-6592-45C5-8276-D2A52B937FDA}" srcOrd="1" destOrd="0" presId="urn:microsoft.com/office/officeart/2005/8/layout/hierarchy1"/>
    <dgm:cxn modelId="{C91FD011-68A7-479A-BD0E-6966603F14F2}" type="presParOf" srcId="{F831EFFB-C26B-4367-90CF-563386CDE37D}" destId="{C9CFFCF2-5C3F-4E46-A9DA-5195D9574CD7}" srcOrd="1" destOrd="0" presId="urn:microsoft.com/office/officeart/2005/8/layout/hierarchy1"/>
    <dgm:cxn modelId="{4F5E7F09-2701-4BE3-9B23-5CCAFA8D3E4C}" type="presParOf" srcId="{E94B75EF-EDF5-4990-8FBA-21903D88B2B4}" destId="{9375242B-A416-404E-892E-AC8EC82E4C58}" srcOrd="3" destOrd="0" presId="urn:microsoft.com/office/officeart/2005/8/layout/hierarchy1"/>
    <dgm:cxn modelId="{2BB6B2C3-A4E5-4BA9-99F4-568469241DAA}" type="presParOf" srcId="{9375242B-A416-404E-892E-AC8EC82E4C58}" destId="{AC8D62D9-B916-40C8-B042-D62CA80092C1}" srcOrd="0" destOrd="0" presId="urn:microsoft.com/office/officeart/2005/8/layout/hierarchy1"/>
    <dgm:cxn modelId="{1164A40B-8525-43E3-9791-DE483DAE8C7C}" type="presParOf" srcId="{AC8D62D9-B916-40C8-B042-D62CA80092C1}" destId="{82C5F2FA-36A9-4BF4-B785-A217D3D4C99A}" srcOrd="0" destOrd="0" presId="urn:microsoft.com/office/officeart/2005/8/layout/hierarchy1"/>
    <dgm:cxn modelId="{27EC7D96-1DDC-43E7-B8D9-69B17C8BC987}" type="presParOf" srcId="{AC8D62D9-B916-40C8-B042-D62CA80092C1}" destId="{7436338D-1416-4750-9ADE-424E8CACB237}" srcOrd="1" destOrd="0" presId="urn:microsoft.com/office/officeart/2005/8/layout/hierarchy1"/>
    <dgm:cxn modelId="{F0057073-B2F0-44B5-989F-EFE361311202}" type="presParOf" srcId="{9375242B-A416-404E-892E-AC8EC82E4C58}" destId="{7C804886-F71A-4769-A162-5D7250CB40C3}" srcOrd="1" destOrd="0" presId="urn:microsoft.com/office/officeart/2005/8/layout/hierarchy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1B436-E052-4AD0-9E30-7FAEBB252E7B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FBF0C2-EE90-4CBB-8ED2-B00025498072}">
      <dgm:prSet custT="1"/>
      <dgm:spPr/>
      <dgm:t>
        <a:bodyPr/>
        <a:lstStyle/>
        <a:p>
          <a:r>
            <a:rPr lang="en-US" sz="2000" dirty="0"/>
            <a:t>Top 10 Most Popular Genres (Average Popularity)</a:t>
          </a:r>
        </a:p>
      </dgm:t>
    </dgm:pt>
    <dgm:pt modelId="{6CF10183-8E11-4930-8A7F-AE3A8F7E17DB}" type="parTrans" cxnId="{8FA0193A-1974-40CA-A9D1-D67AEDA1BA4B}">
      <dgm:prSet/>
      <dgm:spPr/>
      <dgm:t>
        <a:bodyPr/>
        <a:lstStyle/>
        <a:p>
          <a:endParaRPr lang="en-US"/>
        </a:p>
      </dgm:t>
    </dgm:pt>
    <dgm:pt modelId="{31694A4F-C47B-48F4-A1D8-DA306ADFAFD6}" type="sibTrans" cxnId="{8FA0193A-1974-40CA-A9D1-D67AEDA1BA4B}">
      <dgm:prSet/>
      <dgm:spPr/>
      <dgm:t>
        <a:bodyPr/>
        <a:lstStyle/>
        <a:p>
          <a:endParaRPr lang="en-US"/>
        </a:p>
      </dgm:t>
    </dgm:pt>
    <dgm:pt modelId="{975F685F-AC2D-494A-A0AF-846926CB1BE9}">
      <dgm:prSet custT="1"/>
      <dgm:spPr/>
      <dgm:t>
        <a:bodyPr/>
        <a:lstStyle/>
        <a:p>
          <a:r>
            <a:rPr lang="en-US" sz="2000" dirty="0"/>
            <a:t>Artists with the Highest Number of Tracks</a:t>
          </a:r>
        </a:p>
      </dgm:t>
    </dgm:pt>
    <dgm:pt modelId="{85E5F281-A30C-4029-827A-7930755C6C32}" type="parTrans" cxnId="{62F56317-4F33-4DB6-9A0F-EC36D556139B}">
      <dgm:prSet/>
      <dgm:spPr/>
      <dgm:t>
        <a:bodyPr/>
        <a:lstStyle/>
        <a:p>
          <a:endParaRPr lang="en-US"/>
        </a:p>
      </dgm:t>
    </dgm:pt>
    <dgm:pt modelId="{9C520162-0112-426D-9996-0C3DA3E25386}" type="sibTrans" cxnId="{62F56317-4F33-4DB6-9A0F-EC36D556139B}">
      <dgm:prSet/>
      <dgm:spPr/>
      <dgm:t>
        <a:bodyPr/>
        <a:lstStyle/>
        <a:p>
          <a:endParaRPr lang="en-US"/>
        </a:p>
      </dgm:t>
    </dgm:pt>
    <dgm:pt modelId="{0785307E-8621-49F0-9283-589FE7A78C80}">
      <dgm:prSet custT="1"/>
      <dgm:spPr/>
      <dgm:t>
        <a:bodyPr/>
        <a:lstStyle/>
        <a:p>
          <a:r>
            <a:rPr lang="en-US" sz="2000" dirty="0"/>
            <a:t>Top 15 Artists with the Highest Average Popularity</a:t>
          </a:r>
        </a:p>
      </dgm:t>
    </dgm:pt>
    <dgm:pt modelId="{7DFD660D-22B7-46EB-9F19-AA22ED0B5A24}" type="parTrans" cxnId="{A2272350-3EA5-4BA2-999E-28D23F0E3BC2}">
      <dgm:prSet/>
      <dgm:spPr/>
      <dgm:t>
        <a:bodyPr/>
        <a:lstStyle/>
        <a:p>
          <a:endParaRPr lang="en-US"/>
        </a:p>
      </dgm:t>
    </dgm:pt>
    <dgm:pt modelId="{22DCEFDE-D2A9-436C-B697-00F694276195}" type="sibTrans" cxnId="{A2272350-3EA5-4BA2-999E-28D23F0E3BC2}">
      <dgm:prSet/>
      <dgm:spPr/>
      <dgm:t>
        <a:bodyPr/>
        <a:lstStyle/>
        <a:p>
          <a:endParaRPr lang="en-US"/>
        </a:p>
      </dgm:t>
    </dgm:pt>
    <dgm:pt modelId="{E94B75EF-EDF5-4990-8FBA-21903D88B2B4}" type="pres">
      <dgm:prSet presAssocID="{4031B436-E052-4AD0-9E30-7FAEBB252E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12F527-2A55-4EBA-8D27-61BC04946A6F}" type="pres">
      <dgm:prSet presAssocID="{44FBF0C2-EE90-4CBB-8ED2-B00025498072}" presName="hierRoot1" presStyleCnt="0"/>
      <dgm:spPr/>
    </dgm:pt>
    <dgm:pt modelId="{B855C797-370F-4F74-B60C-8A7907F5F5B9}" type="pres">
      <dgm:prSet presAssocID="{44FBF0C2-EE90-4CBB-8ED2-B00025498072}" presName="composite" presStyleCnt="0"/>
      <dgm:spPr/>
    </dgm:pt>
    <dgm:pt modelId="{B55FC54F-697C-4148-9F10-FC6D1E982ABD}" type="pres">
      <dgm:prSet presAssocID="{44FBF0C2-EE90-4CBB-8ED2-B00025498072}" presName="background" presStyleLbl="node0" presStyleIdx="0" presStyleCnt="3"/>
      <dgm:spPr>
        <a:solidFill>
          <a:schemeClr val="accent6">
            <a:lumMod val="75000"/>
          </a:schemeClr>
        </a:solidFill>
      </dgm:spPr>
    </dgm:pt>
    <dgm:pt modelId="{FB4F86BB-7A64-4BAF-B256-9E208EAE3A35}" type="pres">
      <dgm:prSet presAssocID="{44FBF0C2-EE90-4CBB-8ED2-B00025498072}" presName="text" presStyleLbl="fgAcc0" presStyleIdx="0" presStyleCnt="3" custScaleX="48605" custScaleY="53795" custLinFactNeighborX="-615" custLinFactNeighborY="969">
        <dgm:presLayoutVars>
          <dgm:chPref val="3"/>
        </dgm:presLayoutVars>
      </dgm:prSet>
      <dgm:spPr/>
    </dgm:pt>
    <dgm:pt modelId="{65609AE1-71DC-4E89-B946-198ED637438F}" type="pres">
      <dgm:prSet presAssocID="{44FBF0C2-EE90-4CBB-8ED2-B00025498072}" presName="hierChild2" presStyleCnt="0"/>
      <dgm:spPr/>
    </dgm:pt>
    <dgm:pt modelId="{F831EFFB-C26B-4367-90CF-563386CDE37D}" type="pres">
      <dgm:prSet presAssocID="{975F685F-AC2D-494A-A0AF-846926CB1BE9}" presName="hierRoot1" presStyleCnt="0"/>
      <dgm:spPr/>
    </dgm:pt>
    <dgm:pt modelId="{D7F5C50F-FA7A-438D-8040-2DF4348B5535}" type="pres">
      <dgm:prSet presAssocID="{975F685F-AC2D-494A-A0AF-846926CB1BE9}" presName="composite" presStyleCnt="0"/>
      <dgm:spPr/>
    </dgm:pt>
    <dgm:pt modelId="{826B11B0-4D2B-4B63-B8B2-DD0CE853A8B9}" type="pres">
      <dgm:prSet presAssocID="{975F685F-AC2D-494A-A0AF-846926CB1BE9}" presName="background" presStyleLbl="node0" presStyleIdx="1" presStyleCnt="3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6">
            <a:lumMod val="75000"/>
          </a:schemeClr>
        </a:solidFill>
      </dgm:spPr>
    </dgm:pt>
    <dgm:pt modelId="{B5CC1E82-6592-45C5-8276-D2A52B937FDA}" type="pres">
      <dgm:prSet presAssocID="{975F685F-AC2D-494A-A0AF-846926CB1BE9}" presName="text" presStyleLbl="fgAcc0" presStyleIdx="1" presStyleCnt="3" custScaleX="49604" custScaleY="56002">
        <dgm:presLayoutVars>
          <dgm:chPref val="3"/>
        </dgm:presLayoutVars>
      </dgm:prSet>
      <dgm:spPr/>
    </dgm:pt>
    <dgm:pt modelId="{C9CFFCF2-5C3F-4E46-A9DA-5195D9574CD7}" type="pres">
      <dgm:prSet presAssocID="{975F685F-AC2D-494A-A0AF-846926CB1BE9}" presName="hierChild2" presStyleCnt="0"/>
      <dgm:spPr/>
    </dgm:pt>
    <dgm:pt modelId="{9375242B-A416-404E-892E-AC8EC82E4C58}" type="pres">
      <dgm:prSet presAssocID="{0785307E-8621-49F0-9283-589FE7A78C80}" presName="hierRoot1" presStyleCnt="0"/>
      <dgm:spPr/>
    </dgm:pt>
    <dgm:pt modelId="{AC8D62D9-B916-40C8-B042-D62CA80092C1}" type="pres">
      <dgm:prSet presAssocID="{0785307E-8621-49F0-9283-589FE7A78C80}" presName="composite" presStyleCnt="0"/>
      <dgm:spPr/>
    </dgm:pt>
    <dgm:pt modelId="{82C5F2FA-36A9-4BF4-B785-A217D3D4C99A}" type="pres">
      <dgm:prSet presAssocID="{0785307E-8621-49F0-9283-589FE7A78C80}" presName="background" presStyleLbl="node0" presStyleIdx="2" presStyleCnt="3"/>
      <dgm:spPr>
        <a:solidFill>
          <a:schemeClr val="accent6">
            <a:lumMod val="75000"/>
          </a:schemeClr>
        </a:solidFill>
      </dgm:spPr>
    </dgm:pt>
    <dgm:pt modelId="{7436338D-1416-4750-9ADE-424E8CACB237}" type="pres">
      <dgm:prSet presAssocID="{0785307E-8621-49F0-9283-589FE7A78C80}" presName="text" presStyleLbl="fgAcc0" presStyleIdx="2" presStyleCnt="3" custScaleX="52385" custScaleY="58096">
        <dgm:presLayoutVars>
          <dgm:chPref val="3"/>
        </dgm:presLayoutVars>
      </dgm:prSet>
      <dgm:spPr/>
    </dgm:pt>
    <dgm:pt modelId="{7C804886-F71A-4769-A162-5D7250CB40C3}" type="pres">
      <dgm:prSet presAssocID="{0785307E-8621-49F0-9283-589FE7A78C80}" presName="hierChild2" presStyleCnt="0"/>
      <dgm:spPr/>
    </dgm:pt>
  </dgm:ptLst>
  <dgm:cxnLst>
    <dgm:cxn modelId="{56975904-6F53-4013-A93B-C2168FDF9642}" type="presOf" srcId="{44FBF0C2-EE90-4CBB-8ED2-B00025498072}" destId="{FB4F86BB-7A64-4BAF-B256-9E208EAE3A35}" srcOrd="0" destOrd="0" presId="urn:microsoft.com/office/officeart/2005/8/layout/hierarchy1"/>
    <dgm:cxn modelId="{62F56317-4F33-4DB6-9A0F-EC36D556139B}" srcId="{4031B436-E052-4AD0-9E30-7FAEBB252E7B}" destId="{975F685F-AC2D-494A-A0AF-846926CB1BE9}" srcOrd="1" destOrd="0" parTransId="{85E5F281-A30C-4029-827A-7930755C6C32}" sibTransId="{9C520162-0112-426D-9996-0C3DA3E25386}"/>
    <dgm:cxn modelId="{6467FF24-3665-4EEE-A050-CB60173FB2CA}" type="presOf" srcId="{0785307E-8621-49F0-9283-589FE7A78C80}" destId="{7436338D-1416-4750-9ADE-424E8CACB237}" srcOrd="0" destOrd="0" presId="urn:microsoft.com/office/officeart/2005/8/layout/hierarchy1"/>
    <dgm:cxn modelId="{8FA0193A-1974-40CA-A9D1-D67AEDA1BA4B}" srcId="{4031B436-E052-4AD0-9E30-7FAEBB252E7B}" destId="{44FBF0C2-EE90-4CBB-8ED2-B00025498072}" srcOrd="0" destOrd="0" parTransId="{6CF10183-8E11-4930-8A7F-AE3A8F7E17DB}" sibTransId="{31694A4F-C47B-48F4-A1D8-DA306ADFAFD6}"/>
    <dgm:cxn modelId="{A2272350-3EA5-4BA2-999E-28D23F0E3BC2}" srcId="{4031B436-E052-4AD0-9E30-7FAEBB252E7B}" destId="{0785307E-8621-49F0-9283-589FE7A78C80}" srcOrd="2" destOrd="0" parTransId="{7DFD660D-22B7-46EB-9F19-AA22ED0B5A24}" sibTransId="{22DCEFDE-D2A9-436C-B697-00F694276195}"/>
    <dgm:cxn modelId="{BE66938A-00F4-4183-976C-0BCC9C493EDB}" type="presOf" srcId="{975F685F-AC2D-494A-A0AF-846926CB1BE9}" destId="{B5CC1E82-6592-45C5-8276-D2A52B937FDA}" srcOrd="0" destOrd="0" presId="urn:microsoft.com/office/officeart/2005/8/layout/hierarchy1"/>
    <dgm:cxn modelId="{4E4E19BD-8B10-43F4-A0A8-61132B9A7A25}" type="presOf" srcId="{4031B436-E052-4AD0-9E30-7FAEBB252E7B}" destId="{E94B75EF-EDF5-4990-8FBA-21903D88B2B4}" srcOrd="0" destOrd="0" presId="urn:microsoft.com/office/officeart/2005/8/layout/hierarchy1"/>
    <dgm:cxn modelId="{A19878DD-3B50-47FD-B37F-D59A6C1AE52D}" type="presParOf" srcId="{E94B75EF-EDF5-4990-8FBA-21903D88B2B4}" destId="{D112F527-2A55-4EBA-8D27-61BC04946A6F}" srcOrd="0" destOrd="0" presId="urn:microsoft.com/office/officeart/2005/8/layout/hierarchy1"/>
    <dgm:cxn modelId="{520A597A-A35D-4293-B585-D91EFB759E20}" type="presParOf" srcId="{D112F527-2A55-4EBA-8D27-61BC04946A6F}" destId="{B855C797-370F-4F74-B60C-8A7907F5F5B9}" srcOrd="0" destOrd="0" presId="urn:microsoft.com/office/officeart/2005/8/layout/hierarchy1"/>
    <dgm:cxn modelId="{05AD17A9-45B2-4897-8773-842336BCFA34}" type="presParOf" srcId="{B855C797-370F-4F74-B60C-8A7907F5F5B9}" destId="{B55FC54F-697C-4148-9F10-FC6D1E982ABD}" srcOrd="0" destOrd="0" presId="urn:microsoft.com/office/officeart/2005/8/layout/hierarchy1"/>
    <dgm:cxn modelId="{C5396FE0-1FB7-4EFF-9B0F-12C4FDCA8D39}" type="presParOf" srcId="{B855C797-370F-4F74-B60C-8A7907F5F5B9}" destId="{FB4F86BB-7A64-4BAF-B256-9E208EAE3A35}" srcOrd="1" destOrd="0" presId="urn:microsoft.com/office/officeart/2005/8/layout/hierarchy1"/>
    <dgm:cxn modelId="{54DEB24F-3CDB-44E3-8D33-6FFB08173A9A}" type="presParOf" srcId="{D112F527-2A55-4EBA-8D27-61BC04946A6F}" destId="{65609AE1-71DC-4E89-B946-198ED637438F}" srcOrd="1" destOrd="0" presId="urn:microsoft.com/office/officeart/2005/8/layout/hierarchy1"/>
    <dgm:cxn modelId="{C32F20E6-36F0-4CCD-9FDF-2AF4E5AAF366}" type="presParOf" srcId="{E94B75EF-EDF5-4990-8FBA-21903D88B2B4}" destId="{F831EFFB-C26B-4367-90CF-563386CDE37D}" srcOrd="1" destOrd="0" presId="urn:microsoft.com/office/officeart/2005/8/layout/hierarchy1"/>
    <dgm:cxn modelId="{75D75633-5D35-4D2C-BB14-913B9E35A2CC}" type="presParOf" srcId="{F831EFFB-C26B-4367-90CF-563386CDE37D}" destId="{D7F5C50F-FA7A-438D-8040-2DF4348B5535}" srcOrd="0" destOrd="0" presId="urn:microsoft.com/office/officeart/2005/8/layout/hierarchy1"/>
    <dgm:cxn modelId="{05DB7D2A-F9F7-438C-A817-A08C4B4CAB7A}" type="presParOf" srcId="{D7F5C50F-FA7A-438D-8040-2DF4348B5535}" destId="{826B11B0-4D2B-4B63-B8B2-DD0CE853A8B9}" srcOrd="0" destOrd="0" presId="urn:microsoft.com/office/officeart/2005/8/layout/hierarchy1"/>
    <dgm:cxn modelId="{270F77B4-910B-44B6-9D25-C772F89D037B}" type="presParOf" srcId="{D7F5C50F-FA7A-438D-8040-2DF4348B5535}" destId="{B5CC1E82-6592-45C5-8276-D2A52B937FDA}" srcOrd="1" destOrd="0" presId="urn:microsoft.com/office/officeart/2005/8/layout/hierarchy1"/>
    <dgm:cxn modelId="{C91FD011-68A7-479A-BD0E-6966603F14F2}" type="presParOf" srcId="{F831EFFB-C26B-4367-90CF-563386CDE37D}" destId="{C9CFFCF2-5C3F-4E46-A9DA-5195D9574CD7}" srcOrd="1" destOrd="0" presId="urn:microsoft.com/office/officeart/2005/8/layout/hierarchy1"/>
    <dgm:cxn modelId="{4F5E7F09-2701-4BE3-9B23-5CCAFA8D3E4C}" type="presParOf" srcId="{E94B75EF-EDF5-4990-8FBA-21903D88B2B4}" destId="{9375242B-A416-404E-892E-AC8EC82E4C58}" srcOrd="2" destOrd="0" presId="urn:microsoft.com/office/officeart/2005/8/layout/hierarchy1"/>
    <dgm:cxn modelId="{2BB6B2C3-A4E5-4BA9-99F4-568469241DAA}" type="presParOf" srcId="{9375242B-A416-404E-892E-AC8EC82E4C58}" destId="{AC8D62D9-B916-40C8-B042-D62CA80092C1}" srcOrd="0" destOrd="0" presId="urn:microsoft.com/office/officeart/2005/8/layout/hierarchy1"/>
    <dgm:cxn modelId="{1164A40B-8525-43E3-9791-DE483DAE8C7C}" type="presParOf" srcId="{AC8D62D9-B916-40C8-B042-D62CA80092C1}" destId="{82C5F2FA-36A9-4BF4-B785-A217D3D4C99A}" srcOrd="0" destOrd="0" presId="urn:microsoft.com/office/officeart/2005/8/layout/hierarchy1"/>
    <dgm:cxn modelId="{27EC7D96-1DDC-43E7-B8D9-69B17C8BC987}" type="presParOf" srcId="{AC8D62D9-B916-40C8-B042-D62CA80092C1}" destId="{7436338D-1416-4750-9ADE-424E8CACB237}" srcOrd="1" destOrd="0" presId="urn:microsoft.com/office/officeart/2005/8/layout/hierarchy1"/>
    <dgm:cxn modelId="{F0057073-B2F0-44B5-989F-EFE361311202}" type="presParOf" srcId="{9375242B-A416-404E-892E-AC8EC82E4C58}" destId="{7C804886-F71A-4769-A162-5D7250CB40C3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832C-AAA7-4EEB-BB97-CD6CB7C4BE31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BA761D-FB65-40C6-8C8B-B8A147D458CD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Checking for </a:t>
          </a:r>
          <a:r>
            <a:rPr lang="it-IT" sz="1800" kern="1200" dirty="0" err="1"/>
            <a:t>missing</a:t>
          </a:r>
          <a:r>
            <a:rPr lang="it-IT" sz="1800" kern="1200" dirty="0"/>
            <a:t> </a:t>
          </a:r>
          <a:r>
            <a:rPr lang="it-IT" sz="1800" kern="1200" dirty="0" err="1"/>
            <a:t>values</a:t>
          </a:r>
          <a:r>
            <a:rPr lang="it-IT" sz="1800" kern="1200" dirty="0"/>
            <a:t> and </a:t>
          </a:r>
          <a:r>
            <a:rPr lang="it-IT" sz="1800" kern="1200" dirty="0" err="1"/>
            <a:t>remove</a:t>
          </a:r>
          <a:r>
            <a:rPr lang="it-IT" sz="1800" kern="1200" dirty="0"/>
            <a:t> </a:t>
          </a:r>
          <a:r>
            <a:rPr lang="it-IT" sz="1800" kern="1200" dirty="0" err="1"/>
            <a:t>rows</a:t>
          </a:r>
          <a:r>
            <a:rPr lang="it-IT" sz="1800" kern="1200" dirty="0"/>
            <a:t> with </a:t>
          </a:r>
          <a:r>
            <a:rPr lang="it-IT" sz="1800" kern="1200" dirty="0" err="1"/>
            <a:t>missing</a:t>
          </a:r>
          <a:r>
            <a:rPr lang="it-IT" sz="1800" kern="1200" dirty="0"/>
            <a:t> </a:t>
          </a:r>
          <a:r>
            <a:rPr lang="it-IT" sz="1800" kern="1200" dirty="0" err="1"/>
            <a:t>values</a:t>
          </a:r>
          <a:r>
            <a:rPr lang="it-IT" sz="1800" kern="1200" dirty="0"/>
            <a:t> </a:t>
          </a:r>
          <a:endParaRPr lang="en-US" sz="1800" kern="1200" dirty="0"/>
        </a:p>
      </dsp:txBody>
      <dsp:txXfrm>
        <a:off x="288396" y="1634282"/>
        <a:ext cx="2117829" cy="1314957"/>
      </dsp:txXfrm>
    </dsp:sp>
    <dsp:sp modelId="{B55FC54F-697C-4148-9F10-FC6D1E982ABD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4F86BB-7A64-4BAF-B256-9E208EAE3A35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</a:t>
          </a:r>
        </a:p>
      </dsp:txBody>
      <dsp:txXfrm>
        <a:off x="2976857" y="1634282"/>
        <a:ext cx="2117829" cy="1314957"/>
      </dsp:txXfrm>
    </dsp:sp>
    <dsp:sp modelId="{826B11B0-4D2B-4B63-B8B2-DD0CE853A8B9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B5CC1E82-6592-45C5-8276-D2A52B937FDA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Removing</a:t>
          </a:r>
          <a:r>
            <a:rPr lang="it-IT" sz="1800" kern="1200" dirty="0"/>
            <a:t> duplicate tracks (</a:t>
          </a:r>
          <a:r>
            <a:rPr lang="it-IT" sz="1800" kern="1200" dirty="0" err="1"/>
            <a:t>same</a:t>
          </a:r>
          <a:r>
            <a:rPr lang="it-IT" sz="1800" kern="1200" dirty="0"/>
            <a:t> track name and </a:t>
          </a:r>
          <a:r>
            <a:rPr lang="it-IT" sz="1800" kern="1200" dirty="0" err="1"/>
            <a:t>artists</a:t>
          </a:r>
          <a:r>
            <a:rPr lang="it-IT" sz="1800" kern="1200" dirty="0"/>
            <a:t>) </a:t>
          </a:r>
          <a:endParaRPr lang="en-US" sz="1800" kern="1200" dirty="0"/>
        </a:p>
      </dsp:txBody>
      <dsp:txXfrm>
        <a:off x="5665318" y="1634282"/>
        <a:ext cx="2117829" cy="1314957"/>
      </dsp:txXfrm>
    </dsp:sp>
    <dsp:sp modelId="{82C5F2FA-36A9-4BF4-B785-A217D3D4C99A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36338D-1416-4750-9ADE-424E8CACB237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Outliers detection</a:t>
          </a:r>
          <a:endParaRPr lang="en-US" sz="1800" kern="1200"/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FC54F-697C-4148-9F10-FC6D1E982ABD}">
      <dsp:nvSpPr>
        <dsp:cNvPr id="0" name=""/>
        <dsp:cNvSpPr/>
      </dsp:nvSpPr>
      <dsp:spPr>
        <a:xfrm>
          <a:off x="-25110" y="1159699"/>
          <a:ext cx="2754072" cy="19355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4F86BB-7A64-4BAF-B256-9E208EAE3A35}">
      <dsp:nvSpPr>
        <dsp:cNvPr id="0" name=""/>
        <dsp:cNvSpPr/>
      </dsp:nvSpPr>
      <dsp:spPr>
        <a:xfrm>
          <a:off x="604471" y="1757801"/>
          <a:ext cx="2754072" cy="1935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10 Most Popular Genres (Average Popularity)</a:t>
          </a:r>
        </a:p>
      </dsp:txBody>
      <dsp:txXfrm>
        <a:off x="661162" y="1814492"/>
        <a:ext cx="2640690" cy="1822193"/>
      </dsp:txXfrm>
    </dsp:sp>
    <dsp:sp modelId="{826B11B0-4D2B-4B63-B8B2-DD0CE853A8B9}">
      <dsp:nvSpPr>
        <dsp:cNvPr id="0" name=""/>
        <dsp:cNvSpPr/>
      </dsp:nvSpPr>
      <dsp:spPr>
        <a:xfrm>
          <a:off x="4022972" y="1124834"/>
          <a:ext cx="2810677" cy="20149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B5CC1E82-6592-45C5-8276-D2A52B937FDA}">
      <dsp:nvSpPr>
        <dsp:cNvPr id="0" name=""/>
        <dsp:cNvSpPr/>
      </dsp:nvSpPr>
      <dsp:spPr>
        <a:xfrm>
          <a:off x="4652553" y="1722936"/>
          <a:ext cx="2810677" cy="2014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Artists with the Highest Number of Tracks</a:t>
          </a:r>
        </a:p>
      </dsp:txBody>
      <dsp:txXfrm>
        <a:off x="4711570" y="1781953"/>
        <a:ext cx="2692643" cy="1896950"/>
      </dsp:txXfrm>
    </dsp:sp>
    <dsp:sp modelId="{82C5F2FA-36A9-4BF4-B785-A217D3D4C99A}">
      <dsp:nvSpPr>
        <dsp:cNvPr id="0" name=""/>
        <dsp:cNvSpPr/>
      </dsp:nvSpPr>
      <dsp:spPr>
        <a:xfrm>
          <a:off x="8092812" y="1124834"/>
          <a:ext cx="2968255" cy="209032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36338D-1416-4750-9ADE-424E8CACB237}">
      <dsp:nvSpPr>
        <dsp:cNvPr id="0" name=""/>
        <dsp:cNvSpPr/>
      </dsp:nvSpPr>
      <dsp:spPr>
        <a:xfrm>
          <a:off x="8722394" y="1722936"/>
          <a:ext cx="2968255" cy="2090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15 Artists with the Highest Average Popularity</a:t>
          </a:r>
        </a:p>
      </dsp:txBody>
      <dsp:txXfrm>
        <a:off x="8783618" y="1784160"/>
        <a:ext cx="2845807" cy="1967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9516-7543-9FBB-3DE4-6B049261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E8115-97A3-50A1-F1AC-B30B0DB1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2A97-3AB3-1D9E-9725-A2ADEF8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5047-A85C-888F-4A67-DCAB6D31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AF25-4D68-03E4-1DC6-176854EF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11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A5E-A404-2FE0-1E46-22C4A872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3F4BB-7654-180D-C12C-45F380B86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007F-6A13-DA0A-AD41-27263FDC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B419-05A1-AFE5-9EE0-CA17ACD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16C3-00D1-241B-95E8-B7A4084A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9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D61FB-A3D4-C559-3484-A7BED8F7E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8C6F9-A572-A9E9-EC99-266E1285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27C1-DD35-8747-8457-579185BE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C01D-497B-7110-52CF-9C63C69C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4F17-A049-089A-7F00-94B27BF3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76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8034-B5F1-5990-0614-7D9B6B19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BA26-3588-FD7C-8E87-2FB113C3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8361-BC3A-10EF-D7A3-46A21F67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C3D5-2598-BF29-55C0-6061741D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89C9-F455-AEA5-9D63-1588238C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37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CED1-EF82-86D6-19D8-1740D3DF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3BF3-5098-77B5-8602-3176504C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2FDC-80ED-DC42-F23F-7DDE1A90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84C2-3E3C-56A8-F8E0-626EAF35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7E5C-DAF4-FC54-870D-4A65A4A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8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B28-4863-CCDE-343D-5A15C516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A26A-1996-DE82-EC1A-003D86D90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EE92-2BDC-C883-2A39-F190DBEB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DB15-C54C-AFF7-0388-A80EDF9A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CAAAD-6899-C523-BE5E-1456323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89299-3D5B-1260-A7BD-D38D9A6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1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0B27-0676-D5E0-6943-5EF1DC0C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2DAA-B5B6-8AF0-26A9-601A1945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6F882-2199-9295-664B-FF41E047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889ED-A49B-9589-7A46-6223C1D27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92ACD-4278-89AF-1E80-8A301E0B0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05CD0-1B7E-D495-6973-42D810BA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84BCC-C89B-AE07-6887-BECFE61A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DFB9F-A765-AC37-BD24-48EBBF06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03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B8CB-9E00-78B2-7CA3-B2DD8E1D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ED667-200F-2A73-6069-81792336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61810-E779-5A95-E9AA-459E2DC2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7AAC2-65D5-FDA1-D75A-F4DA686E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76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1CD1A-DB79-B3BA-9AB8-E485A3AA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958F6-FBCE-1EB6-EEAC-2CD02A40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EE954-8D07-5A3A-59BE-975CA663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0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B3FE-A6B9-561E-94A3-775585E8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1865-F77F-39C7-3034-07F5812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01C7-FA61-258A-1690-974CFD681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CBCB-0218-B76F-D231-151E987C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207F-139E-C317-CB77-8505989A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B077-1171-AD1E-86FA-42E4F328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0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B946-D069-E804-C074-033995DD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ED0E0-F145-E053-34BE-98011672A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679D4-5E35-7326-CC26-EA1D55FCE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ABB41-3130-4CAF-F272-18EBE2C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3F12D-1512-6B1F-2476-809AAC66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E4BB0-D854-BA33-9C8C-F58869D0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6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66657-7B44-9041-3EE5-7F6BD20E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7232-67EB-F901-0944-843D0B8E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6D109-8699-32A7-FD61-0C56E6B4E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D4FD1-0979-4B0A-B102-0EB15BC1728C}" type="datetimeFigureOut">
              <a:rPr lang="it-IT" smtClean="0"/>
              <a:t>11/10/2024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5D78-51DD-E8BD-B089-7C91B101F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1DC2-5507-7BA8-1ABF-69B1B5AA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B58A2-DFCB-4BC7-953D-9EAEF70A3B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34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aharshipandya/-spotify-tracks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85791D-4684-46C8-890A-D7364CD3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" r="537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D899-49CD-6B87-85C6-D880073D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b="1" i="0" dirty="0">
                <a:effectLst/>
                <a:latin typeface="zeitung"/>
              </a:rPr>
              <a:t>🎹 </a:t>
            </a:r>
            <a:r>
              <a:rPr lang="it-IT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eitung"/>
              </a:rPr>
              <a:t>Spotify Tracks Dataset</a:t>
            </a:r>
            <a:br>
              <a:rPr lang="it-IT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9A7F2-8166-6DD9-56F4-7DF58DE63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it-IT" sz="2800" b="1" dirty="0">
                <a:solidFill>
                  <a:srgbClr val="FFFFFF"/>
                </a:solidFill>
              </a:rPr>
              <a:t>Machine Learning </a:t>
            </a:r>
          </a:p>
          <a:p>
            <a:r>
              <a:rPr lang="it-IT" sz="2800" b="1" dirty="0">
                <a:solidFill>
                  <a:srgbClr val="FFFFFF"/>
                </a:solidFill>
              </a:rPr>
              <a:t>Author: Giulia Sonsino (4647227)  </a:t>
            </a:r>
          </a:p>
        </p:txBody>
      </p:sp>
    </p:spTree>
    <p:extLst>
      <p:ext uri="{BB962C8B-B14F-4D97-AF65-F5344CB8AC3E}">
        <p14:creationId xmlns:p14="http://schemas.microsoft.com/office/powerpoint/2010/main" val="90991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blue and yellow background&#10;&#10;Description automatically generated">
            <a:extLst>
              <a:ext uri="{FF2B5EF4-FFF2-40B4-BE49-F238E27FC236}">
                <a16:creationId xmlns:a16="http://schemas.microsoft.com/office/drawing/2014/main" id="{EA56085B-F83F-A05E-7A7D-14B30493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476" b="97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5AE21-6E7E-70FE-6198-3FA9709C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AF4A5-1AEC-2468-F493-003C13EC7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252765"/>
              </p:ext>
            </p:extLst>
          </p:nvPr>
        </p:nvGraphicFramePr>
        <p:xfrm>
          <a:off x="245806" y="1278194"/>
          <a:ext cx="11700387" cy="493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99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11E0B-3FDF-A058-BB2E-B207DF08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Most Popular Genres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D6B30-1594-92CE-57A7-0E403FF51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320" y="1257354"/>
            <a:ext cx="8151142" cy="4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F27C7-B451-C471-C429-0A25EF6C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Artists with the Highest Number of Tracks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F6B50-9CB7-2065-CB0C-FBC198C4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440" y="866493"/>
            <a:ext cx="7473696" cy="551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2B3BD-3569-94FD-49F2-E5D9A31F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15 Artists with the Highest Average Popularity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F2C78-312C-3301-1A30-28FB81EEB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584" y="1219292"/>
            <a:ext cx="7900416" cy="47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D925-E5FF-C2C0-8B1E-DAB9E2C4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pPr algn="ctr"/>
            <a:r>
              <a:rPr lang="it-IT" u="sng" dirty="0" err="1"/>
              <a:t>Popularity</a:t>
            </a:r>
            <a:r>
              <a:rPr lang="it-IT" u="sng" dirty="0"/>
              <a:t> </a:t>
            </a:r>
            <a:r>
              <a:rPr lang="it-IT" u="sng" dirty="0" err="1"/>
              <a:t>Prediction</a:t>
            </a:r>
            <a:endParaRPr lang="it-IT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E6E7-014B-DAA0-A27A-E520971C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944"/>
            <a:ext cx="10515600" cy="4351338"/>
          </a:xfrm>
        </p:spPr>
        <p:txBody>
          <a:bodyPr/>
          <a:lstStyle/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Distribution of </a:t>
            </a:r>
            <a:r>
              <a:rPr lang="it-IT" sz="2400" dirty="0" err="1"/>
              <a:t>popularity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(</a:t>
            </a:r>
            <a:r>
              <a:rPr lang="it-IT" sz="2400" dirty="0" err="1"/>
              <a:t>popular</a:t>
            </a:r>
            <a:r>
              <a:rPr lang="it-IT" sz="2400" dirty="0"/>
              <a:t> tracks vs non-</a:t>
            </a:r>
            <a:r>
              <a:rPr lang="it-IT" sz="2400" dirty="0" err="1"/>
              <a:t>popular</a:t>
            </a:r>
            <a:r>
              <a:rPr lang="it-IT" sz="2400" dirty="0"/>
              <a:t> tracks)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 err="1"/>
              <a:t>Popular</a:t>
            </a:r>
            <a:r>
              <a:rPr lang="it-IT" sz="2400" dirty="0"/>
              <a:t> tracks: </a:t>
            </a:r>
            <a:r>
              <a:rPr lang="it-IT" sz="2400" dirty="0" err="1"/>
              <a:t>popularity</a:t>
            </a:r>
            <a:r>
              <a:rPr lang="it-IT" sz="2400" dirty="0"/>
              <a:t> &gt;= 40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6DF4C-07CA-4291-054B-E546227E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41" y="1333718"/>
            <a:ext cx="6282559" cy="4991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573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C17-5A1F-A5E3-9B07-B042A9AA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D46A-CFE2-76CC-DBCD-38AD7EAF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  <a:p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(KNN)</a:t>
            </a:r>
          </a:p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5ED54-91FF-3DFD-A02B-2342ADB22794}"/>
              </a:ext>
            </a:extLst>
          </p:cNvPr>
          <p:cNvSpPr/>
          <p:nvPr/>
        </p:nvSpPr>
        <p:spPr>
          <a:xfrm>
            <a:off x="6400801" y="873760"/>
            <a:ext cx="4821084" cy="3396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b="1" dirty="0"/>
              <a:t>      </a:t>
            </a:r>
            <a:r>
              <a:rPr lang="it-IT" b="1" dirty="0" err="1"/>
              <a:t>Metrics</a:t>
            </a:r>
            <a:r>
              <a:rPr lang="it-IT" b="1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u="sng" dirty="0" err="1"/>
              <a:t>Accuracy</a:t>
            </a:r>
            <a:r>
              <a:rPr lang="it-IT" dirty="0"/>
              <a:t>: </a:t>
            </a:r>
            <a:r>
              <a:rPr lang="it-IT" dirty="0" err="1"/>
              <a:t>measures</a:t>
            </a:r>
            <a:r>
              <a:rPr lang="it-IT" dirty="0"/>
              <a:t> the </a:t>
            </a:r>
            <a:r>
              <a:rPr lang="it-IT" dirty="0" err="1"/>
              <a:t>proportion</a:t>
            </a:r>
            <a:r>
              <a:rPr lang="it-IT" dirty="0"/>
              <a:t> of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instances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en-US" u="sng" dirty="0"/>
              <a:t>ROC AUC </a:t>
            </a:r>
            <a:r>
              <a:rPr lang="en-US" dirty="0"/>
              <a:t>(Receiver Operating Characteristic - Area Under Curve): measures the model’s ability to distinguish between the classes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u="sng" dirty="0"/>
              <a:t>F1 Score</a:t>
            </a:r>
          </a:p>
          <a:p>
            <a:pPr marL="285750" indent="-285750">
              <a:buFontTx/>
              <a:buChar char="-"/>
            </a:pPr>
            <a:r>
              <a:rPr lang="it-IT" u="sng" dirty="0"/>
              <a:t>Recall</a:t>
            </a:r>
            <a:r>
              <a:rPr lang="it-IT" dirty="0"/>
              <a:t>: </a:t>
            </a:r>
            <a:r>
              <a:rPr lang="it-IT" dirty="0" err="1"/>
              <a:t>measures</a:t>
            </a:r>
            <a:r>
              <a:rPr lang="it-IT" dirty="0"/>
              <a:t> the </a:t>
            </a:r>
            <a:r>
              <a:rPr lang="it-IT" dirty="0" err="1"/>
              <a:t>proportion</a:t>
            </a:r>
            <a:r>
              <a:rPr lang="it-IT" dirty="0"/>
              <a:t> of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positives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9CF459-3FD5-E3C7-1984-15F810AE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9" y="4892739"/>
            <a:ext cx="8026401" cy="14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0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0D00AF-6B0E-A411-1FD5-012207F7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56" y="1348966"/>
            <a:ext cx="7824888" cy="4160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A958-2CED-DA72-540C-23137793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94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5D05-B7DC-98C4-CD00-6CFDCE3A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Hyperparameter</a:t>
            </a:r>
            <a:r>
              <a:rPr lang="it-IT" dirty="0"/>
              <a:t>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6CE0-FDF3-1BF9-58B5-629B271C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finding</a:t>
            </a:r>
            <a:r>
              <a:rPr lang="it-IT" dirty="0"/>
              <a:t> the best set of </a:t>
            </a:r>
            <a:r>
              <a:rPr lang="it-IT" dirty="0" err="1"/>
              <a:t>hyperparameters</a:t>
            </a:r>
            <a:r>
              <a:rPr lang="it-IT" dirty="0"/>
              <a:t> for a machine learning model to </a:t>
            </a: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performance.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with Random </a:t>
            </a:r>
            <a:r>
              <a:rPr lang="it-IT" dirty="0" err="1"/>
              <a:t>Forest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'</a:t>
            </a:r>
            <a:r>
              <a:rPr lang="it-IT" dirty="0" err="1"/>
              <a:t>n_estimators</a:t>
            </a:r>
            <a:r>
              <a:rPr lang="it-IT" dirty="0"/>
              <a:t>': [100, 200, 300],          '</a:t>
            </a:r>
            <a:r>
              <a:rPr lang="it-IT" dirty="0" err="1"/>
              <a:t>max_depth</a:t>
            </a:r>
            <a:r>
              <a:rPr lang="it-IT" dirty="0"/>
              <a:t>': [None, 10, 20, 30],        '</a:t>
            </a:r>
            <a:r>
              <a:rPr lang="it-IT" dirty="0" err="1"/>
              <a:t>min_samples_split</a:t>
            </a:r>
            <a:r>
              <a:rPr lang="it-IT" dirty="0"/>
              <a:t>': [2, 5, 10],          '</a:t>
            </a:r>
            <a:r>
              <a:rPr lang="it-IT" dirty="0" err="1"/>
              <a:t>min_samples_leaf</a:t>
            </a:r>
            <a:r>
              <a:rPr lang="it-IT" dirty="0"/>
              <a:t>': [1, 2, 4] </a:t>
            </a:r>
          </a:p>
        </p:txBody>
      </p:sp>
    </p:spTree>
    <p:extLst>
      <p:ext uri="{BB962C8B-B14F-4D97-AF65-F5344CB8AC3E}">
        <p14:creationId xmlns:p14="http://schemas.microsoft.com/office/powerpoint/2010/main" val="370984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37C71-0B03-21F1-9100-8380204F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43" y="1168401"/>
            <a:ext cx="10138113" cy="19083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EA18F-6B1F-670E-1C89-68C73628F2F0}"/>
              </a:ext>
            </a:extLst>
          </p:cNvPr>
          <p:cNvSpPr txBox="1"/>
          <p:nvPr/>
        </p:nvSpPr>
        <p:spPr>
          <a:xfrm>
            <a:off x="1026943" y="3810000"/>
            <a:ext cx="747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results suggest that the </a:t>
            </a:r>
            <a:r>
              <a:rPr lang="en-US" b="1" dirty="0"/>
              <a:t>Random Forest classifier</a:t>
            </a:r>
            <a:r>
              <a:rPr lang="en-US" dirty="0"/>
              <a:t>, with the optimized hyperparameters, performs well in predicting whether a track is popular based on its features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78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A5C0-7F55-CEC9-63B4-69730019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u="sng" dirty="0" err="1"/>
              <a:t>Recommendations</a:t>
            </a:r>
            <a:r>
              <a:rPr lang="it-IT" u="sng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949F-18AD-82C0-9224-B76AE029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9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wrote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Takes in input a song name (checks </a:t>
            </a:r>
            <a:r>
              <a:rPr lang="it-IT" dirty="0" err="1"/>
              <a:t>if</a:t>
            </a:r>
            <a:r>
              <a:rPr lang="it-IT" dirty="0"/>
              <a:t> a song with </a:t>
            </a:r>
            <a:r>
              <a:rPr lang="it-IT" dirty="0" err="1"/>
              <a:t>this</a:t>
            </a:r>
            <a:r>
              <a:rPr lang="it-IT" dirty="0"/>
              <a:t> name </a:t>
            </a:r>
            <a:r>
              <a:rPr lang="it-IT" dirty="0" err="1"/>
              <a:t>exists</a:t>
            </a:r>
            <a:r>
              <a:rPr lang="it-IT" dirty="0"/>
              <a:t> in the dataset) and a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recommendations</a:t>
            </a:r>
            <a:r>
              <a:rPr lang="it-IT" dirty="0"/>
              <a:t> ‘n’;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Calculates</a:t>
            </a:r>
            <a:r>
              <a:rPr lang="it-IT" dirty="0"/>
              <a:t> the </a:t>
            </a:r>
            <a:r>
              <a:rPr lang="it-IT" dirty="0" err="1"/>
              <a:t>similarity</a:t>
            </a:r>
            <a:r>
              <a:rPr lang="it-IT" dirty="0"/>
              <a:t> scores </a:t>
            </a:r>
            <a:r>
              <a:rPr lang="it-IT" dirty="0" err="1"/>
              <a:t>between</a:t>
            </a:r>
            <a:r>
              <a:rPr lang="it-IT" dirty="0"/>
              <a:t> the features of the input song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songs in the  dataset;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Identifies</a:t>
            </a:r>
            <a:r>
              <a:rPr lang="it-IT" dirty="0"/>
              <a:t> the ‘n’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songs and </a:t>
            </a:r>
            <a:r>
              <a:rPr lang="it-IT" dirty="0" err="1"/>
              <a:t>returns</a:t>
            </a:r>
            <a:r>
              <a:rPr lang="it-IT" dirty="0"/>
              <a:t> tracks names, </a:t>
            </a:r>
            <a:r>
              <a:rPr lang="it-IT" dirty="0" err="1"/>
              <a:t>artists</a:t>
            </a:r>
            <a:r>
              <a:rPr lang="it-IT" dirty="0"/>
              <a:t>, album names, </a:t>
            </a:r>
            <a:r>
              <a:rPr lang="it-IT" dirty="0" err="1"/>
              <a:t>popularity</a:t>
            </a:r>
            <a:r>
              <a:rPr lang="it-IT" dirty="0"/>
              <a:t> and </a:t>
            </a:r>
            <a:r>
              <a:rPr lang="it-IT" dirty="0" err="1"/>
              <a:t>genre</a:t>
            </a:r>
            <a:r>
              <a:rPr lang="it-IT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9BC40-C40B-E358-EBD8-3FFFCAFD1075}"/>
              </a:ext>
            </a:extLst>
          </p:cNvPr>
          <p:cNvSpPr txBox="1"/>
          <p:nvPr/>
        </p:nvSpPr>
        <p:spPr>
          <a:xfrm>
            <a:off x="7020232" y="5431913"/>
            <a:ext cx="461132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it-IT" sz="1600" dirty="0" err="1"/>
              <a:t>danceability</a:t>
            </a:r>
            <a:r>
              <a:rPr lang="it-IT" sz="1600" dirty="0"/>
              <a:t>', 'energy', 'key',                            'loudness', 'mode','</a:t>
            </a:r>
            <a:r>
              <a:rPr lang="it-IT" sz="1600" dirty="0" err="1"/>
              <a:t>acousticness</a:t>
            </a:r>
            <a:r>
              <a:rPr lang="it-IT" sz="1600" dirty="0"/>
              <a:t>',                           '</a:t>
            </a:r>
            <a:r>
              <a:rPr lang="it-IT" sz="1600" dirty="0" err="1"/>
              <a:t>liveness</a:t>
            </a:r>
            <a:r>
              <a:rPr lang="it-IT" sz="1600" dirty="0"/>
              <a:t>', '</a:t>
            </a:r>
            <a:r>
              <a:rPr lang="it-IT" sz="1600" dirty="0" err="1"/>
              <a:t>valence</a:t>
            </a:r>
            <a:r>
              <a:rPr lang="it-IT" sz="1600" dirty="0"/>
              <a:t>', 'tempo', '</a:t>
            </a:r>
            <a:r>
              <a:rPr lang="it-IT" sz="1600" dirty="0" err="1"/>
              <a:t>genre_encoded</a:t>
            </a:r>
            <a:r>
              <a:rPr lang="it-IT" sz="1600" dirty="0"/>
              <a:t>', '</a:t>
            </a:r>
            <a:r>
              <a:rPr lang="it-IT" sz="1600" dirty="0" err="1"/>
              <a:t>artists_encoded</a:t>
            </a:r>
            <a:r>
              <a:rPr lang="it-IT" sz="1600" dirty="0"/>
              <a:t>', '</a:t>
            </a:r>
            <a:r>
              <a:rPr lang="it-IT" sz="1600" dirty="0" err="1"/>
              <a:t>popularity</a:t>
            </a:r>
            <a:r>
              <a:rPr lang="it-IT" dirty="0"/>
              <a:t>'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082F0-C598-D43F-649C-7ED31C4D4119}"/>
              </a:ext>
            </a:extLst>
          </p:cNvPr>
          <p:cNvCxnSpPr/>
          <p:nvPr/>
        </p:nvCxnSpPr>
        <p:spPr>
          <a:xfrm>
            <a:off x="9123680" y="3647440"/>
            <a:ext cx="680720" cy="16967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A3E5-A29B-7C52-17BB-8882C311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u="sng" dirty="0" err="1"/>
              <a:t>Importing</a:t>
            </a:r>
            <a:r>
              <a:rPr lang="it-IT" u="sng" dirty="0"/>
              <a:t> Libraries and 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2E27-BC74-5C6F-F2DD-13DE4178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600" dirty="0">
                <a:hlinkClick r:id="rId2"/>
              </a:rPr>
              <a:t>https://www.kaggle.com/datasets/maharshipandya/-spotify-tracks-dataset/data</a:t>
            </a:r>
            <a:endParaRPr lang="it-IT" sz="16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Dataset with :</a:t>
            </a:r>
          </a:p>
          <a:p>
            <a:r>
              <a:rPr lang="it-IT" dirty="0"/>
              <a:t>114000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each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row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a song with some features</a:t>
            </a:r>
            <a:endParaRPr lang="it-IT" dirty="0"/>
          </a:p>
          <a:p>
            <a:r>
              <a:rPr lang="it-IT" dirty="0"/>
              <a:t>20 features </a:t>
            </a:r>
          </a:p>
          <a:p>
            <a:endParaRPr lang="it-IT" dirty="0"/>
          </a:p>
        </p:txBody>
      </p:sp>
      <p:pic>
        <p:nvPicPr>
          <p:cNvPr id="5" name="Graphic 4" descr="Music notes with solid fill">
            <a:extLst>
              <a:ext uri="{FF2B5EF4-FFF2-40B4-BE49-F238E27FC236}">
                <a16:creationId xmlns:a16="http://schemas.microsoft.com/office/drawing/2014/main" id="{3C5FDCB9-F678-279E-4841-D15E3E31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0882" y="4348655"/>
            <a:ext cx="1551678" cy="1551678"/>
          </a:xfrm>
          <a:prstGeom prst="rect">
            <a:avLst/>
          </a:prstGeom>
          <a:effectLst>
            <a:glow rad="228600">
              <a:schemeClr val="accent6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7714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B312-46F7-3CBF-040E-3FC5DF5F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Recommended</a:t>
            </a:r>
            <a:r>
              <a:rPr lang="it-IT" sz="2400" dirty="0"/>
              <a:t> songs for ‘</a:t>
            </a:r>
            <a:r>
              <a:rPr lang="en-US" sz="2400" dirty="0"/>
              <a:t>There's Nothing </a:t>
            </a:r>
            <a:r>
              <a:rPr lang="en-US" sz="2400" dirty="0" err="1"/>
              <a:t>Holdin</a:t>
            </a:r>
            <a:r>
              <a:rPr lang="en-US" sz="2400" dirty="0"/>
              <a:t>' Me Back’ by </a:t>
            </a:r>
            <a:r>
              <a:rPr lang="it-IT" sz="2400" b="0" i="0" dirty="0">
                <a:solidFill>
                  <a:srgbClr val="00201A"/>
                </a:solidFill>
                <a:effectLst/>
                <a:latin typeface="Helvetica Neue"/>
              </a:rPr>
              <a:t>Shawn Mendes</a:t>
            </a:r>
            <a:endParaRPr lang="it-IT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067E2-2A6E-B532-FFCE-D350E8830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72" y="1988415"/>
            <a:ext cx="8976855" cy="3415584"/>
          </a:xfrm>
        </p:spPr>
      </p:pic>
    </p:spTree>
    <p:extLst>
      <p:ext uri="{BB962C8B-B14F-4D97-AF65-F5344CB8AC3E}">
        <p14:creationId xmlns:p14="http://schemas.microsoft.com/office/powerpoint/2010/main" val="352202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38DF-C1E7-FB91-7118-6DF580C6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Recommended</a:t>
            </a:r>
            <a:r>
              <a:rPr lang="it-IT" sz="3200" dirty="0"/>
              <a:t> songs for ‘Back in Black</a:t>
            </a:r>
            <a:r>
              <a:rPr lang="en-US" sz="3200" dirty="0"/>
              <a:t>' Me Back’ by AC/DC</a:t>
            </a:r>
            <a:endParaRPr lang="it-IT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CB0-CD6F-D98E-E8D8-97C066972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885" y="2103120"/>
            <a:ext cx="8996229" cy="3383280"/>
          </a:xfrm>
        </p:spPr>
      </p:pic>
    </p:spTree>
    <p:extLst>
      <p:ext uri="{BB962C8B-B14F-4D97-AF65-F5344CB8AC3E}">
        <p14:creationId xmlns:p14="http://schemas.microsoft.com/office/powerpoint/2010/main" val="106424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491A2B-86F4-9735-7B43-2D876068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7" r="1461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4097-22D3-86F3-282A-84599184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8000" dirty="0">
                <a:latin typeface="Abadi" panose="020B0604020104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7137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7529D-B1B4-A7C9-EE46-E010F28D2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50" y="112113"/>
            <a:ext cx="9464300" cy="6633774"/>
          </a:xfrm>
        </p:spPr>
      </p:pic>
    </p:spTree>
    <p:extLst>
      <p:ext uri="{BB962C8B-B14F-4D97-AF65-F5344CB8AC3E}">
        <p14:creationId xmlns:p14="http://schemas.microsoft.com/office/powerpoint/2010/main" val="254449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5AE21-6E7E-70FE-6198-3FA9709C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t-IT" u="sng" dirty="0"/>
              <a:t>Data </a:t>
            </a:r>
            <a:r>
              <a:rPr lang="it-IT" u="sng" dirty="0" err="1"/>
              <a:t>Cleaning</a:t>
            </a:r>
            <a:endParaRPr lang="it-IT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AF4A5-1AEC-2468-F493-003C13EC7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858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30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2054-D383-2DB6-3026-18B10CE7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526C-29BB-ABF2-C86E-C116D1AF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for ‘explicit’ feature: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true</a:t>
            </a:r>
            <a:r>
              <a:rPr lang="it-IT" dirty="0">
                <a:sym typeface="Wingdings" panose="05000000000000000000" pitchFamily="2" charset="2"/>
              </a:rPr>
              <a:t>  1, false  0</a:t>
            </a:r>
          </a:p>
          <a:p>
            <a:r>
              <a:rPr lang="it-IT" dirty="0"/>
              <a:t>Label </a:t>
            </a:r>
            <a:r>
              <a:rPr lang="it-IT" dirty="0" err="1"/>
              <a:t>Encoding</a:t>
            </a:r>
            <a:r>
              <a:rPr lang="it-IT" dirty="0"/>
              <a:t> for ‘</a:t>
            </a:r>
            <a:r>
              <a:rPr lang="it-IT" dirty="0" err="1"/>
              <a:t>genre</a:t>
            </a:r>
            <a:r>
              <a:rPr lang="it-IT" dirty="0"/>
              <a:t>’ feature: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LabelEncoder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transform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column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categorical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values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integer</a:t>
            </a:r>
            <a:r>
              <a:rPr lang="it-IT" dirty="0">
                <a:sym typeface="Wingdings" panose="05000000000000000000" pitchFamily="2" charset="2"/>
              </a:rPr>
              <a:t> labels.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assigns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number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instances</a:t>
            </a:r>
            <a:r>
              <a:rPr lang="it-IT" dirty="0">
                <a:sym typeface="Wingdings" panose="05000000000000000000" pitchFamily="2" charset="2"/>
              </a:rPr>
              <a:t> with the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category</a:t>
            </a:r>
            <a:r>
              <a:rPr lang="it-IT" dirty="0">
                <a:sym typeface="Wingdings" panose="05000000000000000000" pitchFamily="2" charset="2"/>
              </a:rPr>
              <a:t> name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107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E33E-BD6C-2D5F-4A88-C2102BF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Outliers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F0F4-4B15-50A5-D8C5-B0C274AE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IQR (</a:t>
            </a:r>
            <a:r>
              <a:rPr lang="it-IT" dirty="0" err="1"/>
              <a:t>Interquantile</a:t>
            </a:r>
            <a:r>
              <a:rPr lang="it-IT" dirty="0"/>
              <a:t> Range): a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outliers</a:t>
            </a:r>
            <a:r>
              <a:rPr lang="it-IT" dirty="0"/>
              <a:t>.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outliers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captures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</a:t>
            </a:r>
            <a:r>
              <a:rPr lang="it-IT" dirty="0" err="1"/>
              <a:t>tendency</a:t>
            </a:r>
            <a:r>
              <a:rPr lang="it-IT" dirty="0"/>
              <a:t> of data (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ignoring</a:t>
            </a:r>
            <a:r>
              <a:rPr lang="it-IT" dirty="0"/>
              <a:t> the </a:t>
            </a:r>
            <a:r>
              <a:rPr lang="it-IT" dirty="0" err="1"/>
              <a:t>extreme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)</a:t>
            </a:r>
          </a:p>
          <a:p>
            <a:endParaRPr lang="it-IT" dirty="0"/>
          </a:p>
          <a:p>
            <a:pPr marL="1828800" lvl="4" indent="0">
              <a:buNone/>
            </a:pPr>
            <a:endParaRPr lang="it-IT" dirty="0"/>
          </a:p>
          <a:p>
            <a:pPr marL="1828800" lvl="4" indent="0">
              <a:buNone/>
            </a:pPr>
            <a:endParaRPr lang="it-IT" dirty="0"/>
          </a:p>
          <a:p>
            <a:pPr lvl="4"/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D9A28-EC07-78C0-E3AF-E5AB3853238D}"/>
              </a:ext>
            </a:extLst>
          </p:cNvPr>
          <p:cNvSpPr txBox="1"/>
          <p:nvPr/>
        </p:nvSpPr>
        <p:spPr>
          <a:xfrm>
            <a:off x="6597445" y="5797799"/>
            <a:ext cx="50636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Finding</a:t>
            </a:r>
            <a:r>
              <a:rPr lang="it-IT" dirty="0"/>
              <a:t> </a:t>
            </a:r>
            <a:r>
              <a:rPr lang="it-IT" dirty="0" err="1"/>
              <a:t>outliers</a:t>
            </a:r>
            <a:r>
              <a:rPr lang="it-IT" dirty="0"/>
              <a:t> </a:t>
            </a:r>
            <a:r>
              <a:rPr lang="it-IT" dirty="0" err="1"/>
              <a:t>regarding</a:t>
            </a:r>
            <a:r>
              <a:rPr lang="it-IT" dirty="0"/>
              <a:t> tracks’ duration…</a:t>
            </a:r>
          </a:p>
        </p:txBody>
      </p:sp>
    </p:spTree>
    <p:extLst>
      <p:ext uri="{BB962C8B-B14F-4D97-AF65-F5344CB8AC3E}">
        <p14:creationId xmlns:p14="http://schemas.microsoft.com/office/powerpoint/2010/main" val="60292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5EFD-F4DF-417D-2B9F-1C6070FE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Outliers</a:t>
            </a:r>
            <a:r>
              <a:rPr lang="it-IT" sz="4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 </a:t>
            </a:r>
            <a:r>
              <a:rPr lang="it-IT" sz="4000" kern="1200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detection</a:t>
            </a:r>
            <a:r>
              <a:rPr lang="it-IT" sz="40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 (duration)</a:t>
            </a:r>
            <a:endParaRPr lang="it-IT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B0125-C8B0-7B44-F561-F3743D36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0FF46-98CF-0734-4A82-0E358A6AD63B}"/>
              </a:ext>
            </a:extLst>
          </p:cNvPr>
          <p:cNvSpPr txBox="1"/>
          <p:nvPr/>
        </p:nvSpPr>
        <p:spPr>
          <a:xfrm>
            <a:off x="838200" y="3075038"/>
            <a:ext cx="2980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Visual Inspection for Potential Outliers: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Duration vs. Popularity</a:t>
            </a:r>
            <a:endParaRPr lang="it-IT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45216-4162-66C7-7B51-81E26CE1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1" y="1825625"/>
            <a:ext cx="6476241" cy="43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3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D1D3-8391-DF71-D463-D48BC34F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Outliers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(duration of tracks)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85C72-D279-0409-C7DE-D8B95C441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93" y="2008317"/>
            <a:ext cx="6320026" cy="1855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B6A5-07C2-F94A-D9C4-DD9058D6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3" y="4408930"/>
            <a:ext cx="6795933" cy="1661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508DE-93EC-61E5-F1A2-EB4C515AFDE7}"/>
              </a:ext>
            </a:extLst>
          </p:cNvPr>
          <p:cNvSpPr txBox="1"/>
          <p:nvPr/>
        </p:nvSpPr>
        <p:spPr>
          <a:xfrm>
            <a:off x="8387255" y="2228193"/>
            <a:ext cx="27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3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Longest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Tracks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before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removing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outliers</a:t>
            </a:r>
            <a:endParaRPr lang="it-IT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269EB-AD69-B4E2-8232-B81B4C669DCC}"/>
              </a:ext>
            </a:extLst>
          </p:cNvPr>
          <p:cNvSpPr txBox="1"/>
          <p:nvPr/>
        </p:nvSpPr>
        <p:spPr>
          <a:xfrm>
            <a:off x="9180786" y="4891208"/>
            <a:ext cx="2764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3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Shortest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Tracks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before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removing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outliers</a:t>
            </a:r>
            <a:endParaRPr lang="it-IT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22039-BC90-3820-219A-5916C2DBE515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6567019" y="2582136"/>
            <a:ext cx="1820236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2E95F3-28CE-53ED-E6EC-41F417E1B84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042926" y="5239655"/>
            <a:ext cx="2726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F1D8-1D3E-EFD5-EF75-D672AF65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After </a:t>
            </a:r>
            <a:r>
              <a:rPr lang="it-IT" sz="4000" dirty="0" err="1"/>
              <a:t>Removing</a:t>
            </a:r>
            <a:r>
              <a:rPr lang="it-IT" sz="4000" dirty="0"/>
              <a:t> </a:t>
            </a:r>
            <a:r>
              <a:rPr lang="it-IT" sz="4000" dirty="0" err="1"/>
              <a:t>Outliers</a:t>
            </a:r>
            <a:r>
              <a:rPr lang="it-IT" sz="4000" dirty="0"/>
              <a:t> (duration)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34CB8-2783-9C4B-3EEC-7A23C22BC119}"/>
              </a:ext>
            </a:extLst>
          </p:cNvPr>
          <p:cNvSpPr txBox="1"/>
          <p:nvPr/>
        </p:nvSpPr>
        <p:spPr>
          <a:xfrm>
            <a:off x="10113721" y="5017423"/>
            <a:ext cx="215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3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Shortest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Tracks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0A97E-2513-33EE-0F8D-27CD43D6D6CA}"/>
              </a:ext>
            </a:extLst>
          </p:cNvPr>
          <p:cNvSpPr txBox="1"/>
          <p:nvPr/>
        </p:nvSpPr>
        <p:spPr>
          <a:xfrm>
            <a:off x="9016299" y="2266590"/>
            <a:ext cx="2764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3 </a:t>
            </a:r>
            <a:r>
              <a:rPr lang="it-IT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Longest</a:t>
            </a:r>
            <a:r>
              <a:rPr lang="it-IT" sz="2000" dirty="0">
                <a:solidFill>
                  <a:schemeClr val="bg1"/>
                </a:solidFill>
                <a:highlight>
                  <a:srgbClr val="008000"/>
                </a:highlight>
              </a:rPr>
              <a:t> Tracks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ACF1F-842C-35B0-A4DF-C11E0FB9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752098"/>
            <a:ext cx="6275370" cy="18769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2CD6A-C2DC-A737-DBAD-FD07B038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" y="4523501"/>
            <a:ext cx="9474984" cy="17880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0B099D-9E2D-7E18-2F84-56D33993C2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7215170" y="2466645"/>
            <a:ext cx="1801129" cy="223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61369-4AE0-A173-81BF-22E7A9392558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9558205" y="5217478"/>
            <a:ext cx="555516" cy="20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0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4021</TotalTime>
  <Words>580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</vt:lpstr>
      <vt:lpstr>Aptos</vt:lpstr>
      <vt:lpstr>Aptos Display</vt:lpstr>
      <vt:lpstr>Arial</vt:lpstr>
      <vt:lpstr>Helvetica Neue</vt:lpstr>
      <vt:lpstr>Wingdings</vt:lpstr>
      <vt:lpstr>zeitung</vt:lpstr>
      <vt:lpstr>Office Theme</vt:lpstr>
      <vt:lpstr>🎹 Spotify Tracks Dataset </vt:lpstr>
      <vt:lpstr>Importing Libraries and Loading Dataset</vt:lpstr>
      <vt:lpstr>PowerPoint Presentation</vt:lpstr>
      <vt:lpstr>Data Cleaning</vt:lpstr>
      <vt:lpstr>Feature Engineering</vt:lpstr>
      <vt:lpstr>Outliers Detection</vt:lpstr>
      <vt:lpstr>Outliers detection (duration)</vt:lpstr>
      <vt:lpstr>Outliers detection (duration of tracks)</vt:lpstr>
      <vt:lpstr>After Removing Outliers (duration)</vt:lpstr>
      <vt:lpstr>Data Analysis</vt:lpstr>
      <vt:lpstr>Top 10 Most Popular Genres</vt:lpstr>
      <vt:lpstr>Artists with the Highest Number of Tracks</vt:lpstr>
      <vt:lpstr>Top 15 Artists with the Highest Average Popularity </vt:lpstr>
      <vt:lpstr>Popularity Prediction</vt:lpstr>
      <vt:lpstr>Models</vt:lpstr>
      <vt:lpstr>PowerPoint Presentation</vt:lpstr>
      <vt:lpstr>Hyperparameter Tuning</vt:lpstr>
      <vt:lpstr>PowerPoint Presentation</vt:lpstr>
      <vt:lpstr>Recommendations System</vt:lpstr>
      <vt:lpstr>Recommended songs for ‘There's Nothing Holdin' Me Back’ by Shawn Mendes</vt:lpstr>
      <vt:lpstr>Recommended songs for ‘Back in Black' Me Back’ by AC/DC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Giulia Sonsino</dc:creator>
  <cp:lastModifiedBy>Giulia Sonsino</cp:lastModifiedBy>
  <cp:revision>11</cp:revision>
  <dcterms:created xsi:type="dcterms:W3CDTF">2024-10-01T17:10:04Z</dcterms:created>
  <dcterms:modified xsi:type="dcterms:W3CDTF">2024-10-11T09:47:23Z</dcterms:modified>
</cp:coreProperties>
</file>