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 id="2147483668" r:id="rId3"/>
    <p:sldMasterId id="2147483670" r:id="rId4"/>
  </p:sldMasterIdLst>
  <p:notesMasterIdLst>
    <p:notesMasterId r:id="rId28"/>
  </p:notesMasterIdLst>
  <p:sldIdLst>
    <p:sldId id="265" r:id="rId5"/>
    <p:sldId id="274" r:id="rId6"/>
    <p:sldId id="275" r:id="rId7"/>
    <p:sldId id="276" r:id="rId8"/>
    <p:sldId id="277" r:id="rId9"/>
    <p:sldId id="256" r:id="rId10"/>
    <p:sldId id="258" r:id="rId11"/>
    <p:sldId id="267" r:id="rId12"/>
    <p:sldId id="257" r:id="rId13"/>
    <p:sldId id="268" r:id="rId14"/>
    <p:sldId id="259" r:id="rId15"/>
    <p:sldId id="269" r:id="rId16"/>
    <p:sldId id="260" r:id="rId17"/>
    <p:sldId id="273" r:id="rId18"/>
    <p:sldId id="261" r:id="rId19"/>
    <p:sldId id="271" r:id="rId20"/>
    <p:sldId id="262" r:id="rId21"/>
    <p:sldId id="263" r:id="rId22"/>
    <p:sldId id="270" r:id="rId23"/>
    <p:sldId id="264" r:id="rId24"/>
    <p:sldId id="272" r:id="rId25"/>
    <p:sldId id="278" r:id="rId26"/>
    <p:sldId id="266" r:id="rId27"/>
  </p:sldIdLst>
  <p:sldSz cx="12649200" cy="7315200"/>
  <p:notesSz cx="12649200" cy="73152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3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1" autoAdjust="0"/>
    <p:restoredTop sz="33766" autoAdjust="0"/>
  </p:normalViewPr>
  <p:slideViewPr>
    <p:cSldViewPr>
      <p:cViewPr varScale="1">
        <p:scale>
          <a:sx n="68" d="100"/>
          <a:sy n="68" d="100"/>
        </p:scale>
        <p:origin x="558" y="6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5481638" cy="366713"/>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7164388" y="0"/>
            <a:ext cx="5481637" cy="366713"/>
          </a:xfrm>
          <a:prstGeom prst="rect">
            <a:avLst/>
          </a:prstGeom>
        </p:spPr>
        <p:txBody>
          <a:bodyPr vert="horz" lIns="91440" tIns="45720" rIns="91440" bIns="45720" rtlCol="0"/>
          <a:lstStyle>
            <a:lvl1pPr algn="r">
              <a:defRPr sz="1200"/>
            </a:lvl1pPr>
          </a:lstStyle>
          <a:p>
            <a:fld id="{5607C0F2-E5AB-44B1-8BCD-B7E97C838704}" type="datetimeFigureOut">
              <a:rPr lang="pt-BR" smtClean="0"/>
              <a:t>22/11/2023</a:t>
            </a:fld>
            <a:endParaRPr lang="pt-BR"/>
          </a:p>
        </p:txBody>
      </p:sp>
      <p:sp>
        <p:nvSpPr>
          <p:cNvPr id="4" name="Espaço Reservado para Imagem de Slide 3"/>
          <p:cNvSpPr>
            <a:spLocks noGrp="1" noRot="1" noChangeAspect="1"/>
          </p:cNvSpPr>
          <p:nvPr>
            <p:ph type="sldImg" idx="2"/>
          </p:nvPr>
        </p:nvSpPr>
        <p:spPr>
          <a:xfrm>
            <a:off x="4191000" y="914400"/>
            <a:ext cx="4267200" cy="2468563"/>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1265238" y="3521075"/>
            <a:ext cx="10118725" cy="2879725"/>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6948488"/>
            <a:ext cx="5481638" cy="366712"/>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7164388" y="6948488"/>
            <a:ext cx="5481637" cy="366712"/>
          </a:xfrm>
          <a:prstGeom prst="rect">
            <a:avLst/>
          </a:prstGeom>
        </p:spPr>
        <p:txBody>
          <a:bodyPr vert="horz" lIns="91440" tIns="45720" rIns="91440" bIns="45720" rtlCol="0" anchor="b"/>
          <a:lstStyle>
            <a:lvl1pPr algn="r">
              <a:defRPr sz="1200"/>
            </a:lvl1pPr>
          </a:lstStyle>
          <a:p>
            <a:fld id="{91FCFE1F-41B1-4081-A4A2-0A1C8DDB80F2}" type="slidenum">
              <a:rPr lang="pt-BR" smtClean="0"/>
              <a:t>‹nº›</a:t>
            </a:fld>
            <a:endParaRPr lang="pt-BR"/>
          </a:p>
        </p:txBody>
      </p:sp>
    </p:spTree>
    <p:extLst>
      <p:ext uri="{BB962C8B-B14F-4D97-AF65-F5344CB8AC3E}">
        <p14:creationId xmlns:p14="http://schemas.microsoft.com/office/powerpoint/2010/main" val="531027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91FCFE1F-41B1-4081-A4A2-0A1C8DDB80F2}" type="slidenum">
              <a:rPr lang="pt-BR" smtClean="0"/>
              <a:t>7</a:t>
            </a:fld>
            <a:endParaRPr lang="pt-BR"/>
          </a:p>
        </p:txBody>
      </p:sp>
    </p:spTree>
    <p:extLst>
      <p:ext uri="{BB962C8B-B14F-4D97-AF65-F5344CB8AC3E}">
        <p14:creationId xmlns:p14="http://schemas.microsoft.com/office/powerpoint/2010/main" val="2499933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A41AEB4-8279-407E-B82D-349B4B648075}" type="slidenum">
              <a:rPr lang="pt-BR" smtClean="0"/>
              <a:pPr/>
              <a:t>23</a:t>
            </a:fld>
            <a:endParaRPr lang="pt-BR"/>
          </a:p>
        </p:txBody>
      </p:sp>
    </p:spTree>
    <p:extLst>
      <p:ext uri="{BB962C8B-B14F-4D97-AF65-F5344CB8AC3E}">
        <p14:creationId xmlns:p14="http://schemas.microsoft.com/office/powerpoint/2010/main" val="2103029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48690" y="2267712"/>
            <a:ext cx="10751820" cy="1536192"/>
          </a:xfrm>
          <a:prstGeom prst="rect">
            <a:avLst/>
          </a:prstGeom>
        </p:spPr>
        <p:txBody>
          <a:bodyPr wrap="square" lIns="0" tIns="0" rIns="0" bIns="0">
            <a:spAutoFit/>
          </a:bodyPr>
          <a:lstStyle>
            <a:lvl1pPr>
              <a:defRPr sz="3200" b="1" i="0">
                <a:solidFill>
                  <a:srgbClr val="299D8F"/>
                </a:solidFill>
                <a:latin typeface="Segoe UI"/>
                <a:cs typeface="Segoe UI"/>
              </a:defRPr>
            </a:lvl1pPr>
          </a:lstStyle>
          <a:p>
            <a:endParaRPr/>
          </a:p>
        </p:txBody>
      </p:sp>
      <p:sp>
        <p:nvSpPr>
          <p:cNvPr id="3" name="Holder 3"/>
          <p:cNvSpPr>
            <a:spLocks noGrp="1"/>
          </p:cNvSpPr>
          <p:nvPr>
            <p:ph type="subTitle" idx="4"/>
          </p:nvPr>
        </p:nvSpPr>
        <p:spPr>
          <a:xfrm>
            <a:off x="1897380" y="4096512"/>
            <a:ext cx="8854440" cy="18288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299D8F"/>
                </a:solidFill>
                <a:latin typeface="Segoe UI"/>
                <a:cs typeface="Segoe U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299D8F"/>
                </a:solidFill>
                <a:latin typeface="Segoe UI"/>
                <a:cs typeface="Segoe UI"/>
              </a:defRPr>
            </a:lvl1pPr>
          </a:lstStyle>
          <a:p>
            <a:endParaRPr/>
          </a:p>
        </p:txBody>
      </p:sp>
      <p:sp>
        <p:nvSpPr>
          <p:cNvPr id="3" name="Holder 3"/>
          <p:cNvSpPr>
            <a:spLocks noGrp="1"/>
          </p:cNvSpPr>
          <p:nvPr>
            <p:ph sz="half" idx="2"/>
          </p:nvPr>
        </p:nvSpPr>
        <p:spPr>
          <a:xfrm>
            <a:off x="632460" y="1682496"/>
            <a:ext cx="5502402"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514338" y="1682496"/>
            <a:ext cx="5502402" cy="48280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299D8F"/>
                </a:solidFill>
                <a:latin typeface="Segoe UI"/>
                <a:cs typeface="Segoe U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11/22/2023</a:t>
            </a:fld>
            <a:endParaRPr lang="en-US">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B6F15528-21DE-4FAA-801E-634DDDAF4B2B}"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26039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11/22/2023</a:t>
            </a:fld>
            <a:endParaRPr lang="en-US">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B6F15528-21DE-4FAA-801E-634DDDAF4B2B}"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691234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E913E-E309-D8D1-65CE-B676455111C0}"/>
              </a:ext>
            </a:extLst>
          </p:cNvPr>
          <p:cNvSpPr>
            <a:spLocks noGrp="1"/>
          </p:cNvSpPr>
          <p:nvPr>
            <p:ph type="ctrTitle"/>
          </p:nvPr>
        </p:nvSpPr>
        <p:spPr>
          <a:xfrm>
            <a:off x="1581150" y="1197187"/>
            <a:ext cx="9486900" cy="2546773"/>
          </a:xfrm>
        </p:spPr>
        <p:txBody>
          <a:bodyPr anchor="b"/>
          <a:lstStyle>
            <a:lvl1pPr algn="ctr">
              <a:defRPr sz="6225"/>
            </a:lvl1pPr>
          </a:lstStyle>
          <a:p>
            <a:r>
              <a:rPr lang="pt-BR"/>
              <a:t>Clique para editar o título Mestre</a:t>
            </a:r>
          </a:p>
        </p:txBody>
      </p:sp>
      <p:sp>
        <p:nvSpPr>
          <p:cNvPr id="3" name="Subtítulo 2">
            <a:extLst>
              <a:ext uri="{FF2B5EF4-FFF2-40B4-BE49-F238E27FC236}">
                <a16:creationId xmlns:a16="http://schemas.microsoft.com/office/drawing/2014/main" id="{583B4DCF-46B0-91CF-E543-A0FCE61B6EE3}"/>
              </a:ext>
            </a:extLst>
          </p:cNvPr>
          <p:cNvSpPr>
            <a:spLocks noGrp="1"/>
          </p:cNvSpPr>
          <p:nvPr>
            <p:ph type="subTitle" idx="1"/>
          </p:nvPr>
        </p:nvSpPr>
        <p:spPr>
          <a:xfrm>
            <a:off x="1581150" y="3842174"/>
            <a:ext cx="9486900" cy="1766146"/>
          </a:xfrm>
        </p:spPr>
        <p:txBody>
          <a:bodyPr/>
          <a:lstStyle>
            <a:lvl1pPr marL="0" indent="0" algn="ctr">
              <a:buNone/>
              <a:defRPr sz="2490"/>
            </a:lvl1pPr>
            <a:lvl2pPr marL="474345" indent="0" algn="ctr">
              <a:buNone/>
              <a:defRPr sz="2075"/>
            </a:lvl2pPr>
            <a:lvl3pPr marL="948690" indent="0" algn="ctr">
              <a:buNone/>
              <a:defRPr sz="1868"/>
            </a:lvl3pPr>
            <a:lvl4pPr marL="1423035" indent="0" algn="ctr">
              <a:buNone/>
              <a:defRPr sz="1660"/>
            </a:lvl4pPr>
            <a:lvl5pPr marL="1897380" indent="0" algn="ctr">
              <a:buNone/>
              <a:defRPr sz="1660"/>
            </a:lvl5pPr>
            <a:lvl6pPr marL="2371725" indent="0" algn="ctr">
              <a:buNone/>
              <a:defRPr sz="1660"/>
            </a:lvl6pPr>
            <a:lvl7pPr marL="2846070" indent="0" algn="ctr">
              <a:buNone/>
              <a:defRPr sz="1660"/>
            </a:lvl7pPr>
            <a:lvl8pPr marL="3320415" indent="0" algn="ctr">
              <a:buNone/>
              <a:defRPr sz="1660"/>
            </a:lvl8pPr>
            <a:lvl9pPr marL="3794760" indent="0" algn="ctr">
              <a:buNone/>
              <a:defRPr sz="166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2D28EDE1-64FB-BABA-A8E5-3043E4916E9F}"/>
              </a:ext>
            </a:extLst>
          </p:cNvPr>
          <p:cNvSpPr>
            <a:spLocks noGrp="1"/>
          </p:cNvSpPr>
          <p:nvPr>
            <p:ph type="dt" sz="half" idx="10"/>
          </p:nvPr>
        </p:nvSpPr>
        <p:spPr/>
        <p:txBody>
          <a:bodyPr/>
          <a:lstStyle/>
          <a:p>
            <a:fld id="{C63A170D-5237-4E1E-BB38-88E75513F25D}" type="datetimeFigureOut">
              <a:rPr lang="pt-BR" smtClean="0"/>
              <a:t>22/11/2023</a:t>
            </a:fld>
            <a:endParaRPr lang="pt-BR"/>
          </a:p>
        </p:txBody>
      </p:sp>
      <p:sp>
        <p:nvSpPr>
          <p:cNvPr id="5" name="Espaço Reservado para Rodapé 4">
            <a:extLst>
              <a:ext uri="{FF2B5EF4-FFF2-40B4-BE49-F238E27FC236}">
                <a16:creationId xmlns:a16="http://schemas.microsoft.com/office/drawing/2014/main" id="{4C9A876F-47AD-C6FF-3A16-46F69959B2C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C6580D2-EAFA-E9B2-A15E-A591A3556B6F}"/>
              </a:ext>
            </a:extLst>
          </p:cNvPr>
          <p:cNvSpPr>
            <a:spLocks noGrp="1"/>
          </p:cNvSpPr>
          <p:nvPr>
            <p:ph type="sldNum" sz="quarter" idx="12"/>
          </p:nvPr>
        </p:nvSpPr>
        <p:spPr/>
        <p:txBody>
          <a:bodyPr/>
          <a:lstStyle/>
          <a:p>
            <a:fld id="{EFFB1522-A57D-4657-AC56-5F694F12C9C2}" type="slidenum">
              <a:rPr lang="pt-BR" smtClean="0"/>
              <a:t>‹nº›</a:t>
            </a:fld>
            <a:endParaRPr lang="pt-BR"/>
          </a:p>
        </p:txBody>
      </p:sp>
    </p:spTree>
    <p:extLst>
      <p:ext uri="{BB962C8B-B14F-4D97-AF65-F5344CB8AC3E}">
        <p14:creationId xmlns:p14="http://schemas.microsoft.com/office/powerpoint/2010/main" val="1067010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E913E-E309-D8D1-65CE-B676455111C0}"/>
              </a:ext>
            </a:extLst>
          </p:cNvPr>
          <p:cNvSpPr>
            <a:spLocks noGrp="1"/>
          </p:cNvSpPr>
          <p:nvPr>
            <p:ph type="ctrTitle"/>
          </p:nvPr>
        </p:nvSpPr>
        <p:spPr>
          <a:xfrm>
            <a:off x="1581150" y="1197187"/>
            <a:ext cx="9486900" cy="2546773"/>
          </a:xfrm>
        </p:spPr>
        <p:txBody>
          <a:bodyPr anchor="b"/>
          <a:lstStyle>
            <a:lvl1pPr algn="ctr">
              <a:defRPr sz="6225"/>
            </a:lvl1pPr>
          </a:lstStyle>
          <a:p>
            <a:r>
              <a:rPr lang="pt-BR"/>
              <a:t>Clique para editar o título Mestre</a:t>
            </a:r>
          </a:p>
        </p:txBody>
      </p:sp>
      <p:sp>
        <p:nvSpPr>
          <p:cNvPr id="3" name="Subtítulo 2">
            <a:extLst>
              <a:ext uri="{FF2B5EF4-FFF2-40B4-BE49-F238E27FC236}">
                <a16:creationId xmlns:a16="http://schemas.microsoft.com/office/drawing/2014/main" id="{583B4DCF-46B0-91CF-E543-A0FCE61B6EE3}"/>
              </a:ext>
            </a:extLst>
          </p:cNvPr>
          <p:cNvSpPr>
            <a:spLocks noGrp="1"/>
          </p:cNvSpPr>
          <p:nvPr>
            <p:ph type="subTitle" idx="1"/>
          </p:nvPr>
        </p:nvSpPr>
        <p:spPr>
          <a:xfrm>
            <a:off x="1581150" y="3842174"/>
            <a:ext cx="9486900" cy="1766146"/>
          </a:xfrm>
        </p:spPr>
        <p:txBody>
          <a:bodyPr/>
          <a:lstStyle>
            <a:lvl1pPr marL="0" indent="0" algn="ctr">
              <a:buNone/>
              <a:defRPr sz="2490"/>
            </a:lvl1pPr>
            <a:lvl2pPr marL="474345" indent="0" algn="ctr">
              <a:buNone/>
              <a:defRPr sz="2075"/>
            </a:lvl2pPr>
            <a:lvl3pPr marL="948690" indent="0" algn="ctr">
              <a:buNone/>
              <a:defRPr sz="1868"/>
            </a:lvl3pPr>
            <a:lvl4pPr marL="1423035" indent="0" algn="ctr">
              <a:buNone/>
              <a:defRPr sz="1660"/>
            </a:lvl4pPr>
            <a:lvl5pPr marL="1897380" indent="0" algn="ctr">
              <a:buNone/>
              <a:defRPr sz="1660"/>
            </a:lvl5pPr>
            <a:lvl6pPr marL="2371725" indent="0" algn="ctr">
              <a:buNone/>
              <a:defRPr sz="1660"/>
            </a:lvl6pPr>
            <a:lvl7pPr marL="2846070" indent="0" algn="ctr">
              <a:buNone/>
              <a:defRPr sz="1660"/>
            </a:lvl7pPr>
            <a:lvl8pPr marL="3320415" indent="0" algn="ctr">
              <a:buNone/>
              <a:defRPr sz="1660"/>
            </a:lvl8pPr>
            <a:lvl9pPr marL="3794760" indent="0" algn="ctr">
              <a:buNone/>
              <a:defRPr sz="166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2D28EDE1-64FB-BABA-A8E5-3043E4916E9F}"/>
              </a:ext>
            </a:extLst>
          </p:cNvPr>
          <p:cNvSpPr>
            <a:spLocks noGrp="1"/>
          </p:cNvSpPr>
          <p:nvPr>
            <p:ph type="dt" sz="half" idx="10"/>
          </p:nvPr>
        </p:nvSpPr>
        <p:spPr/>
        <p:txBody>
          <a:bodyPr/>
          <a:lstStyle/>
          <a:p>
            <a:pPr defTabSz="948690" rtl="0"/>
            <a:fld id="{C63A170D-5237-4E1E-BB38-88E75513F25D}" type="datetimeFigureOut">
              <a:rPr lang="pt-BR" kern="1200" smtClean="0">
                <a:solidFill>
                  <a:prstClr val="black">
                    <a:tint val="75000"/>
                  </a:prstClr>
                </a:solidFill>
                <a:latin typeface="Calibri" panose="020F0502020204030204"/>
                <a:ea typeface="+mn-ea"/>
                <a:cs typeface="+mn-cs"/>
              </a:rPr>
              <a:pPr defTabSz="948690" rtl="0"/>
              <a:t>22/11/2023</a:t>
            </a:fld>
            <a:endParaRPr lang="pt-BR" kern="1200">
              <a:solidFill>
                <a:prstClr val="black">
                  <a:tint val="75000"/>
                </a:prstClr>
              </a:solidFill>
              <a:latin typeface="Calibri" panose="020F0502020204030204"/>
              <a:ea typeface="+mn-ea"/>
              <a:cs typeface="+mn-cs"/>
            </a:endParaRPr>
          </a:p>
        </p:txBody>
      </p:sp>
      <p:sp>
        <p:nvSpPr>
          <p:cNvPr id="5" name="Espaço Reservado para Rodapé 4">
            <a:extLst>
              <a:ext uri="{FF2B5EF4-FFF2-40B4-BE49-F238E27FC236}">
                <a16:creationId xmlns:a16="http://schemas.microsoft.com/office/drawing/2014/main" id="{4C9A876F-47AD-C6FF-3A16-46F69959B2CC}"/>
              </a:ext>
            </a:extLst>
          </p:cNvPr>
          <p:cNvSpPr>
            <a:spLocks noGrp="1"/>
          </p:cNvSpPr>
          <p:nvPr>
            <p:ph type="ftr" sz="quarter" idx="11"/>
          </p:nvPr>
        </p:nvSpPr>
        <p:spPr/>
        <p:txBody>
          <a:bodyPr/>
          <a:lstStyle/>
          <a:p>
            <a:pPr defTabSz="948690" rtl="0"/>
            <a:endParaRPr lang="pt-BR" kern="1200">
              <a:solidFill>
                <a:prstClr val="black">
                  <a:tint val="75000"/>
                </a:prstClr>
              </a:solidFill>
              <a:latin typeface="Calibri" panose="020F0502020204030204"/>
              <a:ea typeface="+mn-ea"/>
              <a:cs typeface="+mn-cs"/>
            </a:endParaRPr>
          </a:p>
        </p:txBody>
      </p:sp>
      <p:sp>
        <p:nvSpPr>
          <p:cNvPr id="6" name="Espaço Reservado para Número de Slide 5">
            <a:extLst>
              <a:ext uri="{FF2B5EF4-FFF2-40B4-BE49-F238E27FC236}">
                <a16:creationId xmlns:a16="http://schemas.microsoft.com/office/drawing/2014/main" id="{1C6580D2-EAFA-E9B2-A15E-A591A3556B6F}"/>
              </a:ext>
            </a:extLst>
          </p:cNvPr>
          <p:cNvSpPr>
            <a:spLocks noGrp="1"/>
          </p:cNvSpPr>
          <p:nvPr>
            <p:ph type="sldNum" sz="quarter" idx="12"/>
          </p:nvPr>
        </p:nvSpPr>
        <p:spPr/>
        <p:txBody>
          <a:bodyPr/>
          <a:lstStyle/>
          <a:p>
            <a:pPr defTabSz="948690" rtl="0"/>
            <a:fld id="{EFFB1522-A57D-4657-AC56-5F694F12C9C2}" type="slidenum">
              <a:rPr lang="pt-BR" kern="1200" smtClean="0">
                <a:solidFill>
                  <a:prstClr val="black">
                    <a:tint val="75000"/>
                  </a:prstClr>
                </a:solidFill>
                <a:latin typeface="Calibri" panose="020F0502020204030204"/>
                <a:ea typeface="+mn-ea"/>
                <a:cs typeface="+mn-cs"/>
              </a:rPr>
              <a:pPr defTabSz="948690" rtl="0"/>
              <a:t>‹nº›</a:t>
            </a:fld>
            <a:endParaRPr lang="pt-BR"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4508191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28600" y="228600"/>
            <a:ext cx="12192000" cy="323850"/>
          </a:xfrm>
          <a:custGeom>
            <a:avLst/>
            <a:gdLst/>
            <a:ahLst/>
            <a:cxnLst/>
            <a:rect l="l" t="t" r="r" b="b"/>
            <a:pathLst>
              <a:path w="12192000" h="323850">
                <a:moveTo>
                  <a:pt x="12192000" y="323850"/>
                </a:moveTo>
                <a:lnTo>
                  <a:pt x="0" y="323850"/>
                </a:lnTo>
                <a:lnTo>
                  <a:pt x="0" y="0"/>
                </a:lnTo>
                <a:lnTo>
                  <a:pt x="12192000" y="0"/>
                </a:lnTo>
                <a:lnTo>
                  <a:pt x="12192000" y="323850"/>
                </a:lnTo>
                <a:close/>
              </a:path>
            </a:pathLst>
          </a:custGeom>
          <a:solidFill>
            <a:srgbClr val="3B3A38"/>
          </a:solidFill>
        </p:spPr>
        <p:txBody>
          <a:bodyPr wrap="square" lIns="0" tIns="0" rIns="0" bIns="0" rtlCol="0"/>
          <a:lstStyle/>
          <a:p>
            <a:endParaRPr/>
          </a:p>
        </p:txBody>
      </p:sp>
      <p:sp>
        <p:nvSpPr>
          <p:cNvPr id="17" name="bg object 17"/>
          <p:cNvSpPr/>
          <p:nvPr/>
        </p:nvSpPr>
        <p:spPr>
          <a:xfrm>
            <a:off x="228587" y="548639"/>
            <a:ext cx="12192000" cy="1222375"/>
          </a:xfrm>
          <a:custGeom>
            <a:avLst/>
            <a:gdLst/>
            <a:ahLst/>
            <a:cxnLst/>
            <a:rect l="l" t="t" r="r" b="b"/>
            <a:pathLst>
              <a:path w="12192000" h="1222375">
                <a:moveTo>
                  <a:pt x="12192000" y="1213485"/>
                </a:moveTo>
                <a:lnTo>
                  <a:pt x="0" y="1213485"/>
                </a:lnTo>
                <a:lnTo>
                  <a:pt x="0" y="1221752"/>
                </a:lnTo>
                <a:lnTo>
                  <a:pt x="12192000" y="1221752"/>
                </a:lnTo>
                <a:lnTo>
                  <a:pt x="12192000" y="1213485"/>
                </a:lnTo>
                <a:close/>
              </a:path>
              <a:path w="12192000" h="1222375">
                <a:moveTo>
                  <a:pt x="12192000" y="0"/>
                </a:moveTo>
                <a:lnTo>
                  <a:pt x="0" y="0"/>
                </a:lnTo>
                <a:lnTo>
                  <a:pt x="0" y="3810"/>
                </a:lnTo>
                <a:lnTo>
                  <a:pt x="12192000" y="3810"/>
                </a:lnTo>
                <a:lnTo>
                  <a:pt x="12192000" y="0"/>
                </a:lnTo>
                <a:close/>
              </a:path>
            </a:pathLst>
          </a:custGeom>
          <a:solidFill>
            <a:srgbClr val="000000">
              <a:alpha val="10978"/>
            </a:srgbClr>
          </a:solidFill>
        </p:spPr>
        <p:txBody>
          <a:bodyPr wrap="square" lIns="0" tIns="0" rIns="0" bIns="0" rtlCol="0"/>
          <a:lstStyle/>
          <a:p>
            <a:endParaRPr/>
          </a:p>
        </p:txBody>
      </p:sp>
      <p:sp>
        <p:nvSpPr>
          <p:cNvPr id="18" name="bg object 18"/>
          <p:cNvSpPr/>
          <p:nvPr/>
        </p:nvSpPr>
        <p:spPr>
          <a:xfrm>
            <a:off x="228600" y="1762125"/>
            <a:ext cx="12192000" cy="64135"/>
          </a:xfrm>
          <a:custGeom>
            <a:avLst/>
            <a:gdLst/>
            <a:ahLst/>
            <a:cxnLst/>
            <a:rect l="l" t="t" r="r" b="b"/>
            <a:pathLst>
              <a:path w="12192000" h="64135">
                <a:moveTo>
                  <a:pt x="0" y="64135"/>
                </a:moveTo>
                <a:lnTo>
                  <a:pt x="12191999" y="64135"/>
                </a:lnTo>
                <a:lnTo>
                  <a:pt x="12191999" y="0"/>
                </a:lnTo>
                <a:lnTo>
                  <a:pt x="0" y="0"/>
                </a:lnTo>
                <a:lnTo>
                  <a:pt x="0" y="64135"/>
                </a:lnTo>
                <a:close/>
              </a:path>
            </a:pathLst>
          </a:custGeom>
          <a:solidFill>
            <a:srgbClr val="000000">
              <a:alpha val="12939"/>
            </a:srgbClr>
          </a:solidFill>
        </p:spPr>
        <p:txBody>
          <a:bodyPr wrap="square" lIns="0" tIns="0" rIns="0" bIns="0" rtlCol="0"/>
          <a:lstStyle/>
          <a:p>
            <a:endParaRPr/>
          </a:p>
        </p:txBody>
      </p:sp>
      <p:sp>
        <p:nvSpPr>
          <p:cNvPr id="19" name="bg object 19"/>
          <p:cNvSpPr/>
          <p:nvPr/>
        </p:nvSpPr>
        <p:spPr>
          <a:xfrm>
            <a:off x="228600" y="552450"/>
            <a:ext cx="12192000" cy="1209675"/>
          </a:xfrm>
          <a:custGeom>
            <a:avLst/>
            <a:gdLst/>
            <a:ahLst/>
            <a:cxnLst/>
            <a:rect l="l" t="t" r="r" b="b"/>
            <a:pathLst>
              <a:path w="12192000" h="1209675">
                <a:moveTo>
                  <a:pt x="12192000" y="1209675"/>
                </a:moveTo>
                <a:lnTo>
                  <a:pt x="0" y="1209675"/>
                </a:lnTo>
                <a:lnTo>
                  <a:pt x="0" y="0"/>
                </a:lnTo>
                <a:lnTo>
                  <a:pt x="12192000" y="0"/>
                </a:lnTo>
                <a:lnTo>
                  <a:pt x="12192000" y="1209675"/>
                </a:lnTo>
                <a:close/>
              </a:path>
            </a:pathLst>
          </a:custGeom>
          <a:solidFill>
            <a:srgbClr val="F2F1F1"/>
          </a:solidFill>
        </p:spPr>
        <p:txBody>
          <a:bodyPr wrap="square" lIns="0" tIns="0" rIns="0" bIns="0" rtlCol="0"/>
          <a:lstStyle/>
          <a:p>
            <a:endParaRPr/>
          </a:p>
        </p:txBody>
      </p:sp>
      <p:sp>
        <p:nvSpPr>
          <p:cNvPr id="2" name="Holder 2"/>
          <p:cNvSpPr>
            <a:spLocks noGrp="1"/>
          </p:cNvSpPr>
          <p:nvPr>
            <p:ph type="title"/>
          </p:nvPr>
        </p:nvSpPr>
        <p:spPr>
          <a:xfrm>
            <a:off x="549275" y="430517"/>
            <a:ext cx="2914650" cy="1654175"/>
          </a:xfrm>
          <a:prstGeom prst="rect">
            <a:avLst/>
          </a:prstGeom>
        </p:spPr>
        <p:txBody>
          <a:bodyPr wrap="square" lIns="0" tIns="0" rIns="0" bIns="0">
            <a:spAutoFit/>
          </a:bodyPr>
          <a:lstStyle>
            <a:lvl1pPr>
              <a:defRPr sz="3200" b="1" i="0">
                <a:solidFill>
                  <a:srgbClr val="299D8F"/>
                </a:solidFill>
                <a:latin typeface="Segoe UI"/>
                <a:cs typeface="Segoe UI"/>
              </a:defRPr>
            </a:lvl1pPr>
          </a:lstStyle>
          <a:p>
            <a:endParaRPr/>
          </a:p>
        </p:txBody>
      </p:sp>
      <p:sp>
        <p:nvSpPr>
          <p:cNvPr id="3" name="Holder 3"/>
          <p:cNvSpPr>
            <a:spLocks noGrp="1"/>
          </p:cNvSpPr>
          <p:nvPr>
            <p:ph type="body" idx="1"/>
          </p:nvPr>
        </p:nvSpPr>
        <p:spPr>
          <a:xfrm>
            <a:off x="632460" y="1682496"/>
            <a:ext cx="11384280"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300728" y="6803136"/>
            <a:ext cx="4047744" cy="3657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32460" y="6803136"/>
            <a:ext cx="2909316" cy="3657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11/22/2023</a:t>
            </a:fld>
            <a:endParaRPr lang="en-US"/>
          </a:p>
        </p:txBody>
      </p:sp>
      <p:sp>
        <p:nvSpPr>
          <p:cNvPr id="6" name="Holder 6"/>
          <p:cNvSpPr>
            <a:spLocks noGrp="1"/>
          </p:cNvSpPr>
          <p:nvPr>
            <p:ph type="sldNum" sz="quarter" idx="7"/>
          </p:nvPr>
        </p:nvSpPr>
        <p:spPr>
          <a:xfrm>
            <a:off x="9107424" y="6803136"/>
            <a:ext cx="2909316" cy="3657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69633" y="389467"/>
            <a:ext cx="10909935" cy="1413934"/>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69633" y="1947333"/>
            <a:ext cx="10909935" cy="4641427"/>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69633" y="6780107"/>
            <a:ext cx="2846070" cy="389467"/>
          </a:xfrm>
          <a:prstGeom prst="rect">
            <a:avLst/>
          </a:prstGeom>
        </p:spPr>
        <p:txBody>
          <a:bodyPr vert="horz" lIns="91440" tIns="45720" rIns="91440" bIns="45720" rtlCol="0" anchor="ctr"/>
          <a:lstStyle>
            <a:lvl1pPr algn="l">
              <a:defRPr sz="1245">
                <a:solidFill>
                  <a:schemeClr val="tx1">
                    <a:tint val="75000"/>
                  </a:schemeClr>
                </a:solidFill>
              </a:defRPr>
            </a:lvl1pPr>
          </a:lstStyle>
          <a:p>
            <a:fld id="{1D8BD707-D9CF-40AE-B4C6-C98DA3205C09}" type="datetimeFigureOut">
              <a:rPr lang="en-US" smtClean="0">
                <a:solidFill>
                  <a:prstClr val="black">
                    <a:tint val="75000"/>
                  </a:prstClr>
                </a:solidFill>
              </a:rPr>
              <a:pPr/>
              <a:t>11/22/2023</a:t>
            </a:fld>
            <a:endParaRPr lang="en-US">
              <a:solidFill>
                <a:prstClr val="black">
                  <a:tint val="75000"/>
                </a:prstClr>
              </a:solidFill>
            </a:endParaRPr>
          </a:p>
        </p:txBody>
      </p:sp>
      <p:sp>
        <p:nvSpPr>
          <p:cNvPr id="5" name="Espaço Reservado para Rodapé 4"/>
          <p:cNvSpPr>
            <a:spLocks noGrp="1"/>
          </p:cNvSpPr>
          <p:nvPr>
            <p:ph type="ftr" sz="quarter" idx="3"/>
          </p:nvPr>
        </p:nvSpPr>
        <p:spPr>
          <a:xfrm>
            <a:off x="4190048" y="6780107"/>
            <a:ext cx="4269105" cy="389467"/>
          </a:xfrm>
          <a:prstGeom prst="rect">
            <a:avLst/>
          </a:prstGeom>
        </p:spPr>
        <p:txBody>
          <a:bodyPr vert="horz" lIns="91440" tIns="45720" rIns="91440" bIns="45720" rtlCol="0" anchor="ctr"/>
          <a:lstStyle>
            <a:lvl1pPr algn="ctr">
              <a:defRPr sz="1245">
                <a:solidFill>
                  <a:schemeClr val="tx1">
                    <a:tint val="75000"/>
                  </a:schemeClr>
                </a:solidFill>
              </a:defRPr>
            </a:lvl1pPr>
          </a:lstStyle>
          <a:p>
            <a:endParaRPr lang="pt-BR">
              <a:solidFill>
                <a:prstClr val="black">
                  <a:tint val="75000"/>
                </a:prstClr>
              </a:solidFill>
            </a:endParaRPr>
          </a:p>
        </p:txBody>
      </p:sp>
      <p:sp>
        <p:nvSpPr>
          <p:cNvPr id="6" name="Espaço Reservado para Número de Slide 5"/>
          <p:cNvSpPr>
            <a:spLocks noGrp="1"/>
          </p:cNvSpPr>
          <p:nvPr>
            <p:ph type="sldNum" sz="quarter" idx="4"/>
          </p:nvPr>
        </p:nvSpPr>
        <p:spPr>
          <a:xfrm>
            <a:off x="8933498" y="6780107"/>
            <a:ext cx="2846070" cy="389467"/>
          </a:xfrm>
          <a:prstGeom prst="rect">
            <a:avLst/>
          </a:prstGeom>
        </p:spPr>
        <p:txBody>
          <a:bodyPr vert="horz" lIns="91440" tIns="45720" rIns="91440" bIns="45720" rtlCol="0" anchor="ctr"/>
          <a:lstStyle>
            <a:lvl1pPr algn="r">
              <a:defRPr sz="1245">
                <a:solidFill>
                  <a:schemeClr val="tx1">
                    <a:tint val="75000"/>
                  </a:schemeClr>
                </a:solidFill>
              </a:defRPr>
            </a:lvl1pPr>
          </a:lstStyle>
          <a:p>
            <a:fld id="{B6F15528-21DE-4FAA-801E-634DDDAF4B2B}"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3899222352"/>
      </p:ext>
    </p:extLst>
  </p:cSld>
  <p:clrMap bg1="lt1" tx1="dk1" bg2="lt2" tx2="dk2" accent1="accent1" accent2="accent2" accent3="accent3" accent4="accent4" accent5="accent5" accent6="accent6" hlink="hlink" folHlink="folHlink"/>
  <p:sldLayoutIdLst>
    <p:sldLayoutId id="2147483667" r:id="rId1"/>
  </p:sldLayoutIdLst>
  <p:txStyles>
    <p:titleStyle>
      <a:lvl1pPr algn="l" defTabSz="948690" rtl="0" eaLnBrk="1" latinLnBrk="0" hangingPunct="1">
        <a:lnSpc>
          <a:spcPct val="90000"/>
        </a:lnSpc>
        <a:spcBef>
          <a:spcPct val="0"/>
        </a:spcBef>
        <a:buNone/>
        <a:defRPr sz="4565" kern="1200">
          <a:solidFill>
            <a:schemeClr val="tx1"/>
          </a:solidFill>
          <a:latin typeface="+mj-lt"/>
          <a:ea typeface="+mj-ea"/>
          <a:cs typeface="+mj-cs"/>
        </a:defRPr>
      </a:lvl1pPr>
    </p:titleStyle>
    <p:bodyStyle>
      <a:lvl1pPr marL="237173" indent="-237173" algn="l" defTabSz="948690" rtl="0" eaLnBrk="1" latinLnBrk="0" hangingPunct="1">
        <a:lnSpc>
          <a:spcPct val="90000"/>
        </a:lnSpc>
        <a:spcBef>
          <a:spcPts val="1038"/>
        </a:spcBef>
        <a:buFont typeface="Arial" panose="020B0604020202020204" pitchFamily="34" charset="0"/>
        <a:buChar char="•"/>
        <a:defRPr sz="2905" kern="1200">
          <a:solidFill>
            <a:schemeClr val="tx1"/>
          </a:solidFill>
          <a:latin typeface="+mn-lt"/>
          <a:ea typeface="+mn-ea"/>
          <a:cs typeface="+mn-cs"/>
        </a:defRPr>
      </a:lvl1pPr>
      <a:lvl2pPr marL="711518" indent="-237173" algn="l" defTabSz="948690" rtl="0" eaLnBrk="1" latinLnBrk="0" hangingPunct="1">
        <a:lnSpc>
          <a:spcPct val="90000"/>
        </a:lnSpc>
        <a:spcBef>
          <a:spcPts val="519"/>
        </a:spcBef>
        <a:buFont typeface="Arial" panose="020B0604020202020204" pitchFamily="34" charset="0"/>
        <a:buChar char="•"/>
        <a:defRPr sz="2490" kern="1200">
          <a:solidFill>
            <a:schemeClr val="tx1"/>
          </a:solidFill>
          <a:latin typeface="+mn-lt"/>
          <a:ea typeface="+mn-ea"/>
          <a:cs typeface="+mn-cs"/>
        </a:defRPr>
      </a:lvl2pPr>
      <a:lvl3pPr marL="1185863" indent="-237173" algn="l" defTabSz="948690" rtl="0" eaLnBrk="1" latinLnBrk="0" hangingPunct="1">
        <a:lnSpc>
          <a:spcPct val="90000"/>
        </a:lnSpc>
        <a:spcBef>
          <a:spcPts val="519"/>
        </a:spcBef>
        <a:buFont typeface="Arial" panose="020B0604020202020204" pitchFamily="34" charset="0"/>
        <a:buChar char="•"/>
        <a:defRPr sz="2075" kern="1200">
          <a:solidFill>
            <a:schemeClr val="tx1"/>
          </a:solidFill>
          <a:latin typeface="+mn-lt"/>
          <a:ea typeface="+mn-ea"/>
          <a:cs typeface="+mn-cs"/>
        </a:defRPr>
      </a:lvl3pPr>
      <a:lvl4pPr marL="1660208"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4pPr>
      <a:lvl5pPr marL="2134553"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5pPr>
      <a:lvl6pPr marL="2608898"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6pPr>
      <a:lvl7pPr marL="3083243"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7pPr>
      <a:lvl8pPr marL="3557588"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8pPr>
      <a:lvl9pPr marL="4031933"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9pPr>
    </p:bodyStyle>
    <p:otherStyle>
      <a:defPPr>
        <a:defRPr lang="pt-BR"/>
      </a:defPPr>
      <a:lvl1pPr marL="0" algn="l" defTabSz="948690" rtl="0" eaLnBrk="1" latinLnBrk="0" hangingPunct="1">
        <a:defRPr sz="1868" kern="1200">
          <a:solidFill>
            <a:schemeClr val="tx1"/>
          </a:solidFill>
          <a:latin typeface="+mn-lt"/>
          <a:ea typeface="+mn-ea"/>
          <a:cs typeface="+mn-cs"/>
        </a:defRPr>
      </a:lvl1pPr>
      <a:lvl2pPr marL="474345" algn="l" defTabSz="948690" rtl="0" eaLnBrk="1" latinLnBrk="0" hangingPunct="1">
        <a:defRPr sz="1868" kern="1200">
          <a:solidFill>
            <a:schemeClr val="tx1"/>
          </a:solidFill>
          <a:latin typeface="+mn-lt"/>
          <a:ea typeface="+mn-ea"/>
          <a:cs typeface="+mn-cs"/>
        </a:defRPr>
      </a:lvl2pPr>
      <a:lvl3pPr marL="948690" algn="l" defTabSz="948690" rtl="0" eaLnBrk="1" latinLnBrk="0" hangingPunct="1">
        <a:defRPr sz="1868" kern="1200">
          <a:solidFill>
            <a:schemeClr val="tx1"/>
          </a:solidFill>
          <a:latin typeface="+mn-lt"/>
          <a:ea typeface="+mn-ea"/>
          <a:cs typeface="+mn-cs"/>
        </a:defRPr>
      </a:lvl3pPr>
      <a:lvl4pPr marL="1423035" algn="l" defTabSz="948690" rtl="0" eaLnBrk="1" latinLnBrk="0" hangingPunct="1">
        <a:defRPr sz="1868" kern="1200">
          <a:solidFill>
            <a:schemeClr val="tx1"/>
          </a:solidFill>
          <a:latin typeface="+mn-lt"/>
          <a:ea typeface="+mn-ea"/>
          <a:cs typeface="+mn-cs"/>
        </a:defRPr>
      </a:lvl4pPr>
      <a:lvl5pPr marL="1897380" algn="l" defTabSz="948690" rtl="0" eaLnBrk="1" latinLnBrk="0" hangingPunct="1">
        <a:defRPr sz="1868" kern="1200">
          <a:solidFill>
            <a:schemeClr val="tx1"/>
          </a:solidFill>
          <a:latin typeface="+mn-lt"/>
          <a:ea typeface="+mn-ea"/>
          <a:cs typeface="+mn-cs"/>
        </a:defRPr>
      </a:lvl5pPr>
      <a:lvl6pPr marL="2371725" algn="l" defTabSz="948690" rtl="0" eaLnBrk="1" latinLnBrk="0" hangingPunct="1">
        <a:defRPr sz="1868" kern="1200">
          <a:solidFill>
            <a:schemeClr val="tx1"/>
          </a:solidFill>
          <a:latin typeface="+mn-lt"/>
          <a:ea typeface="+mn-ea"/>
          <a:cs typeface="+mn-cs"/>
        </a:defRPr>
      </a:lvl6pPr>
      <a:lvl7pPr marL="2846070" algn="l" defTabSz="948690" rtl="0" eaLnBrk="1" latinLnBrk="0" hangingPunct="1">
        <a:defRPr sz="1868" kern="1200">
          <a:solidFill>
            <a:schemeClr val="tx1"/>
          </a:solidFill>
          <a:latin typeface="+mn-lt"/>
          <a:ea typeface="+mn-ea"/>
          <a:cs typeface="+mn-cs"/>
        </a:defRPr>
      </a:lvl7pPr>
      <a:lvl8pPr marL="3320415" algn="l" defTabSz="948690" rtl="0" eaLnBrk="1" latinLnBrk="0" hangingPunct="1">
        <a:defRPr sz="1868" kern="1200">
          <a:solidFill>
            <a:schemeClr val="tx1"/>
          </a:solidFill>
          <a:latin typeface="+mn-lt"/>
          <a:ea typeface="+mn-ea"/>
          <a:cs typeface="+mn-cs"/>
        </a:defRPr>
      </a:lvl8pPr>
      <a:lvl9pPr marL="3794760" algn="l" defTabSz="948690" rtl="0" eaLnBrk="1" latinLnBrk="0" hangingPunct="1">
        <a:defRPr sz="1868"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69633" y="389467"/>
            <a:ext cx="10909935" cy="1413934"/>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69633" y="1947333"/>
            <a:ext cx="10909935" cy="4641427"/>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69633" y="6780107"/>
            <a:ext cx="2846070" cy="389467"/>
          </a:xfrm>
          <a:prstGeom prst="rect">
            <a:avLst/>
          </a:prstGeom>
        </p:spPr>
        <p:txBody>
          <a:bodyPr vert="horz" lIns="91440" tIns="45720" rIns="91440" bIns="45720" rtlCol="0" anchor="ctr"/>
          <a:lstStyle>
            <a:lvl1pPr algn="l">
              <a:defRPr sz="1245">
                <a:solidFill>
                  <a:schemeClr val="tx1">
                    <a:tint val="75000"/>
                  </a:schemeClr>
                </a:solidFill>
              </a:defRPr>
            </a:lvl1pPr>
          </a:lstStyle>
          <a:p>
            <a:fld id="{1D8BD707-D9CF-40AE-B4C6-C98DA3205C09}" type="datetimeFigureOut">
              <a:rPr lang="en-US" smtClean="0">
                <a:solidFill>
                  <a:prstClr val="black">
                    <a:tint val="75000"/>
                  </a:prstClr>
                </a:solidFill>
              </a:rPr>
              <a:pPr/>
              <a:t>11/22/2023</a:t>
            </a:fld>
            <a:endParaRPr lang="en-US">
              <a:solidFill>
                <a:prstClr val="black">
                  <a:tint val="75000"/>
                </a:prstClr>
              </a:solidFill>
            </a:endParaRPr>
          </a:p>
        </p:txBody>
      </p:sp>
      <p:sp>
        <p:nvSpPr>
          <p:cNvPr id="5" name="Espaço Reservado para Rodapé 4"/>
          <p:cNvSpPr>
            <a:spLocks noGrp="1"/>
          </p:cNvSpPr>
          <p:nvPr>
            <p:ph type="ftr" sz="quarter" idx="3"/>
          </p:nvPr>
        </p:nvSpPr>
        <p:spPr>
          <a:xfrm>
            <a:off x="4190048" y="6780107"/>
            <a:ext cx="4269105" cy="389467"/>
          </a:xfrm>
          <a:prstGeom prst="rect">
            <a:avLst/>
          </a:prstGeom>
        </p:spPr>
        <p:txBody>
          <a:bodyPr vert="horz" lIns="91440" tIns="45720" rIns="91440" bIns="45720" rtlCol="0" anchor="ctr"/>
          <a:lstStyle>
            <a:lvl1pPr algn="ctr">
              <a:defRPr sz="1245">
                <a:solidFill>
                  <a:schemeClr val="tx1">
                    <a:tint val="75000"/>
                  </a:schemeClr>
                </a:solidFill>
              </a:defRPr>
            </a:lvl1pPr>
          </a:lstStyle>
          <a:p>
            <a:endParaRPr lang="pt-BR">
              <a:solidFill>
                <a:prstClr val="black">
                  <a:tint val="75000"/>
                </a:prstClr>
              </a:solidFill>
            </a:endParaRPr>
          </a:p>
        </p:txBody>
      </p:sp>
      <p:sp>
        <p:nvSpPr>
          <p:cNvPr id="6" name="Espaço Reservado para Número de Slide 5"/>
          <p:cNvSpPr>
            <a:spLocks noGrp="1"/>
          </p:cNvSpPr>
          <p:nvPr>
            <p:ph type="sldNum" sz="quarter" idx="4"/>
          </p:nvPr>
        </p:nvSpPr>
        <p:spPr>
          <a:xfrm>
            <a:off x="8933498" y="6780107"/>
            <a:ext cx="2846070" cy="389467"/>
          </a:xfrm>
          <a:prstGeom prst="rect">
            <a:avLst/>
          </a:prstGeom>
        </p:spPr>
        <p:txBody>
          <a:bodyPr vert="horz" lIns="91440" tIns="45720" rIns="91440" bIns="45720" rtlCol="0" anchor="ctr"/>
          <a:lstStyle>
            <a:lvl1pPr algn="r">
              <a:defRPr sz="1245">
                <a:solidFill>
                  <a:schemeClr val="tx1">
                    <a:tint val="75000"/>
                  </a:schemeClr>
                </a:solidFill>
              </a:defRPr>
            </a:lvl1pPr>
          </a:lstStyle>
          <a:p>
            <a:fld id="{B6F15528-21DE-4FAA-801E-634DDDAF4B2B}"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3972895869"/>
      </p:ext>
    </p:extLst>
  </p:cSld>
  <p:clrMap bg1="lt1" tx1="dk1" bg2="lt2" tx2="dk2" accent1="accent1" accent2="accent2" accent3="accent3" accent4="accent4" accent5="accent5" accent6="accent6" hlink="hlink" folHlink="folHlink"/>
  <p:sldLayoutIdLst>
    <p:sldLayoutId id="2147483669" r:id="rId1"/>
  </p:sldLayoutIdLst>
  <p:txStyles>
    <p:titleStyle>
      <a:lvl1pPr algn="l" defTabSz="948690" rtl="0" eaLnBrk="1" latinLnBrk="0" hangingPunct="1">
        <a:lnSpc>
          <a:spcPct val="90000"/>
        </a:lnSpc>
        <a:spcBef>
          <a:spcPct val="0"/>
        </a:spcBef>
        <a:buNone/>
        <a:defRPr sz="4565" kern="1200">
          <a:solidFill>
            <a:schemeClr val="tx1"/>
          </a:solidFill>
          <a:latin typeface="+mj-lt"/>
          <a:ea typeface="+mj-ea"/>
          <a:cs typeface="+mj-cs"/>
        </a:defRPr>
      </a:lvl1pPr>
    </p:titleStyle>
    <p:bodyStyle>
      <a:lvl1pPr marL="237173" indent="-237173" algn="l" defTabSz="948690" rtl="0" eaLnBrk="1" latinLnBrk="0" hangingPunct="1">
        <a:lnSpc>
          <a:spcPct val="90000"/>
        </a:lnSpc>
        <a:spcBef>
          <a:spcPts val="1038"/>
        </a:spcBef>
        <a:buFont typeface="Arial" panose="020B0604020202020204" pitchFamily="34" charset="0"/>
        <a:buChar char="•"/>
        <a:defRPr sz="2905" kern="1200">
          <a:solidFill>
            <a:schemeClr val="tx1"/>
          </a:solidFill>
          <a:latin typeface="+mn-lt"/>
          <a:ea typeface="+mn-ea"/>
          <a:cs typeface="+mn-cs"/>
        </a:defRPr>
      </a:lvl1pPr>
      <a:lvl2pPr marL="711518" indent="-237173" algn="l" defTabSz="948690" rtl="0" eaLnBrk="1" latinLnBrk="0" hangingPunct="1">
        <a:lnSpc>
          <a:spcPct val="90000"/>
        </a:lnSpc>
        <a:spcBef>
          <a:spcPts val="519"/>
        </a:spcBef>
        <a:buFont typeface="Arial" panose="020B0604020202020204" pitchFamily="34" charset="0"/>
        <a:buChar char="•"/>
        <a:defRPr sz="2490" kern="1200">
          <a:solidFill>
            <a:schemeClr val="tx1"/>
          </a:solidFill>
          <a:latin typeface="+mn-lt"/>
          <a:ea typeface="+mn-ea"/>
          <a:cs typeface="+mn-cs"/>
        </a:defRPr>
      </a:lvl2pPr>
      <a:lvl3pPr marL="1185863" indent="-237173" algn="l" defTabSz="948690" rtl="0" eaLnBrk="1" latinLnBrk="0" hangingPunct="1">
        <a:lnSpc>
          <a:spcPct val="90000"/>
        </a:lnSpc>
        <a:spcBef>
          <a:spcPts val="519"/>
        </a:spcBef>
        <a:buFont typeface="Arial" panose="020B0604020202020204" pitchFamily="34" charset="0"/>
        <a:buChar char="•"/>
        <a:defRPr sz="2075" kern="1200">
          <a:solidFill>
            <a:schemeClr val="tx1"/>
          </a:solidFill>
          <a:latin typeface="+mn-lt"/>
          <a:ea typeface="+mn-ea"/>
          <a:cs typeface="+mn-cs"/>
        </a:defRPr>
      </a:lvl3pPr>
      <a:lvl4pPr marL="1660208"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4pPr>
      <a:lvl5pPr marL="2134553"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5pPr>
      <a:lvl6pPr marL="2608898"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6pPr>
      <a:lvl7pPr marL="3083243"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7pPr>
      <a:lvl8pPr marL="3557588"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8pPr>
      <a:lvl9pPr marL="4031933"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9pPr>
    </p:bodyStyle>
    <p:otherStyle>
      <a:defPPr>
        <a:defRPr lang="pt-BR"/>
      </a:defPPr>
      <a:lvl1pPr marL="0" algn="l" defTabSz="948690" rtl="0" eaLnBrk="1" latinLnBrk="0" hangingPunct="1">
        <a:defRPr sz="1868" kern="1200">
          <a:solidFill>
            <a:schemeClr val="tx1"/>
          </a:solidFill>
          <a:latin typeface="+mn-lt"/>
          <a:ea typeface="+mn-ea"/>
          <a:cs typeface="+mn-cs"/>
        </a:defRPr>
      </a:lvl1pPr>
      <a:lvl2pPr marL="474345" algn="l" defTabSz="948690" rtl="0" eaLnBrk="1" latinLnBrk="0" hangingPunct="1">
        <a:defRPr sz="1868" kern="1200">
          <a:solidFill>
            <a:schemeClr val="tx1"/>
          </a:solidFill>
          <a:latin typeface="+mn-lt"/>
          <a:ea typeface="+mn-ea"/>
          <a:cs typeface="+mn-cs"/>
        </a:defRPr>
      </a:lvl2pPr>
      <a:lvl3pPr marL="948690" algn="l" defTabSz="948690" rtl="0" eaLnBrk="1" latinLnBrk="0" hangingPunct="1">
        <a:defRPr sz="1868" kern="1200">
          <a:solidFill>
            <a:schemeClr val="tx1"/>
          </a:solidFill>
          <a:latin typeface="+mn-lt"/>
          <a:ea typeface="+mn-ea"/>
          <a:cs typeface="+mn-cs"/>
        </a:defRPr>
      </a:lvl3pPr>
      <a:lvl4pPr marL="1423035" algn="l" defTabSz="948690" rtl="0" eaLnBrk="1" latinLnBrk="0" hangingPunct="1">
        <a:defRPr sz="1868" kern="1200">
          <a:solidFill>
            <a:schemeClr val="tx1"/>
          </a:solidFill>
          <a:latin typeface="+mn-lt"/>
          <a:ea typeface="+mn-ea"/>
          <a:cs typeface="+mn-cs"/>
        </a:defRPr>
      </a:lvl4pPr>
      <a:lvl5pPr marL="1897380" algn="l" defTabSz="948690" rtl="0" eaLnBrk="1" latinLnBrk="0" hangingPunct="1">
        <a:defRPr sz="1868" kern="1200">
          <a:solidFill>
            <a:schemeClr val="tx1"/>
          </a:solidFill>
          <a:latin typeface="+mn-lt"/>
          <a:ea typeface="+mn-ea"/>
          <a:cs typeface="+mn-cs"/>
        </a:defRPr>
      </a:lvl5pPr>
      <a:lvl6pPr marL="2371725" algn="l" defTabSz="948690" rtl="0" eaLnBrk="1" latinLnBrk="0" hangingPunct="1">
        <a:defRPr sz="1868" kern="1200">
          <a:solidFill>
            <a:schemeClr val="tx1"/>
          </a:solidFill>
          <a:latin typeface="+mn-lt"/>
          <a:ea typeface="+mn-ea"/>
          <a:cs typeface="+mn-cs"/>
        </a:defRPr>
      </a:lvl6pPr>
      <a:lvl7pPr marL="2846070" algn="l" defTabSz="948690" rtl="0" eaLnBrk="1" latinLnBrk="0" hangingPunct="1">
        <a:defRPr sz="1868" kern="1200">
          <a:solidFill>
            <a:schemeClr val="tx1"/>
          </a:solidFill>
          <a:latin typeface="+mn-lt"/>
          <a:ea typeface="+mn-ea"/>
          <a:cs typeface="+mn-cs"/>
        </a:defRPr>
      </a:lvl7pPr>
      <a:lvl8pPr marL="3320415" algn="l" defTabSz="948690" rtl="0" eaLnBrk="1" latinLnBrk="0" hangingPunct="1">
        <a:defRPr sz="1868" kern="1200">
          <a:solidFill>
            <a:schemeClr val="tx1"/>
          </a:solidFill>
          <a:latin typeface="+mn-lt"/>
          <a:ea typeface="+mn-ea"/>
          <a:cs typeface="+mn-cs"/>
        </a:defRPr>
      </a:lvl8pPr>
      <a:lvl9pPr marL="3794760" algn="l" defTabSz="948690" rtl="0" eaLnBrk="1" latinLnBrk="0" hangingPunct="1">
        <a:defRPr sz="1868"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4327B88A-AA30-90B8-CD9B-3A24EFB5192E}"/>
              </a:ext>
            </a:extLst>
          </p:cNvPr>
          <p:cNvSpPr>
            <a:spLocks noGrp="1"/>
          </p:cNvSpPr>
          <p:nvPr>
            <p:ph type="title"/>
          </p:nvPr>
        </p:nvSpPr>
        <p:spPr>
          <a:xfrm>
            <a:off x="869633" y="389467"/>
            <a:ext cx="10909935" cy="1413934"/>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FB08857-3DCD-8560-8331-582AC12B78A1}"/>
              </a:ext>
            </a:extLst>
          </p:cNvPr>
          <p:cNvSpPr>
            <a:spLocks noGrp="1"/>
          </p:cNvSpPr>
          <p:nvPr>
            <p:ph type="body" idx="1"/>
          </p:nvPr>
        </p:nvSpPr>
        <p:spPr>
          <a:xfrm>
            <a:off x="869633" y="1947333"/>
            <a:ext cx="10909935" cy="4641427"/>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43E3AF3-0B01-4B57-B7BD-90E4639139E7}"/>
              </a:ext>
            </a:extLst>
          </p:cNvPr>
          <p:cNvSpPr>
            <a:spLocks noGrp="1"/>
          </p:cNvSpPr>
          <p:nvPr>
            <p:ph type="dt" sz="half" idx="2"/>
          </p:nvPr>
        </p:nvSpPr>
        <p:spPr>
          <a:xfrm>
            <a:off x="869633" y="6780107"/>
            <a:ext cx="2846070" cy="389467"/>
          </a:xfrm>
          <a:prstGeom prst="rect">
            <a:avLst/>
          </a:prstGeom>
        </p:spPr>
        <p:txBody>
          <a:bodyPr vert="horz" lIns="91440" tIns="45720" rIns="91440" bIns="45720" rtlCol="0" anchor="ctr"/>
          <a:lstStyle>
            <a:lvl1pPr algn="l">
              <a:defRPr sz="1245">
                <a:solidFill>
                  <a:schemeClr val="tx1">
                    <a:tint val="75000"/>
                  </a:schemeClr>
                </a:solidFill>
              </a:defRPr>
            </a:lvl1pPr>
          </a:lstStyle>
          <a:p>
            <a:fld id="{C63A170D-5237-4E1E-BB38-88E75513F25D}" type="datetimeFigureOut">
              <a:rPr lang="pt-BR" smtClean="0"/>
              <a:t>22/11/2023</a:t>
            </a:fld>
            <a:endParaRPr lang="pt-BR"/>
          </a:p>
        </p:txBody>
      </p:sp>
      <p:sp>
        <p:nvSpPr>
          <p:cNvPr id="5" name="Espaço Reservado para Rodapé 4">
            <a:extLst>
              <a:ext uri="{FF2B5EF4-FFF2-40B4-BE49-F238E27FC236}">
                <a16:creationId xmlns:a16="http://schemas.microsoft.com/office/drawing/2014/main" id="{D33FCFD5-B84C-9C46-CD9A-E39365D6A7F2}"/>
              </a:ext>
            </a:extLst>
          </p:cNvPr>
          <p:cNvSpPr>
            <a:spLocks noGrp="1"/>
          </p:cNvSpPr>
          <p:nvPr>
            <p:ph type="ftr" sz="quarter" idx="3"/>
          </p:nvPr>
        </p:nvSpPr>
        <p:spPr>
          <a:xfrm>
            <a:off x="4190048" y="6780107"/>
            <a:ext cx="4269105" cy="389467"/>
          </a:xfrm>
          <a:prstGeom prst="rect">
            <a:avLst/>
          </a:prstGeom>
        </p:spPr>
        <p:txBody>
          <a:bodyPr vert="horz" lIns="91440" tIns="45720" rIns="91440" bIns="45720" rtlCol="0" anchor="ctr"/>
          <a:lstStyle>
            <a:lvl1pPr algn="ctr">
              <a:defRPr sz="1245">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52E5F469-BCF2-18F1-6134-C192FC1A8255}"/>
              </a:ext>
            </a:extLst>
          </p:cNvPr>
          <p:cNvSpPr>
            <a:spLocks noGrp="1"/>
          </p:cNvSpPr>
          <p:nvPr>
            <p:ph type="sldNum" sz="quarter" idx="4"/>
          </p:nvPr>
        </p:nvSpPr>
        <p:spPr>
          <a:xfrm>
            <a:off x="8933498" y="6780107"/>
            <a:ext cx="2846070" cy="389467"/>
          </a:xfrm>
          <a:prstGeom prst="rect">
            <a:avLst/>
          </a:prstGeom>
        </p:spPr>
        <p:txBody>
          <a:bodyPr vert="horz" lIns="91440" tIns="45720" rIns="91440" bIns="45720" rtlCol="0" anchor="ctr"/>
          <a:lstStyle>
            <a:lvl1pPr algn="r">
              <a:defRPr sz="1245">
                <a:solidFill>
                  <a:schemeClr val="tx1">
                    <a:tint val="75000"/>
                  </a:schemeClr>
                </a:solidFill>
              </a:defRPr>
            </a:lvl1pPr>
          </a:lstStyle>
          <a:p>
            <a:fld id="{EFFB1522-A57D-4657-AC56-5F694F12C9C2}" type="slidenum">
              <a:rPr lang="pt-BR" smtClean="0"/>
              <a:t>‹nº›</a:t>
            </a:fld>
            <a:endParaRPr lang="pt-BR"/>
          </a:p>
        </p:txBody>
      </p:sp>
    </p:spTree>
    <p:extLst>
      <p:ext uri="{BB962C8B-B14F-4D97-AF65-F5344CB8AC3E}">
        <p14:creationId xmlns:p14="http://schemas.microsoft.com/office/powerpoint/2010/main" val="4047524174"/>
      </p:ext>
    </p:extLst>
  </p:cSld>
  <p:clrMap bg1="lt1" tx1="dk1" bg2="lt2" tx2="dk2" accent1="accent1" accent2="accent2" accent3="accent3" accent4="accent4" accent5="accent5" accent6="accent6" hlink="hlink" folHlink="folHlink"/>
  <p:sldLayoutIdLst>
    <p:sldLayoutId id="2147483649" r:id="rId1"/>
    <p:sldLayoutId id="2147483671" r:id="rId2"/>
  </p:sldLayoutIdLst>
  <p:txStyles>
    <p:titleStyle>
      <a:lvl1pPr algn="l" defTabSz="948690" rtl="0" eaLnBrk="1" latinLnBrk="0" hangingPunct="1">
        <a:lnSpc>
          <a:spcPct val="90000"/>
        </a:lnSpc>
        <a:spcBef>
          <a:spcPct val="0"/>
        </a:spcBef>
        <a:buNone/>
        <a:defRPr sz="4565" kern="1200">
          <a:solidFill>
            <a:schemeClr val="tx1"/>
          </a:solidFill>
          <a:latin typeface="+mj-lt"/>
          <a:ea typeface="+mj-ea"/>
          <a:cs typeface="+mj-cs"/>
        </a:defRPr>
      </a:lvl1pPr>
    </p:titleStyle>
    <p:bodyStyle>
      <a:lvl1pPr marL="237173" indent="-237173" algn="l" defTabSz="948690" rtl="0" eaLnBrk="1" latinLnBrk="0" hangingPunct="1">
        <a:lnSpc>
          <a:spcPct val="90000"/>
        </a:lnSpc>
        <a:spcBef>
          <a:spcPts val="1038"/>
        </a:spcBef>
        <a:buFont typeface="Arial" panose="020B0604020202020204" pitchFamily="34" charset="0"/>
        <a:buChar char="•"/>
        <a:defRPr sz="2905" kern="1200">
          <a:solidFill>
            <a:schemeClr val="tx1"/>
          </a:solidFill>
          <a:latin typeface="+mn-lt"/>
          <a:ea typeface="+mn-ea"/>
          <a:cs typeface="+mn-cs"/>
        </a:defRPr>
      </a:lvl1pPr>
      <a:lvl2pPr marL="711518" indent="-237173" algn="l" defTabSz="948690" rtl="0" eaLnBrk="1" latinLnBrk="0" hangingPunct="1">
        <a:lnSpc>
          <a:spcPct val="90000"/>
        </a:lnSpc>
        <a:spcBef>
          <a:spcPts val="519"/>
        </a:spcBef>
        <a:buFont typeface="Arial" panose="020B0604020202020204" pitchFamily="34" charset="0"/>
        <a:buChar char="•"/>
        <a:defRPr sz="2490" kern="1200">
          <a:solidFill>
            <a:schemeClr val="tx1"/>
          </a:solidFill>
          <a:latin typeface="+mn-lt"/>
          <a:ea typeface="+mn-ea"/>
          <a:cs typeface="+mn-cs"/>
        </a:defRPr>
      </a:lvl2pPr>
      <a:lvl3pPr marL="1185863" indent="-237173" algn="l" defTabSz="948690" rtl="0" eaLnBrk="1" latinLnBrk="0" hangingPunct="1">
        <a:lnSpc>
          <a:spcPct val="90000"/>
        </a:lnSpc>
        <a:spcBef>
          <a:spcPts val="519"/>
        </a:spcBef>
        <a:buFont typeface="Arial" panose="020B0604020202020204" pitchFamily="34" charset="0"/>
        <a:buChar char="•"/>
        <a:defRPr sz="2075" kern="1200">
          <a:solidFill>
            <a:schemeClr val="tx1"/>
          </a:solidFill>
          <a:latin typeface="+mn-lt"/>
          <a:ea typeface="+mn-ea"/>
          <a:cs typeface="+mn-cs"/>
        </a:defRPr>
      </a:lvl3pPr>
      <a:lvl4pPr marL="1660208"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4pPr>
      <a:lvl5pPr marL="2134553"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5pPr>
      <a:lvl6pPr marL="2608898"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6pPr>
      <a:lvl7pPr marL="3083243"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7pPr>
      <a:lvl8pPr marL="3557588"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8pPr>
      <a:lvl9pPr marL="4031933"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9pPr>
    </p:bodyStyle>
    <p:otherStyle>
      <a:defPPr>
        <a:defRPr lang="pt-BR"/>
      </a:defPPr>
      <a:lvl1pPr marL="0" algn="l" defTabSz="948690" rtl="0" eaLnBrk="1" latinLnBrk="0" hangingPunct="1">
        <a:defRPr sz="1868" kern="1200">
          <a:solidFill>
            <a:schemeClr val="tx1"/>
          </a:solidFill>
          <a:latin typeface="+mn-lt"/>
          <a:ea typeface="+mn-ea"/>
          <a:cs typeface="+mn-cs"/>
        </a:defRPr>
      </a:lvl1pPr>
      <a:lvl2pPr marL="474345" algn="l" defTabSz="948690" rtl="0" eaLnBrk="1" latinLnBrk="0" hangingPunct="1">
        <a:defRPr sz="1868" kern="1200">
          <a:solidFill>
            <a:schemeClr val="tx1"/>
          </a:solidFill>
          <a:latin typeface="+mn-lt"/>
          <a:ea typeface="+mn-ea"/>
          <a:cs typeface="+mn-cs"/>
        </a:defRPr>
      </a:lvl2pPr>
      <a:lvl3pPr marL="948690" algn="l" defTabSz="948690" rtl="0" eaLnBrk="1" latinLnBrk="0" hangingPunct="1">
        <a:defRPr sz="1868" kern="1200">
          <a:solidFill>
            <a:schemeClr val="tx1"/>
          </a:solidFill>
          <a:latin typeface="+mn-lt"/>
          <a:ea typeface="+mn-ea"/>
          <a:cs typeface="+mn-cs"/>
        </a:defRPr>
      </a:lvl3pPr>
      <a:lvl4pPr marL="1423035" algn="l" defTabSz="948690" rtl="0" eaLnBrk="1" latinLnBrk="0" hangingPunct="1">
        <a:defRPr sz="1868" kern="1200">
          <a:solidFill>
            <a:schemeClr val="tx1"/>
          </a:solidFill>
          <a:latin typeface="+mn-lt"/>
          <a:ea typeface="+mn-ea"/>
          <a:cs typeface="+mn-cs"/>
        </a:defRPr>
      </a:lvl4pPr>
      <a:lvl5pPr marL="1897380" algn="l" defTabSz="948690" rtl="0" eaLnBrk="1" latinLnBrk="0" hangingPunct="1">
        <a:defRPr sz="1868" kern="1200">
          <a:solidFill>
            <a:schemeClr val="tx1"/>
          </a:solidFill>
          <a:latin typeface="+mn-lt"/>
          <a:ea typeface="+mn-ea"/>
          <a:cs typeface="+mn-cs"/>
        </a:defRPr>
      </a:lvl5pPr>
      <a:lvl6pPr marL="2371725" algn="l" defTabSz="948690" rtl="0" eaLnBrk="1" latinLnBrk="0" hangingPunct="1">
        <a:defRPr sz="1868" kern="1200">
          <a:solidFill>
            <a:schemeClr val="tx1"/>
          </a:solidFill>
          <a:latin typeface="+mn-lt"/>
          <a:ea typeface="+mn-ea"/>
          <a:cs typeface="+mn-cs"/>
        </a:defRPr>
      </a:lvl6pPr>
      <a:lvl7pPr marL="2846070" algn="l" defTabSz="948690" rtl="0" eaLnBrk="1" latinLnBrk="0" hangingPunct="1">
        <a:defRPr sz="1868" kern="1200">
          <a:solidFill>
            <a:schemeClr val="tx1"/>
          </a:solidFill>
          <a:latin typeface="+mn-lt"/>
          <a:ea typeface="+mn-ea"/>
          <a:cs typeface="+mn-cs"/>
        </a:defRPr>
      </a:lvl7pPr>
      <a:lvl8pPr marL="3320415" algn="l" defTabSz="948690" rtl="0" eaLnBrk="1" latinLnBrk="0" hangingPunct="1">
        <a:defRPr sz="1868" kern="1200">
          <a:solidFill>
            <a:schemeClr val="tx1"/>
          </a:solidFill>
          <a:latin typeface="+mn-lt"/>
          <a:ea typeface="+mn-ea"/>
          <a:cs typeface="+mn-cs"/>
        </a:defRPr>
      </a:lvl8pPr>
      <a:lvl9pPr marL="3794760" algn="l" defTabSz="948690" rtl="0" eaLnBrk="1" latinLnBrk="0" hangingPunct="1">
        <a:defRPr sz="18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2.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7.png"/><Relationship Id="rId16"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4.png"/><Relationship Id="rId9" Type="http://schemas.openxmlformats.org/officeDocument/2006/relationships/image" Target="../media/image32.png"/><Relationship Id="rId1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3.png"/><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44.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materiais.terracotta.ventures/mapa-das-construtechs-e-proptechs-brasil-2023"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2A33"/>
        </a:solidFill>
        <a:effectLst/>
      </p:bgPr>
    </p:bg>
    <p:spTree>
      <p:nvGrpSpPr>
        <p:cNvPr id="1" name=""/>
        <p:cNvGrpSpPr/>
        <p:nvPr/>
      </p:nvGrpSpPr>
      <p:grpSpPr>
        <a:xfrm>
          <a:off x="0" y="0"/>
          <a:ext cx="0" cy="0"/>
          <a:chOff x="0" y="0"/>
          <a:chExt cx="0" cy="0"/>
        </a:xfrm>
      </p:grpSpPr>
      <p:pic>
        <p:nvPicPr>
          <p:cNvPr id="7" name="Imagem 6"/>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8800"/>
                    </a14:imgEffect>
                    <a14:imgEffect>
                      <a14:brightnessContrast bright="20000" contrast="-20000"/>
                    </a14:imgEffect>
                  </a14:imgLayer>
                </a14:imgProps>
              </a:ext>
              <a:ext uri="{28A0092B-C50C-407E-A947-70E740481C1C}">
                <a14:useLocalDpi xmlns:a14="http://schemas.microsoft.com/office/drawing/2010/main" val="0"/>
              </a:ext>
            </a:extLst>
          </a:blip>
          <a:srcRect l="16114" t="32875" r="11694" b="20642"/>
          <a:stretch/>
        </p:blipFill>
        <p:spPr>
          <a:xfrm>
            <a:off x="3733800" y="2667000"/>
            <a:ext cx="4953001" cy="1920551"/>
          </a:xfrm>
          <a:prstGeom prst="rect">
            <a:avLst/>
          </a:prstGeom>
        </p:spPr>
      </p:pic>
    </p:spTree>
    <p:extLst>
      <p:ext uri="{BB962C8B-B14F-4D97-AF65-F5344CB8AC3E}">
        <p14:creationId xmlns:p14="http://schemas.microsoft.com/office/powerpoint/2010/main" val="3302416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62A33"/>
        </a:solidFill>
        <a:effectLst/>
      </p:bgPr>
    </p:bg>
    <p:spTree>
      <p:nvGrpSpPr>
        <p:cNvPr id="1" name=""/>
        <p:cNvGrpSpPr/>
        <p:nvPr/>
      </p:nvGrpSpPr>
      <p:grpSpPr>
        <a:xfrm>
          <a:off x="0" y="0"/>
          <a:ext cx="0" cy="0"/>
          <a:chOff x="0" y="0"/>
          <a:chExt cx="0" cy="0"/>
        </a:xfrm>
      </p:grpSpPr>
      <p:pic>
        <p:nvPicPr>
          <p:cNvPr id="4" name="Imagem 3" descr="Interface gráfica do usuário, Site&#10;&#10;Descrição gerada automaticamente">
            <a:extLst>
              <a:ext uri="{FF2B5EF4-FFF2-40B4-BE49-F238E27FC236}">
                <a16:creationId xmlns:a16="http://schemas.microsoft.com/office/drawing/2014/main" id="{22F000AB-F088-5200-5D6B-F937A93C3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74" y="1"/>
            <a:ext cx="12601053" cy="7215188"/>
          </a:xfrm>
          <a:prstGeom prst="rect">
            <a:avLst/>
          </a:prstGeom>
        </p:spPr>
      </p:pic>
    </p:spTree>
    <p:extLst>
      <p:ext uri="{BB962C8B-B14F-4D97-AF65-F5344CB8AC3E}">
        <p14:creationId xmlns:p14="http://schemas.microsoft.com/office/powerpoint/2010/main" val="626722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22860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262A33"/>
          </a:solidFill>
        </p:spPr>
        <p:txBody>
          <a:bodyPr wrap="square" lIns="0" tIns="0" rIns="0" bIns="0" rtlCol="0"/>
          <a:lstStyle/>
          <a:p>
            <a:endParaRPr/>
          </a:p>
        </p:txBody>
      </p:sp>
      <p:grpSp>
        <p:nvGrpSpPr>
          <p:cNvPr id="4" name="object 4"/>
          <p:cNvGrpSpPr/>
          <p:nvPr/>
        </p:nvGrpSpPr>
        <p:grpSpPr>
          <a:xfrm>
            <a:off x="9658349" y="5229239"/>
            <a:ext cx="2552700" cy="600075"/>
            <a:chOff x="9658349" y="5229239"/>
            <a:chExt cx="2552700" cy="600075"/>
          </a:xfrm>
        </p:grpSpPr>
        <p:sp>
          <p:nvSpPr>
            <p:cNvPr id="5" name="object 5"/>
            <p:cNvSpPr/>
            <p:nvPr/>
          </p:nvSpPr>
          <p:spPr>
            <a:xfrm>
              <a:off x="9658350" y="5229240"/>
              <a:ext cx="2552700" cy="600075"/>
            </a:xfrm>
            <a:custGeom>
              <a:avLst/>
              <a:gdLst/>
              <a:ahLst/>
              <a:cxnLst/>
              <a:rect l="l" t="t" r="r" b="b"/>
              <a:pathLst>
                <a:path w="2552700" h="600075">
                  <a:moveTo>
                    <a:pt x="2552700" y="600075"/>
                  </a:moveTo>
                  <a:lnTo>
                    <a:pt x="0" y="600075"/>
                  </a:lnTo>
                  <a:lnTo>
                    <a:pt x="0" y="0"/>
                  </a:lnTo>
                  <a:lnTo>
                    <a:pt x="2552700" y="0"/>
                  </a:lnTo>
                  <a:lnTo>
                    <a:pt x="2552700" y="600075"/>
                  </a:lnTo>
                  <a:close/>
                </a:path>
              </a:pathLst>
            </a:custGeom>
            <a:solidFill>
              <a:srgbClr val="3A3D46"/>
            </a:solidFill>
          </p:spPr>
          <p:txBody>
            <a:bodyPr wrap="square" lIns="0" tIns="0" rIns="0" bIns="0" rtlCol="0"/>
            <a:lstStyle/>
            <a:p>
              <a:endParaRPr/>
            </a:p>
          </p:txBody>
        </p:sp>
        <p:sp>
          <p:nvSpPr>
            <p:cNvPr id="6" name="object 6"/>
            <p:cNvSpPr/>
            <p:nvPr/>
          </p:nvSpPr>
          <p:spPr>
            <a:xfrm>
              <a:off x="9658349" y="5229239"/>
              <a:ext cx="2552700" cy="600075"/>
            </a:xfrm>
            <a:custGeom>
              <a:avLst/>
              <a:gdLst/>
              <a:ahLst/>
              <a:cxnLst/>
              <a:rect l="l" t="t" r="r" b="b"/>
              <a:pathLst>
                <a:path w="2552700" h="600075">
                  <a:moveTo>
                    <a:pt x="2552699" y="600074"/>
                  </a:moveTo>
                  <a:lnTo>
                    <a:pt x="0" y="600074"/>
                  </a:lnTo>
                  <a:lnTo>
                    <a:pt x="0" y="0"/>
                  </a:lnTo>
                  <a:lnTo>
                    <a:pt x="2552699" y="0"/>
                  </a:lnTo>
                  <a:lnTo>
                    <a:pt x="2552699" y="600074"/>
                  </a:lnTo>
                  <a:close/>
                </a:path>
              </a:pathLst>
            </a:custGeom>
            <a:solidFill>
              <a:srgbClr val="808080">
                <a:alpha val="30198"/>
              </a:srgbClr>
            </a:solidFill>
          </p:spPr>
          <p:txBody>
            <a:bodyPr wrap="square" lIns="0" tIns="0" rIns="0" bIns="0" rtlCol="0"/>
            <a:lstStyle/>
            <a:p>
              <a:endParaRPr/>
            </a:p>
          </p:txBody>
        </p:sp>
        <p:sp>
          <p:nvSpPr>
            <p:cNvPr id="7" name="object 7"/>
            <p:cNvSpPr/>
            <p:nvPr/>
          </p:nvSpPr>
          <p:spPr>
            <a:xfrm>
              <a:off x="9705990" y="5276850"/>
              <a:ext cx="19050" cy="447675"/>
            </a:xfrm>
            <a:custGeom>
              <a:avLst/>
              <a:gdLst/>
              <a:ahLst/>
              <a:cxnLst/>
              <a:rect l="l" t="t" r="r" b="b"/>
              <a:pathLst>
                <a:path w="19050" h="447675">
                  <a:moveTo>
                    <a:pt x="19050" y="447675"/>
                  </a:moveTo>
                  <a:lnTo>
                    <a:pt x="0" y="447675"/>
                  </a:lnTo>
                  <a:lnTo>
                    <a:pt x="0" y="0"/>
                  </a:lnTo>
                  <a:lnTo>
                    <a:pt x="19050" y="0"/>
                  </a:lnTo>
                  <a:lnTo>
                    <a:pt x="19050" y="447675"/>
                  </a:lnTo>
                  <a:close/>
                </a:path>
              </a:pathLst>
            </a:custGeom>
            <a:solidFill>
              <a:srgbClr val="299D8F"/>
            </a:solidFill>
          </p:spPr>
          <p:txBody>
            <a:bodyPr wrap="square" lIns="0" tIns="0" rIns="0" bIns="0" rtlCol="0"/>
            <a:lstStyle/>
            <a:p>
              <a:endParaRPr/>
            </a:p>
          </p:txBody>
        </p:sp>
      </p:grpSp>
      <p:sp>
        <p:nvSpPr>
          <p:cNvPr id="8" name="object 8"/>
          <p:cNvSpPr txBox="1"/>
          <p:nvPr/>
        </p:nvSpPr>
        <p:spPr>
          <a:xfrm>
            <a:off x="9658349" y="5229239"/>
            <a:ext cx="2552700" cy="600075"/>
          </a:xfrm>
          <a:prstGeom prst="rect">
            <a:avLst/>
          </a:prstGeom>
        </p:spPr>
        <p:txBody>
          <a:bodyPr vert="horz" wrap="square" lIns="0" tIns="57150" rIns="0" bIns="0" rtlCol="0">
            <a:spAutoFit/>
          </a:bodyPr>
          <a:lstStyle/>
          <a:p>
            <a:pPr marL="161925">
              <a:lnSpc>
                <a:spcPct val="100000"/>
              </a:lnSpc>
              <a:spcBef>
                <a:spcPts val="450"/>
              </a:spcBef>
            </a:pPr>
            <a:r>
              <a:rPr sz="900" b="1" spc="-10" dirty="0">
                <a:solidFill>
                  <a:srgbClr val="299D8F"/>
                </a:solidFill>
                <a:latin typeface="Segoe UI"/>
                <a:cs typeface="Segoe UI"/>
              </a:rPr>
              <a:t>Apartamento</a:t>
            </a:r>
            <a:endParaRPr sz="900">
              <a:latin typeface="Segoe UI"/>
              <a:cs typeface="Segoe UI"/>
            </a:endParaRPr>
          </a:p>
          <a:p>
            <a:pPr marL="161925">
              <a:lnSpc>
                <a:spcPts val="1055"/>
              </a:lnSpc>
              <a:spcBef>
                <a:spcPts val="295"/>
              </a:spcBef>
            </a:pPr>
            <a:r>
              <a:rPr sz="950" spc="-10" dirty="0">
                <a:solidFill>
                  <a:srgbClr val="E6E6E6"/>
                </a:solidFill>
                <a:latin typeface="Trebuchet MS"/>
                <a:cs typeface="Trebuchet MS"/>
              </a:rPr>
              <a:t>1.134.083,87</a:t>
            </a:r>
            <a:endParaRPr sz="950">
              <a:latin typeface="Trebuchet MS"/>
              <a:cs typeface="Trebuchet MS"/>
            </a:endParaRPr>
          </a:p>
          <a:p>
            <a:pPr marL="161925">
              <a:lnSpc>
                <a:spcPts val="1060"/>
              </a:lnSpc>
            </a:pPr>
            <a:r>
              <a:rPr sz="950" spc="-30" dirty="0">
                <a:solidFill>
                  <a:srgbClr val="BCBED0"/>
                </a:solidFill>
                <a:latin typeface="Trebuchet MS"/>
                <a:cs typeface="Trebuchet MS"/>
              </a:rPr>
              <a:t>Soma</a:t>
            </a:r>
            <a:r>
              <a:rPr sz="950" spc="-50" dirty="0">
                <a:solidFill>
                  <a:srgbClr val="BCBED0"/>
                </a:solidFill>
                <a:latin typeface="Trebuchet MS"/>
                <a:cs typeface="Trebuchet MS"/>
              </a:rPr>
              <a:t> </a:t>
            </a:r>
            <a:r>
              <a:rPr sz="950" spc="-60" dirty="0">
                <a:solidFill>
                  <a:srgbClr val="BCBED0"/>
                </a:solidFill>
                <a:latin typeface="Trebuchet MS"/>
                <a:cs typeface="Trebuchet MS"/>
              </a:rPr>
              <a:t>de</a:t>
            </a:r>
            <a:r>
              <a:rPr sz="950" spc="-50" dirty="0">
                <a:solidFill>
                  <a:srgbClr val="BCBED0"/>
                </a:solidFill>
                <a:latin typeface="Trebuchet MS"/>
                <a:cs typeface="Trebuchet MS"/>
              </a:rPr>
              <a:t> </a:t>
            </a:r>
            <a:r>
              <a:rPr sz="950" spc="-10" dirty="0">
                <a:solidFill>
                  <a:srgbClr val="BCBED0"/>
                </a:solidFill>
                <a:latin typeface="Trebuchet MS"/>
                <a:cs typeface="Trebuchet MS"/>
              </a:rPr>
              <a:t>valorAluguel</a:t>
            </a:r>
            <a:endParaRPr sz="950">
              <a:latin typeface="Trebuchet MS"/>
              <a:cs typeface="Trebuchet MS"/>
            </a:endParaRPr>
          </a:p>
        </p:txBody>
      </p:sp>
      <p:sp>
        <p:nvSpPr>
          <p:cNvPr id="9" name="object 9"/>
          <p:cNvSpPr/>
          <p:nvPr/>
        </p:nvSpPr>
        <p:spPr>
          <a:xfrm>
            <a:off x="290512" y="290512"/>
            <a:ext cx="257175" cy="257175"/>
          </a:xfrm>
          <a:custGeom>
            <a:avLst/>
            <a:gdLst/>
            <a:ahLst/>
            <a:cxnLst/>
            <a:rect l="l" t="t" r="r" b="b"/>
            <a:pathLst>
              <a:path w="257175" h="257175">
                <a:moveTo>
                  <a:pt x="257175" y="128587"/>
                </a:moveTo>
                <a:lnTo>
                  <a:pt x="257175" y="137030"/>
                </a:lnTo>
                <a:lnTo>
                  <a:pt x="256351" y="145392"/>
                </a:lnTo>
                <a:lnTo>
                  <a:pt x="254704" y="153673"/>
                </a:lnTo>
                <a:lnTo>
                  <a:pt x="253057" y="161954"/>
                </a:lnTo>
                <a:lnTo>
                  <a:pt x="250617" y="169995"/>
                </a:lnTo>
                <a:lnTo>
                  <a:pt x="247387" y="177795"/>
                </a:lnTo>
                <a:lnTo>
                  <a:pt x="244156" y="185596"/>
                </a:lnTo>
                <a:lnTo>
                  <a:pt x="240194" y="193006"/>
                </a:lnTo>
                <a:lnTo>
                  <a:pt x="235503" y="200026"/>
                </a:lnTo>
                <a:lnTo>
                  <a:pt x="230813" y="207046"/>
                </a:lnTo>
                <a:lnTo>
                  <a:pt x="225482" y="213541"/>
                </a:lnTo>
                <a:lnTo>
                  <a:pt x="219512" y="219512"/>
                </a:lnTo>
                <a:lnTo>
                  <a:pt x="213541" y="225482"/>
                </a:lnTo>
                <a:lnTo>
                  <a:pt x="207046" y="230813"/>
                </a:lnTo>
                <a:lnTo>
                  <a:pt x="200026" y="235503"/>
                </a:lnTo>
                <a:lnTo>
                  <a:pt x="193006" y="240194"/>
                </a:lnTo>
                <a:lnTo>
                  <a:pt x="185596" y="244156"/>
                </a:lnTo>
                <a:lnTo>
                  <a:pt x="177795" y="247387"/>
                </a:lnTo>
                <a:lnTo>
                  <a:pt x="169995" y="250617"/>
                </a:lnTo>
                <a:lnTo>
                  <a:pt x="161954" y="253057"/>
                </a:lnTo>
                <a:lnTo>
                  <a:pt x="153673" y="254704"/>
                </a:lnTo>
                <a:lnTo>
                  <a:pt x="145392" y="256351"/>
                </a:lnTo>
                <a:lnTo>
                  <a:pt x="137030" y="257175"/>
                </a:lnTo>
                <a:lnTo>
                  <a:pt x="128587" y="257175"/>
                </a:lnTo>
                <a:lnTo>
                  <a:pt x="120144" y="257175"/>
                </a:lnTo>
                <a:lnTo>
                  <a:pt x="79379" y="247387"/>
                </a:lnTo>
                <a:lnTo>
                  <a:pt x="71578" y="244156"/>
                </a:lnTo>
                <a:lnTo>
                  <a:pt x="64168" y="240194"/>
                </a:lnTo>
                <a:lnTo>
                  <a:pt x="57148" y="235503"/>
                </a:lnTo>
                <a:lnTo>
                  <a:pt x="50127" y="230813"/>
                </a:lnTo>
                <a:lnTo>
                  <a:pt x="43632" y="225482"/>
                </a:lnTo>
                <a:lnTo>
                  <a:pt x="37662" y="219512"/>
                </a:lnTo>
                <a:lnTo>
                  <a:pt x="31692" y="213541"/>
                </a:lnTo>
                <a:lnTo>
                  <a:pt x="26361" y="207046"/>
                </a:lnTo>
                <a:lnTo>
                  <a:pt x="21670" y="200026"/>
                </a:lnTo>
                <a:lnTo>
                  <a:pt x="16980" y="193006"/>
                </a:lnTo>
                <a:lnTo>
                  <a:pt x="13019" y="185596"/>
                </a:lnTo>
                <a:lnTo>
                  <a:pt x="9788" y="177795"/>
                </a:lnTo>
                <a:lnTo>
                  <a:pt x="6557" y="169995"/>
                </a:lnTo>
                <a:lnTo>
                  <a:pt x="4117" y="161954"/>
                </a:lnTo>
                <a:lnTo>
                  <a:pt x="2470" y="153673"/>
                </a:lnTo>
                <a:lnTo>
                  <a:pt x="823" y="145392"/>
                </a:lnTo>
                <a:lnTo>
                  <a:pt x="0" y="137030"/>
                </a:lnTo>
                <a:lnTo>
                  <a:pt x="0" y="128587"/>
                </a:lnTo>
                <a:lnTo>
                  <a:pt x="0" y="120144"/>
                </a:lnTo>
                <a:lnTo>
                  <a:pt x="823" y="111782"/>
                </a:lnTo>
                <a:lnTo>
                  <a:pt x="2470" y="103501"/>
                </a:lnTo>
                <a:lnTo>
                  <a:pt x="4117" y="95220"/>
                </a:lnTo>
                <a:lnTo>
                  <a:pt x="6557" y="87179"/>
                </a:lnTo>
                <a:lnTo>
                  <a:pt x="9788" y="79379"/>
                </a:lnTo>
                <a:lnTo>
                  <a:pt x="13019" y="71578"/>
                </a:lnTo>
                <a:lnTo>
                  <a:pt x="16980" y="64168"/>
                </a:lnTo>
                <a:lnTo>
                  <a:pt x="21670" y="57148"/>
                </a:lnTo>
                <a:lnTo>
                  <a:pt x="26361" y="50127"/>
                </a:lnTo>
                <a:lnTo>
                  <a:pt x="31692" y="43632"/>
                </a:lnTo>
                <a:lnTo>
                  <a:pt x="37662" y="37662"/>
                </a:lnTo>
                <a:lnTo>
                  <a:pt x="43632" y="31692"/>
                </a:lnTo>
                <a:lnTo>
                  <a:pt x="50127" y="26361"/>
                </a:lnTo>
                <a:lnTo>
                  <a:pt x="57148" y="21670"/>
                </a:lnTo>
                <a:lnTo>
                  <a:pt x="64168" y="16980"/>
                </a:lnTo>
                <a:lnTo>
                  <a:pt x="71578" y="13019"/>
                </a:lnTo>
                <a:lnTo>
                  <a:pt x="79379" y="9788"/>
                </a:lnTo>
                <a:lnTo>
                  <a:pt x="87179" y="6557"/>
                </a:lnTo>
                <a:lnTo>
                  <a:pt x="95220" y="4117"/>
                </a:lnTo>
                <a:lnTo>
                  <a:pt x="103501" y="2470"/>
                </a:lnTo>
                <a:lnTo>
                  <a:pt x="111782" y="823"/>
                </a:lnTo>
                <a:lnTo>
                  <a:pt x="120144" y="0"/>
                </a:lnTo>
                <a:lnTo>
                  <a:pt x="128587" y="0"/>
                </a:lnTo>
                <a:lnTo>
                  <a:pt x="137030" y="0"/>
                </a:lnTo>
                <a:lnTo>
                  <a:pt x="177795" y="9788"/>
                </a:lnTo>
                <a:lnTo>
                  <a:pt x="185596" y="13019"/>
                </a:lnTo>
                <a:lnTo>
                  <a:pt x="193006" y="16980"/>
                </a:lnTo>
                <a:lnTo>
                  <a:pt x="200026" y="21670"/>
                </a:lnTo>
                <a:lnTo>
                  <a:pt x="207046" y="26361"/>
                </a:lnTo>
                <a:lnTo>
                  <a:pt x="213541" y="31692"/>
                </a:lnTo>
                <a:lnTo>
                  <a:pt x="219512" y="37662"/>
                </a:lnTo>
                <a:lnTo>
                  <a:pt x="225482" y="43632"/>
                </a:lnTo>
                <a:lnTo>
                  <a:pt x="230813" y="50127"/>
                </a:lnTo>
                <a:lnTo>
                  <a:pt x="235503" y="57148"/>
                </a:lnTo>
                <a:lnTo>
                  <a:pt x="240194" y="64168"/>
                </a:lnTo>
                <a:lnTo>
                  <a:pt x="244156" y="71578"/>
                </a:lnTo>
                <a:lnTo>
                  <a:pt x="247387" y="79379"/>
                </a:lnTo>
                <a:lnTo>
                  <a:pt x="250617" y="87179"/>
                </a:lnTo>
                <a:lnTo>
                  <a:pt x="253057" y="95220"/>
                </a:lnTo>
                <a:lnTo>
                  <a:pt x="254704" y="103501"/>
                </a:lnTo>
                <a:lnTo>
                  <a:pt x="256351" y="111782"/>
                </a:lnTo>
                <a:lnTo>
                  <a:pt x="257175" y="120144"/>
                </a:lnTo>
                <a:lnTo>
                  <a:pt x="257175" y="128587"/>
                </a:lnTo>
                <a:close/>
              </a:path>
              <a:path w="257175" h="257175">
                <a:moveTo>
                  <a:pt x="214312" y="128587"/>
                </a:moveTo>
                <a:lnTo>
                  <a:pt x="52387" y="128587"/>
                </a:lnTo>
              </a:path>
              <a:path w="257175" h="257175">
                <a:moveTo>
                  <a:pt x="128587" y="52387"/>
                </a:moveTo>
                <a:lnTo>
                  <a:pt x="52387" y="128587"/>
                </a:lnTo>
                <a:lnTo>
                  <a:pt x="128587" y="204787"/>
                </a:lnTo>
              </a:path>
            </a:pathLst>
          </a:custGeom>
          <a:ln w="28575">
            <a:solidFill>
              <a:srgbClr val="BCBED0"/>
            </a:solidFill>
          </a:ln>
        </p:spPr>
        <p:txBody>
          <a:bodyPr wrap="square" lIns="0" tIns="0" rIns="0" bIns="0" rtlCol="0"/>
          <a:lstStyle/>
          <a:p>
            <a:endParaRPr/>
          </a:p>
        </p:txBody>
      </p:sp>
      <p:grpSp>
        <p:nvGrpSpPr>
          <p:cNvPr id="10" name="object 10"/>
          <p:cNvGrpSpPr/>
          <p:nvPr/>
        </p:nvGrpSpPr>
        <p:grpSpPr>
          <a:xfrm>
            <a:off x="419100" y="2085975"/>
            <a:ext cx="3571875" cy="2009775"/>
            <a:chOff x="419100" y="2085975"/>
            <a:chExt cx="3571875" cy="2009775"/>
          </a:xfrm>
        </p:grpSpPr>
        <p:sp>
          <p:nvSpPr>
            <p:cNvPr id="11" name="object 11"/>
            <p:cNvSpPr/>
            <p:nvPr/>
          </p:nvSpPr>
          <p:spPr>
            <a:xfrm>
              <a:off x="419100" y="2085975"/>
              <a:ext cx="3571875" cy="2009775"/>
            </a:xfrm>
            <a:custGeom>
              <a:avLst/>
              <a:gdLst/>
              <a:ahLst/>
              <a:cxnLst/>
              <a:rect l="l" t="t" r="r" b="b"/>
              <a:pathLst>
                <a:path w="3571875" h="2009775">
                  <a:moveTo>
                    <a:pt x="3571875" y="2009775"/>
                  </a:moveTo>
                  <a:lnTo>
                    <a:pt x="0" y="2009775"/>
                  </a:lnTo>
                  <a:lnTo>
                    <a:pt x="0" y="0"/>
                  </a:lnTo>
                  <a:lnTo>
                    <a:pt x="3571875" y="0"/>
                  </a:lnTo>
                  <a:lnTo>
                    <a:pt x="3571875" y="2009775"/>
                  </a:lnTo>
                  <a:close/>
                </a:path>
              </a:pathLst>
            </a:custGeom>
            <a:solidFill>
              <a:srgbClr val="343741"/>
            </a:solidFill>
          </p:spPr>
          <p:txBody>
            <a:bodyPr wrap="square" lIns="0" tIns="0" rIns="0" bIns="0" rtlCol="0"/>
            <a:lstStyle/>
            <a:p>
              <a:endParaRPr/>
            </a:p>
          </p:txBody>
        </p:sp>
        <p:sp>
          <p:nvSpPr>
            <p:cNvPr id="12" name="object 12"/>
            <p:cNvSpPr/>
            <p:nvPr/>
          </p:nvSpPr>
          <p:spPr>
            <a:xfrm>
              <a:off x="2205039" y="2735141"/>
              <a:ext cx="576580" cy="1153160"/>
            </a:xfrm>
            <a:custGeom>
              <a:avLst/>
              <a:gdLst/>
              <a:ahLst/>
              <a:cxnLst/>
              <a:rect l="l" t="t" r="r" b="b"/>
              <a:pathLst>
                <a:path w="576580" h="1153160">
                  <a:moveTo>
                    <a:pt x="0" y="1152776"/>
                  </a:moveTo>
                  <a:lnTo>
                    <a:pt x="0" y="0"/>
                  </a:lnTo>
                  <a:lnTo>
                    <a:pt x="14152" y="168"/>
                  </a:lnTo>
                  <a:lnTo>
                    <a:pt x="56509" y="2757"/>
                  </a:lnTo>
                  <a:lnTo>
                    <a:pt x="98560" y="8454"/>
                  </a:lnTo>
                  <a:lnTo>
                    <a:pt x="140087" y="17232"/>
                  </a:lnTo>
                  <a:lnTo>
                    <a:pt x="180854" y="29043"/>
                  </a:lnTo>
                  <a:lnTo>
                    <a:pt x="220635" y="43817"/>
                  </a:lnTo>
                  <a:lnTo>
                    <a:pt x="259220" y="61479"/>
                  </a:lnTo>
                  <a:lnTo>
                    <a:pt x="296409" y="81936"/>
                  </a:lnTo>
                  <a:lnTo>
                    <a:pt x="331992" y="105074"/>
                  </a:lnTo>
                  <a:lnTo>
                    <a:pt x="365768" y="130763"/>
                  </a:lnTo>
                  <a:lnTo>
                    <a:pt x="397564" y="158867"/>
                  </a:lnTo>
                  <a:lnTo>
                    <a:pt x="427211" y="189240"/>
                  </a:lnTo>
                  <a:lnTo>
                    <a:pt x="454543" y="221713"/>
                  </a:lnTo>
                  <a:lnTo>
                    <a:pt x="479406" y="256102"/>
                  </a:lnTo>
                  <a:lnTo>
                    <a:pt x="501672" y="292227"/>
                  </a:lnTo>
                  <a:lnTo>
                    <a:pt x="521223" y="329899"/>
                  </a:lnTo>
                  <a:lnTo>
                    <a:pt x="537949" y="368909"/>
                  </a:lnTo>
                  <a:lnTo>
                    <a:pt x="551756" y="409035"/>
                  </a:lnTo>
                  <a:lnTo>
                    <a:pt x="562575" y="450069"/>
                  </a:lnTo>
                  <a:lnTo>
                    <a:pt x="570345" y="491796"/>
                  </a:lnTo>
                  <a:lnTo>
                    <a:pt x="575024" y="533981"/>
                  </a:lnTo>
                  <a:lnTo>
                    <a:pt x="576586" y="576388"/>
                  </a:lnTo>
                  <a:lnTo>
                    <a:pt x="576413" y="590540"/>
                  </a:lnTo>
                  <a:lnTo>
                    <a:pt x="573809" y="632896"/>
                  </a:lnTo>
                  <a:lnTo>
                    <a:pt x="568098" y="674945"/>
                  </a:lnTo>
                  <a:lnTo>
                    <a:pt x="559306" y="716469"/>
                  </a:lnTo>
                  <a:lnTo>
                    <a:pt x="547481" y="757233"/>
                  </a:lnTo>
                  <a:lnTo>
                    <a:pt x="532693" y="797008"/>
                  </a:lnTo>
                  <a:lnTo>
                    <a:pt x="515018" y="835587"/>
                  </a:lnTo>
                  <a:lnTo>
                    <a:pt x="494548" y="872769"/>
                  </a:lnTo>
                  <a:lnTo>
                    <a:pt x="471398" y="908344"/>
                  </a:lnTo>
                  <a:lnTo>
                    <a:pt x="445697" y="942112"/>
                  </a:lnTo>
                  <a:lnTo>
                    <a:pt x="417582" y="973898"/>
                  </a:lnTo>
                  <a:lnTo>
                    <a:pt x="387199" y="1003534"/>
                  </a:lnTo>
                  <a:lnTo>
                    <a:pt x="354717" y="1030855"/>
                  </a:lnTo>
                  <a:lnTo>
                    <a:pt x="320319" y="1055706"/>
                  </a:lnTo>
                  <a:lnTo>
                    <a:pt x="284186" y="1077959"/>
                  </a:lnTo>
                  <a:lnTo>
                    <a:pt x="246507" y="1097498"/>
                  </a:lnTo>
                  <a:lnTo>
                    <a:pt x="207492" y="1114210"/>
                  </a:lnTo>
                  <a:lnTo>
                    <a:pt x="167360" y="1128003"/>
                  </a:lnTo>
                  <a:lnTo>
                    <a:pt x="126323" y="1138807"/>
                  </a:lnTo>
                  <a:lnTo>
                    <a:pt x="84594" y="1146564"/>
                  </a:lnTo>
                  <a:lnTo>
                    <a:pt x="42407" y="1151228"/>
                  </a:lnTo>
                  <a:lnTo>
                    <a:pt x="0" y="1152776"/>
                  </a:lnTo>
                  <a:close/>
                </a:path>
              </a:pathLst>
            </a:custGeom>
            <a:solidFill>
              <a:srgbClr val="299D8F"/>
            </a:solidFill>
          </p:spPr>
          <p:txBody>
            <a:bodyPr wrap="square" lIns="0" tIns="0" rIns="0" bIns="0" rtlCol="0"/>
            <a:lstStyle/>
            <a:p>
              <a:endParaRPr/>
            </a:p>
          </p:txBody>
        </p:sp>
        <p:sp>
          <p:nvSpPr>
            <p:cNvPr id="13" name="object 13"/>
            <p:cNvSpPr/>
            <p:nvPr/>
          </p:nvSpPr>
          <p:spPr>
            <a:xfrm>
              <a:off x="1628452" y="2735141"/>
              <a:ext cx="576580" cy="1153160"/>
            </a:xfrm>
            <a:custGeom>
              <a:avLst/>
              <a:gdLst/>
              <a:ahLst/>
              <a:cxnLst/>
              <a:rect l="l" t="t" r="r" b="b"/>
              <a:pathLst>
                <a:path w="576580" h="1153160">
                  <a:moveTo>
                    <a:pt x="576586" y="1152776"/>
                  </a:moveTo>
                  <a:lnTo>
                    <a:pt x="534179" y="1151228"/>
                  </a:lnTo>
                  <a:lnTo>
                    <a:pt x="491992" y="1146564"/>
                  </a:lnTo>
                  <a:lnTo>
                    <a:pt x="450262" y="1138807"/>
                  </a:lnTo>
                  <a:lnTo>
                    <a:pt x="409225" y="1128003"/>
                  </a:lnTo>
                  <a:lnTo>
                    <a:pt x="369094" y="1114210"/>
                  </a:lnTo>
                  <a:lnTo>
                    <a:pt x="330078" y="1097498"/>
                  </a:lnTo>
                  <a:lnTo>
                    <a:pt x="292399" y="1077959"/>
                  </a:lnTo>
                  <a:lnTo>
                    <a:pt x="256267" y="1055706"/>
                  </a:lnTo>
                  <a:lnTo>
                    <a:pt x="221869" y="1030855"/>
                  </a:lnTo>
                  <a:lnTo>
                    <a:pt x="189387" y="1003534"/>
                  </a:lnTo>
                  <a:lnTo>
                    <a:pt x="159003" y="973898"/>
                  </a:lnTo>
                  <a:lnTo>
                    <a:pt x="130888" y="942112"/>
                  </a:lnTo>
                  <a:lnTo>
                    <a:pt x="105188" y="908344"/>
                  </a:lnTo>
                  <a:lnTo>
                    <a:pt x="82037" y="872769"/>
                  </a:lnTo>
                  <a:lnTo>
                    <a:pt x="61567" y="835587"/>
                  </a:lnTo>
                  <a:lnTo>
                    <a:pt x="43893" y="797008"/>
                  </a:lnTo>
                  <a:lnTo>
                    <a:pt x="29104" y="757233"/>
                  </a:lnTo>
                  <a:lnTo>
                    <a:pt x="17280" y="716469"/>
                  </a:lnTo>
                  <a:lnTo>
                    <a:pt x="8488" y="674945"/>
                  </a:lnTo>
                  <a:lnTo>
                    <a:pt x="2776" y="632896"/>
                  </a:lnTo>
                  <a:lnTo>
                    <a:pt x="173" y="590540"/>
                  </a:lnTo>
                  <a:lnTo>
                    <a:pt x="0" y="576388"/>
                  </a:lnTo>
                  <a:lnTo>
                    <a:pt x="173" y="562235"/>
                  </a:lnTo>
                  <a:lnTo>
                    <a:pt x="2776" y="519879"/>
                  </a:lnTo>
                  <a:lnTo>
                    <a:pt x="8488" y="477830"/>
                  </a:lnTo>
                  <a:lnTo>
                    <a:pt x="17280" y="436307"/>
                  </a:lnTo>
                  <a:lnTo>
                    <a:pt x="29104" y="395543"/>
                  </a:lnTo>
                  <a:lnTo>
                    <a:pt x="43893" y="355768"/>
                  </a:lnTo>
                  <a:lnTo>
                    <a:pt x="61567" y="317188"/>
                  </a:lnTo>
                  <a:lnTo>
                    <a:pt x="82037" y="280006"/>
                  </a:lnTo>
                  <a:lnTo>
                    <a:pt x="105188" y="244432"/>
                  </a:lnTo>
                  <a:lnTo>
                    <a:pt x="130888" y="210664"/>
                  </a:lnTo>
                  <a:lnTo>
                    <a:pt x="159003" y="178878"/>
                  </a:lnTo>
                  <a:lnTo>
                    <a:pt x="189387" y="149241"/>
                  </a:lnTo>
                  <a:lnTo>
                    <a:pt x="221868" y="121921"/>
                  </a:lnTo>
                  <a:lnTo>
                    <a:pt x="256267" y="97070"/>
                  </a:lnTo>
                  <a:lnTo>
                    <a:pt x="292399" y="74816"/>
                  </a:lnTo>
                  <a:lnTo>
                    <a:pt x="330078" y="55277"/>
                  </a:lnTo>
                  <a:lnTo>
                    <a:pt x="369094" y="38565"/>
                  </a:lnTo>
                  <a:lnTo>
                    <a:pt x="409225" y="24772"/>
                  </a:lnTo>
                  <a:lnTo>
                    <a:pt x="450262" y="13968"/>
                  </a:lnTo>
                  <a:lnTo>
                    <a:pt x="491992" y="6212"/>
                  </a:lnTo>
                  <a:lnTo>
                    <a:pt x="534179" y="1547"/>
                  </a:lnTo>
                  <a:lnTo>
                    <a:pt x="576586" y="0"/>
                  </a:lnTo>
                  <a:lnTo>
                    <a:pt x="576586" y="1152776"/>
                  </a:lnTo>
                  <a:close/>
                </a:path>
              </a:pathLst>
            </a:custGeom>
            <a:solidFill>
              <a:srgbClr val="E8C36A"/>
            </a:solidFill>
          </p:spPr>
          <p:txBody>
            <a:bodyPr wrap="square" lIns="0" tIns="0" rIns="0" bIns="0" rtlCol="0"/>
            <a:lstStyle/>
            <a:p>
              <a:endParaRPr/>
            </a:p>
          </p:txBody>
        </p:sp>
        <p:sp>
          <p:nvSpPr>
            <p:cNvPr id="14" name="object 14"/>
            <p:cNvSpPr/>
            <p:nvPr/>
          </p:nvSpPr>
          <p:spPr>
            <a:xfrm>
              <a:off x="2795836" y="3311525"/>
              <a:ext cx="172085" cy="0"/>
            </a:xfrm>
            <a:custGeom>
              <a:avLst/>
              <a:gdLst/>
              <a:ahLst/>
              <a:cxnLst/>
              <a:rect l="l" t="t" r="r" b="b"/>
              <a:pathLst>
                <a:path w="172085">
                  <a:moveTo>
                    <a:pt x="0" y="0"/>
                  </a:moveTo>
                  <a:lnTo>
                    <a:pt x="57638" y="0"/>
                  </a:lnTo>
                  <a:lnTo>
                    <a:pt x="171938" y="0"/>
                  </a:lnTo>
                </a:path>
              </a:pathLst>
            </a:custGeom>
            <a:ln w="9525">
              <a:solidFill>
                <a:srgbClr val="BCBED0"/>
              </a:solidFill>
            </a:ln>
          </p:spPr>
          <p:txBody>
            <a:bodyPr wrap="square" lIns="0" tIns="0" rIns="0" bIns="0" rtlCol="0"/>
            <a:lstStyle/>
            <a:p>
              <a:endParaRPr/>
            </a:p>
          </p:txBody>
        </p:sp>
        <p:sp>
          <p:nvSpPr>
            <p:cNvPr id="15" name="object 15"/>
            <p:cNvSpPr/>
            <p:nvPr/>
          </p:nvSpPr>
          <p:spPr>
            <a:xfrm>
              <a:off x="1442302" y="3311525"/>
              <a:ext cx="172085" cy="0"/>
            </a:xfrm>
            <a:custGeom>
              <a:avLst/>
              <a:gdLst/>
              <a:ahLst/>
              <a:cxnLst/>
              <a:rect l="l" t="t" r="r" b="b"/>
              <a:pathLst>
                <a:path w="172084">
                  <a:moveTo>
                    <a:pt x="171938" y="0"/>
                  </a:moveTo>
                  <a:lnTo>
                    <a:pt x="114300" y="0"/>
                  </a:lnTo>
                  <a:lnTo>
                    <a:pt x="0" y="0"/>
                  </a:lnTo>
                </a:path>
              </a:pathLst>
            </a:custGeom>
            <a:ln w="9525">
              <a:solidFill>
                <a:srgbClr val="BCBED0"/>
              </a:solidFill>
            </a:ln>
          </p:spPr>
          <p:txBody>
            <a:bodyPr wrap="square" lIns="0" tIns="0" rIns="0" bIns="0" rtlCol="0"/>
            <a:lstStyle/>
            <a:p>
              <a:endParaRPr/>
            </a:p>
          </p:txBody>
        </p:sp>
      </p:grpSp>
      <p:sp>
        <p:nvSpPr>
          <p:cNvPr id="16" name="object 16"/>
          <p:cNvSpPr txBox="1"/>
          <p:nvPr/>
        </p:nvSpPr>
        <p:spPr>
          <a:xfrm>
            <a:off x="3005873" y="3232229"/>
            <a:ext cx="322580" cy="135255"/>
          </a:xfrm>
          <a:prstGeom prst="rect">
            <a:avLst/>
          </a:prstGeom>
        </p:spPr>
        <p:txBody>
          <a:bodyPr vert="horz" wrap="square" lIns="0" tIns="15240" rIns="0" bIns="0" rtlCol="0">
            <a:spAutoFit/>
          </a:bodyPr>
          <a:lstStyle/>
          <a:p>
            <a:pPr>
              <a:lnSpc>
                <a:spcPct val="100000"/>
              </a:lnSpc>
              <a:spcBef>
                <a:spcPts val="120"/>
              </a:spcBef>
            </a:pPr>
            <a:r>
              <a:rPr sz="700" spc="-20" dirty="0">
                <a:solidFill>
                  <a:srgbClr val="BCBED0"/>
                </a:solidFill>
                <a:latin typeface="Trebuchet MS"/>
                <a:cs typeface="Trebuchet MS"/>
              </a:rPr>
              <a:t>63</a:t>
            </a:r>
            <a:r>
              <a:rPr sz="700" spc="-35" dirty="0">
                <a:solidFill>
                  <a:srgbClr val="BCBED0"/>
                </a:solidFill>
                <a:latin typeface="Trebuchet MS"/>
                <a:cs typeface="Trebuchet MS"/>
              </a:rPr>
              <a:t> </a:t>
            </a:r>
            <a:r>
              <a:rPr sz="700" spc="-10" dirty="0">
                <a:solidFill>
                  <a:srgbClr val="BCBED0"/>
                </a:solidFill>
                <a:latin typeface="Trebuchet MS"/>
                <a:cs typeface="Trebuchet MS"/>
              </a:rPr>
              <a:t>(50%)</a:t>
            </a:r>
            <a:endParaRPr sz="700">
              <a:latin typeface="Trebuchet MS"/>
              <a:cs typeface="Trebuchet MS"/>
            </a:endParaRPr>
          </a:p>
        </p:txBody>
      </p:sp>
      <p:sp>
        <p:nvSpPr>
          <p:cNvPr id="17" name="object 17"/>
          <p:cNvSpPr txBox="1"/>
          <p:nvPr/>
        </p:nvSpPr>
        <p:spPr>
          <a:xfrm>
            <a:off x="1094490" y="3232229"/>
            <a:ext cx="322580" cy="135255"/>
          </a:xfrm>
          <a:prstGeom prst="rect">
            <a:avLst/>
          </a:prstGeom>
        </p:spPr>
        <p:txBody>
          <a:bodyPr vert="horz" wrap="square" lIns="0" tIns="15240" rIns="0" bIns="0" rtlCol="0">
            <a:spAutoFit/>
          </a:bodyPr>
          <a:lstStyle/>
          <a:p>
            <a:pPr>
              <a:lnSpc>
                <a:spcPct val="100000"/>
              </a:lnSpc>
              <a:spcBef>
                <a:spcPts val="120"/>
              </a:spcBef>
            </a:pPr>
            <a:r>
              <a:rPr sz="700" spc="-20" dirty="0">
                <a:solidFill>
                  <a:srgbClr val="BCBED0"/>
                </a:solidFill>
                <a:latin typeface="Trebuchet MS"/>
                <a:cs typeface="Trebuchet MS"/>
              </a:rPr>
              <a:t>63</a:t>
            </a:r>
            <a:r>
              <a:rPr sz="700" spc="-35" dirty="0">
                <a:solidFill>
                  <a:srgbClr val="BCBED0"/>
                </a:solidFill>
                <a:latin typeface="Trebuchet MS"/>
                <a:cs typeface="Trebuchet MS"/>
              </a:rPr>
              <a:t> </a:t>
            </a:r>
            <a:r>
              <a:rPr sz="700" spc="-10" dirty="0">
                <a:solidFill>
                  <a:srgbClr val="BCBED0"/>
                </a:solidFill>
                <a:latin typeface="Trebuchet MS"/>
                <a:cs typeface="Trebuchet MS"/>
              </a:rPr>
              <a:t>(50%)</a:t>
            </a:r>
            <a:endParaRPr sz="700">
              <a:latin typeface="Trebuchet MS"/>
              <a:cs typeface="Trebuchet MS"/>
            </a:endParaRPr>
          </a:p>
        </p:txBody>
      </p:sp>
      <p:grpSp>
        <p:nvGrpSpPr>
          <p:cNvPr id="18" name="object 18"/>
          <p:cNvGrpSpPr/>
          <p:nvPr/>
        </p:nvGrpSpPr>
        <p:grpSpPr>
          <a:xfrm>
            <a:off x="1573158" y="2399028"/>
            <a:ext cx="1013460" cy="97790"/>
            <a:chOff x="1573158" y="2399028"/>
            <a:chExt cx="1013460" cy="97790"/>
          </a:xfrm>
        </p:grpSpPr>
        <p:pic>
          <p:nvPicPr>
            <p:cNvPr id="19" name="object 19"/>
            <p:cNvPicPr/>
            <p:nvPr/>
          </p:nvPicPr>
          <p:blipFill>
            <a:blip r:embed="rId2" cstate="print"/>
            <a:stretch>
              <a:fillRect/>
            </a:stretch>
          </p:blipFill>
          <p:spPr>
            <a:xfrm>
              <a:off x="1795780" y="2399028"/>
              <a:ext cx="95250" cy="95250"/>
            </a:xfrm>
            <a:prstGeom prst="rect">
              <a:avLst/>
            </a:prstGeom>
          </p:spPr>
        </p:pic>
        <p:pic>
          <p:nvPicPr>
            <p:cNvPr id="20" name="object 20"/>
            <p:cNvPicPr/>
            <p:nvPr/>
          </p:nvPicPr>
          <p:blipFill>
            <a:blip r:embed="rId3" cstate="print"/>
            <a:stretch>
              <a:fillRect/>
            </a:stretch>
          </p:blipFill>
          <p:spPr>
            <a:xfrm>
              <a:off x="1573158" y="2410312"/>
              <a:ext cx="145294" cy="86217"/>
            </a:xfrm>
            <a:prstGeom prst="rect">
              <a:avLst/>
            </a:prstGeom>
          </p:spPr>
        </p:pic>
        <p:pic>
          <p:nvPicPr>
            <p:cNvPr id="21" name="object 21"/>
            <p:cNvPicPr/>
            <p:nvPr/>
          </p:nvPicPr>
          <p:blipFill>
            <a:blip r:embed="rId4" cstate="print"/>
            <a:stretch>
              <a:fillRect/>
            </a:stretch>
          </p:blipFill>
          <p:spPr>
            <a:xfrm>
              <a:off x="2491105" y="2399028"/>
              <a:ext cx="95250" cy="95250"/>
            </a:xfrm>
            <a:prstGeom prst="rect">
              <a:avLst/>
            </a:prstGeom>
          </p:spPr>
        </p:pic>
      </p:grpSp>
      <p:sp>
        <p:nvSpPr>
          <p:cNvPr id="22" name="object 22"/>
          <p:cNvSpPr txBox="1"/>
          <p:nvPr/>
        </p:nvSpPr>
        <p:spPr>
          <a:xfrm>
            <a:off x="1152227" y="2082800"/>
            <a:ext cx="2118360" cy="426720"/>
          </a:xfrm>
          <a:prstGeom prst="rect">
            <a:avLst/>
          </a:prstGeom>
        </p:spPr>
        <p:txBody>
          <a:bodyPr vert="horz" wrap="square" lIns="0" tIns="12700" rIns="0" bIns="0" rtlCol="0">
            <a:spAutoFit/>
          </a:bodyPr>
          <a:lstStyle/>
          <a:p>
            <a:pPr>
              <a:lnSpc>
                <a:spcPct val="100000"/>
              </a:lnSpc>
              <a:spcBef>
                <a:spcPts val="100"/>
              </a:spcBef>
            </a:pPr>
            <a:r>
              <a:rPr sz="1050" b="1" dirty="0">
                <a:solidFill>
                  <a:srgbClr val="FFFFFF"/>
                </a:solidFill>
                <a:latin typeface="Segoe UI"/>
                <a:cs typeface="Segoe UI"/>
              </a:rPr>
              <a:t>Quantidades</a:t>
            </a:r>
            <a:r>
              <a:rPr sz="1050" b="1" spc="-35" dirty="0">
                <a:solidFill>
                  <a:srgbClr val="FFFFFF"/>
                </a:solidFill>
                <a:latin typeface="Segoe UI"/>
                <a:cs typeface="Segoe UI"/>
              </a:rPr>
              <a:t> </a:t>
            </a:r>
            <a:r>
              <a:rPr sz="1050" b="1" dirty="0">
                <a:solidFill>
                  <a:srgbClr val="FFFFFF"/>
                </a:solidFill>
                <a:latin typeface="Segoe UI"/>
                <a:cs typeface="Segoe UI"/>
              </a:rPr>
              <a:t>de</a:t>
            </a:r>
            <a:r>
              <a:rPr sz="1050" b="1" spc="-35" dirty="0">
                <a:solidFill>
                  <a:srgbClr val="FFFFFF"/>
                </a:solidFill>
                <a:latin typeface="Segoe UI"/>
                <a:cs typeface="Segoe UI"/>
              </a:rPr>
              <a:t> </a:t>
            </a:r>
            <a:r>
              <a:rPr sz="1050" b="1" dirty="0">
                <a:solidFill>
                  <a:srgbClr val="FFFFFF"/>
                </a:solidFill>
                <a:latin typeface="Segoe UI"/>
                <a:cs typeface="Segoe UI"/>
              </a:rPr>
              <a:t>imóveis</a:t>
            </a:r>
            <a:r>
              <a:rPr sz="1050" b="1" spc="-35" dirty="0">
                <a:solidFill>
                  <a:srgbClr val="FFFFFF"/>
                </a:solidFill>
                <a:latin typeface="Segoe UI"/>
                <a:cs typeface="Segoe UI"/>
              </a:rPr>
              <a:t> </a:t>
            </a:r>
            <a:r>
              <a:rPr sz="1050" b="1" spc="-10" dirty="0">
                <a:solidFill>
                  <a:srgbClr val="FFFFFF"/>
                </a:solidFill>
                <a:latin typeface="Segoe UI"/>
                <a:cs typeface="Segoe UI"/>
              </a:rPr>
              <a:t>alugados</a:t>
            </a:r>
            <a:endParaRPr sz="1050">
              <a:latin typeface="Segoe UI"/>
              <a:cs typeface="Segoe UI"/>
            </a:endParaRPr>
          </a:p>
          <a:p>
            <a:pPr marL="756920">
              <a:lnSpc>
                <a:spcPct val="100000"/>
              </a:lnSpc>
              <a:spcBef>
                <a:spcPts val="940"/>
              </a:spcBef>
              <a:tabLst>
                <a:tab pos="1446530" algn="l"/>
              </a:tabLst>
            </a:pPr>
            <a:r>
              <a:rPr sz="800" spc="-10" dirty="0">
                <a:solidFill>
                  <a:srgbClr val="BCBED0"/>
                </a:solidFill>
                <a:latin typeface="Trebuchet MS"/>
                <a:cs typeface="Trebuchet MS"/>
              </a:rPr>
              <a:t>Apartamento</a:t>
            </a:r>
            <a:r>
              <a:rPr sz="800" dirty="0">
                <a:solidFill>
                  <a:srgbClr val="BCBED0"/>
                </a:solidFill>
                <a:latin typeface="Trebuchet MS"/>
                <a:cs typeface="Trebuchet MS"/>
              </a:rPr>
              <a:t>	</a:t>
            </a:r>
            <a:r>
              <a:rPr sz="800" spc="-20" dirty="0">
                <a:solidFill>
                  <a:srgbClr val="BCBED0"/>
                </a:solidFill>
                <a:latin typeface="Trebuchet MS"/>
                <a:cs typeface="Trebuchet MS"/>
              </a:rPr>
              <a:t>Casa</a:t>
            </a:r>
            <a:endParaRPr sz="800">
              <a:latin typeface="Trebuchet MS"/>
              <a:cs typeface="Trebuchet MS"/>
            </a:endParaRPr>
          </a:p>
        </p:txBody>
      </p:sp>
      <p:sp>
        <p:nvSpPr>
          <p:cNvPr id="23" name="object 23"/>
          <p:cNvSpPr txBox="1"/>
          <p:nvPr/>
        </p:nvSpPr>
        <p:spPr>
          <a:xfrm>
            <a:off x="4819650" y="5610240"/>
            <a:ext cx="4057650" cy="476250"/>
          </a:xfrm>
          <a:prstGeom prst="rect">
            <a:avLst/>
          </a:prstGeom>
          <a:solidFill>
            <a:srgbClr val="343741"/>
          </a:solidFill>
        </p:spPr>
        <p:txBody>
          <a:bodyPr vert="horz" wrap="square" lIns="0" tIns="48895" rIns="0" bIns="0" rtlCol="0">
            <a:spAutoFit/>
          </a:bodyPr>
          <a:lstStyle/>
          <a:p>
            <a:pPr algn="ctr">
              <a:lnSpc>
                <a:spcPct val="100000"/>
              </a:lnSpc>
              <a:spcBef>
                <a:spcPts val="385"/>
              </a:spcBef>
            </a:pPr>
            <a:r>
              <a:rPr sz="1100" b="1" spc="-25" dirty="0">
                <a:solidFill>
                  <a:srgbClr val="FFFFFF"/>
                </a:solidFill>
                <a:latin typeface="Segoe UI"/>
                <a:cs typeface="Segoe UI"/>
              </a:rPr>
              <a:t>126</a:t>
            </a:r>
            <a:endParaRPr sz="1100">
              <a:latin typeface="Segoe UI"/>
              <a:cs typeface="Segoe UI"/>
            </a:endParaRPr>
          </a:p>
          <a:p>
            <a:pPr algn="ctr">
              <a:lnSpc>
                <a:spcPct val="100000"/>
              </a:lnSpc>
              <a:spcBef>
                <a:spcPts val="705"/>
              </a:spcBef>
            </a:pPr>
            <a:r>
              <a:rPr sz="950" b="1" spc="-10" dirty="0">
                <a:solidFill>
                  <a:srgbClr val="FFFFFF"/>
                </a:solidFill>
                <a:latin typeface="Segoe UI"/>
                <a:cs typeface="Segoe UI"/>
              </a:rPr>
              <a:t>Total </a:t>
            </a:r>
            <a:r>
              <a:rPr sz="950" b="1" dirty="0">
                <a:solidFill>
                  <a:srgbClr val="FFFFFF"/>
                </a:solidFill>
                <a:latin typeface="Segoe UI"/>
                <a:cs typeface="Segoe UI"/>
              </a:rPr>
              <a:t>de</a:t>
            </a:r>
            <a:r>
              <a:rPr sz="950" b="1" spc="-10" dirty="0">
                <a:solidFill>
                  <a:srgbClr val="FFFFFF"/>
                </a:solidFill>
                <a:latin typeface="Segoe UI"/>
                <a:cs typeface="Segoe UI"/>
              </a:rPr>
              <a:t> </a:t>
            </a:r>
            <a:r>
              <a:rPr sz="950" b="1" dirty="0">
                <a:solidFill>
                  <a:srgbClr val="FFFFFF"/>
                </a:solidFill>
                <a:latin typeface="Segoe UI"/>
                <a:cs typeface="Segoe UI"/>
              </a:rPr>
              <a:t>imóvel</a:t>
            </a:r>
            <a:r>
              <a:rPr sz="950" b="1" spc="-5" dirty="0">
                <a:solidFill>
                  <a:srgbClr val="FFFFFF"/>
                </a:solidFill>
                <a:latin typeface="Segoe UI"/>
                <a:cs typeface="Segoe UI"/>
              </a:rPr>
              <a:t> </a:t>
            </a:r>
            <a:r>
              <a:rPr sz="950" b="1" spc="-10" dirty="0">
                <a:solidFill>
                  <a:srgbClr val="FFFFFF"/>
                </a:solidFill>
                <a:latin typeface="Segoe UI"/>
                <a:cs typeface="Segoe UI"/>
              </a:rPr>
              <a:t>alugados</a:t>
            </a:r>
            <a:endParaRPr sz="950">
              <a:latin typeface="Segoe UI"/>
              <a:cs typeface="Segoe UI"/>
            </a:endParaRPr>
          </a:p>
        </p:txBody>
      </p:sp>
      <p:grpSp>
        <p:nvGrpSpPr>
          <p:cNvPr id="24" name="object 24"/>
          <p:cNvGrpSpPr/>
          <p:nvPr/>
        </p:nvGrpSpPr>
        <p:grpSpPr>
          <a:xfrm>
            <a:off x="9629790" y="6038850"/>
            <a:ext cx="2552700" cy="638175"/>
            <a:chOff x="9629790" y="6038850"/>
            <a:chExt cx="2552700" cy="638175"/>
          </a:xfrm>
        </p:grpSpPr>
        <p:sp>
          <p:nvSpPr>
            <p:cNvPr id="25" name="object 25"/>
            <p:cNvSpPr/>
            <p:nvPr/>
          </p:nvSpPr>
          <p:spPr>
            <a:xfrm>
              <a:off x="9629790" y="6038850"/>
              <a:ext cx="2552700" cy="638175"/>
            </a:xfrm>
            <a:custGeom>
              <a:avLst/>
              <a:gdLst/>
              <a:ahLst/>
              <a:cxnLst/>
              <a:rect l="l" t="t" r="r" b="b"/>
              <a:pathLst>
                <a:path w="2552700" h="638175">
                  <a:moveTo>
                    <a:pt x="2552700" y="638175"/>
                  </a:moveTo>
                  <a:lnTo>
                    <a:pt x="0" y="638175"/>
                  </a:lnTo>
                  <a:lnTo>
                    <a:pt x="0" y="0"/>
                  </a:lnTo>
                  <a:lnTo>
                    <a:pt x="2552700" y="0"/>
                  </a:lnTo>
                  <a:lnTo>
                    <a:pt x="2552700" y="638175"/>
                  </a:lnTo>
                  <a:close/>
                </a:path>
              </a:pathLst>
            </a:custGeom>
            <a:solidFill>
              <a:srgbClr val="343741"/>
            </a:solidFill>
          </p:spPr>
          <p:txBody>
            <a:bodyPr wrap="square" lIns="0" tIns="0" rIns="0" bIns="0" rtlCol="0"/>
            <a:lstStyle/>
            <a:p>
              <a:endParaRPr/>
            </a:p>
          </p:txBody>
        </p:sp>
        <p:sp>
          <p:nvSpPr>
            <p:cNvPr id="26" name="object 26"/>
            <p:cNvSpPr/>
            <p:nvPr/>
          </p:nvSpPr>
          <p:spPr>
            <a:xfrm>
              <a:off x="9677400" y="6086490"/>
              <a:ext cx="19050" cy="447675"/>
            </a:xfrm>
            <a:custGeom>
              <a:avLst/>
              <a:gdLst/>
              <a:ahLst/>
              <a:cxnLst/>
              <a:rect l="l" t="t" r="r" b="b"/>
              <a:pathLst>
                <a:path w="19050" h="447675">
                  <a:moveTo>
                    <a:pt x="19050" y="447675"/>
                  </a:moveTo>
                  <a:lnTo>
                    <a:pt x="0" y="447675"/>
                  </a:lnTo>
                  <a:lnTo>
                    <a:pt x="0" y="0"/>
                  </a:lnTo>
                  <a:lnTo>
                    <a:pt x="19050" y="0"/>
                  </a:lnTo>
                  <a:lnTo>
                    <a:pt x="19050" y="447675"/>
                  </a:lnTo>
                  <a:close/>
                </a:path>
              </a:pathLst>
            </a:custGeom>
            <a:solidFill>
              <a:srgbClr val="299D8F"/>
            </a:solidFill>
          </p:spPr>
          <p:txBody>
            <a:bodyPr wrap="square" lIns="0" tIns="0" rIns="0" bIns="0" rtlCol="0"/>
            <a:lstStyle/>
            <a:p>
              <a:endParaRPr/>
            </a:p>
          </p:txBody>
        </p:sp>
      </p:grpSp>
      <p:sp>
        <p:nvSpPr>
          <p:cNvPr id="27" name="object 27"/>
          <p:cNvSpPr txBox="1"/>
          <p:nvPr/>
        </p:nvSpPr>
        <p:spPr>
          <a:xfrm>
            <a:off x="9629790" y="6038850"/>
            <a:ext cx="2552700" cy="638175"/>
          </a:xfrm>
          <a:prstGeom prst="rect">
            <a:avLst/>
          </a:prstGeom>
        </p:spPr>
        <p:txBody>
          <a:bodyPr vert="horz" wrap="square" lIns="0" tIns="57150" rIns="0" bIns="0" rtlCol="0">
            <a:spAutoFit/>
          </a:bodyPr>
          <a:lstStyle/>
          <a:p>
            <a:pPr marL="161290">
              <a:lnSpc>
                <a:spcPct val="100000"/>
              </a:lnSpc>
              <a:spcBef>
                <a:spcPts val="450"/>
              </a:spcBef>
            </a:pPr>
            <a:r>
              <a:rPr sz="900" b="1" spc="-20" dirty="0">
                <a:solidFill>
                  <a:srgbClr val="299D8F"/>
                </a:solidFill>
                <a:latin typeface="Segoe UI"/>
                <a:cs typeface="Segoe UI"/>
              </a:rPr>
              <a:t>Casa</a:t>
            </a:r>
            <a:endParaRPr sz="900">
              <a:latin typeface="Segoe UI"/>
              <a:cs typeface="Segoe UI"/>
            </a:endParaRPr>
          </a:p>
          <a:p>
            <a:pPr marL="161290">
              <a:lnSpc>
                <a:spcPts val="1060"/>
              </a:lnSpc>
              <a:spcBef>
                <a:spcPts val="295"/>
              </a:spcBef>
            </a:pPr>
            <a:r>
              <a:rPr sz="950" spc="-10" dirty="0">
                <a:solidFill>
                  <a:srgbClr val="BCBED0"/>
                </a:solidFill>
                <a:latin typeface="Trebuchet MS"/>
                <a:cs typeface="Trebuchet MS"/>
              </a:rPr>
              <a:t>1.038.500,47</a:t>
            </a:r>
            <a:endParaRPr sz="950">
              <a:latin typeface="Trebuchet MS"/>
              <a:cs typeface="Trebuchet MS"/>
            </a:endParaRPr>
          </a:p>
          <a:p>
            <a:pPr marL="161290">
              <a:lnSpc>
                <a:spcPts val="1060"/>
              </a:lnSpc>
            </a:pPr>
            <a:r>
              <a:rPr sz="950" spc="-30" dirty="0">
                <a:solidFill>
                  <a:srgbClr val="BCBED0"/>
                </a:solidFill>
                <a:latin typeface="Trebuchet MS"/>
                <a:cs typeface="Trebuchet MS"/>
              </a:rPr>
              <a:t>Soma</a:t>
            </a:r>
            <a:r>
              <a:rPr sz="950" spc="-50" dirty="0">
                <a:solidFill>
                  <a:srgbClr val="BCBED0"/>
                </a:solidFill>
                <a:latin typeface="Trebuchet MS"/>
                <a:cs typeface="Trebuchet MS"/>
              </a:rPr>
              <a:t> </a:t>
            </a:r>
            <a:r>
              <a:rPr sz="950" spc="-60" dirty="0">
                <a:solidFill>
                  <a:srgbClr val="BCBED0"/>
                </a:solidFill>
                <a:latin typeface="Trebuchet MS"/>
                <a:cs typeface="Trebuchet MS"/>
              </a:rPr>
              <a:t>de</a:t>
            </a:r>
            <a:r>
              <a:rPr sz="950" spc="-50" dirty="0">
                <a:solidFill>
                  <a:srgbClr val="BCBED0"/>
                </a:solidFill>
                <a:latin typeface="Trebuchet MS"/>
                <a:cs typeface="Trebuchet MS"/>
              </a:rPr>
              <a:t> </a:t>
            </a:r>
            <a:r>
              <a:rPr sz="950" spc="-10" dirty="0">
                <a:solidFill>
                  <a:srgbClr val="BCBED0"/>
                </a:solidFill>
                <a:latin typeface="Trebuchet MS"/>
                <a:cs typeface="Trebuchet MS"/>
              </a:rPr>
              <a:t>valorAluguel</a:t>
            </a:r>
            <a:endParaRPr sz="950">
              <a:latin typeface="Trebuchet MS"/>
              <a:cs typeface="Trebuchet MS"/>
            </a:endParaRPr>
          </a:p>
        </p:txBody>
      </p:sp>
      <p:sp>
        <p:nvSpPr>
          <p:cNvPr id="28" name="object 28"/>
          <p:cNvSpPr txBox="1"/>
          <p:nvPr/>
        </p:nvSpPr>
        <p:spPr>
          <a:xfrm>
            <a:off x="9658350" y="4400550"/>
            <a:ext cx="2552700" cy="638175"/>
          </a:xfrm>
          <a:prstGeom prst="rect">
            <a:avLst/>
          </a:prstGeom>
          <a:solidFill>
            <a:srgbClr val="299D8F"/>
          </a:solidFill>
        </p:spPr>
        <p:txBody>
          <a:bodyPr vert="horz" wrap="square" lIns="0" tIns="40640" rIns="0" bIns="0" rtlCol="0">
            <a:spAutoFit/>
          </a:bodyPr>
          <a:lstStyle/>
          <a:p>
            <a:pPr marL="894715" marR="58419" indent="-828675">
              <a:lnSpc>
                <a:spcPct val="109400"/>
              </a:lnSpc>
              <a:spcBef>
                <a:spcPts val="320"/>
              </a:spcBef>
            </a:pPr>
            <a:r>
              <a:rPr sz="1600" b="1" dirty="0">
                <a:solidFill>
                  <a:srgbClr val="FFFFFF"/>
                </a:solidFill>
                <a:latin typeface="Segoe UI"/>
                <a:cs typeface="Segoe UI"/>
              </a:rPr>
              <a:t>Menor</a:t>
            </a:r>
            <a:r>
              <a:rPr sz="1600" b="1" spc="-20" dirty="0">
                <a:solidFill>
                  <a:srgbClr val="FFFFFF"/>
                </a:solidFill>
                <a:latin typeface="Segoe UI"/>
                <a:cs typeface="Segoe UI"/>
              </a:rPr>
              <a:t> </a:t>
            </a:r>
            <a:r>
              <a:rPr sz="1600" b="1" dirty="0">
                <a:solidFill>
                  <a:srgbClr val="FFFFFF"/>
                </a:solidFill>
                <a:latin typeface="Segoe UI"/>
                <a:cs typeface="Segoe UI"/>
              </a:rPr>
              <a:t>e</a:t>
            </a:r>
            <a:r>
              <a:rPr sz="1600" b="1" spc="-20" dirty="0">
                <a:solidFill>
                  <a:srgbClr val="FFFFFF"/>
                </a:solidFill>
                <a:latin typeface="Segoe UI"/>
                <a:cs typeface="Segoe UI"/>
              </a:rPr>
              <a:t> </a:t>
            </a:r>
            <a:r>
              <a:rPr sz="1600" b="1" dirty="0">
                <a:solidFill>
                  <a:srgbClr val="FFFFFF"/>
                </a:solidFill>
                <a:latin typeface="Segoe UI"/>
                <a:cs typeface="Segoe UI"/>
              </a:rPr>
              <a:t>o</a:t>
            </a:r>
            <a:r>
              <a:rPr sz="1600" b="1" spc="-20" dirty="0">
                <a:solidFill>
                  <a:srgbClr val="FFFFFF"/>
                </a:solidFill>
                <a:latin typeface="Segoe UI"/>
                <a:cs typeface="Segoe UI"/>
              </a:rPr>
              <a:t> </a:t>
            </a:r>
            <a:r>
              <a:rPr sz="1600" b="1" dirty="0">
                <a:solidFill>
                  <a:srgbClr val="FFFFFF"/>
                </a:solidFill>
                <a:latin typeface="Segoe UI"/>
                <a:cs typeface="Segoe UI"/>
              </a:rPr>
              <a:t>maior</a:t>
            </a:r>
            <a:r>
              <a:rPr sz="1600" b="1" spc="-15" dirty="0">
                <a:solidFill>
                  <a:srgbClr val="FFFFFF"/>
                </a:solidFill>
                <a:latin typeface="Segoe UI"/>
                <a:cs typeface="Segoe UI"/>
              </a:rPr>
              <a:t> </a:t>
            </a:r>
            <a:r>
              <a:rPr sz="1600" b="1" dirty="0">
                <a:solidFill>
                  <a:srgbClr val="FFFFFF"/>
                </a:solidFill>
                <a:latin typeface="Segoe UI"/>
                <a:cs typeface="Segoe UI"/>
              </a:rPr>
              <a:t>valor</a:t>
            </a:r>
            <a:r>
              <a:rPr sz="1600" b="1" spc="-20" dirty="0">
                <a:solidFill>
                  <a:srgbClr val="FFFFFF"/>
                </a:solidFill>
                <a:latin typeface="Segoe UI"/>
                <a:cs typeface="Segoe UI"/>
              </a:rPr>
              <a:t> </a:t>
            </a:r>
            <a:r>
              <a:rPr sz="1600" b="1" spc="-25" dirty="0">
                <a:solidFill>
                  <a:srgbClr val="FFFFFF"/>
                </a:solidFill>
                <a:latin typeface="Segoe UI"/>
                <a:cs typeface="Segoe UI"/>
              </a:rPr>
              <a:t>de </a:t>
            </a:r>
            <a:r>
              <a:rPr sz="1600" b="1" spc="-10" dirty="0">
                <a:solidFill>
                  <a:srgbClr val="FFFFFF"/>
                </a:solidFill>
                <a:latin typeface="Segoe UI"/>
                <a:cs typeface="Segoe UI"/>
              </a:rPr>
              <a:t>aluguel</a:t>
            </a:r>
            <a:endParaRPr sz="1600">
              <a:latin typeface="Segoe UI"/>
              <a:cs typeface="Segoe UI"/>
            </a:endParaRPr>
          </a:p>
        </p:txBody>
      </p:sp>
      <p:grpSp>
        <p:nvGrpSpPr>
          <p:cNvPr id="29" name="object 29"/>
          <p:cNvGrpSpPr/>
          <p:nvPr/>
        </p:nvGrpSpPr>
        <p:grpSpPr>
          <a:xfrm>
            <a:off x="419100" y="609600"/>
            <a:ext cx="3581400" cy="1143000"/>
            <a:chOff x="419100" y="609600"/>
            <a:chExt cx="3581400" cy="1143000"/>
          </a:xfrm>
        </p:grpSpPr>
        <p:sp>
          <p:nvSpPr>
            <p:cNvPr id="30" name="object 30"/>
            <p:cNvSpPr/>
            <p:nvPr/>
          </p:nvSpPr>
          <p:spPr>
            <a:xfrm>
              <a:off x="419100" y="609600"/>
              <a:ext cx="3581400" cy="1143000"/>
            </a:xfrm>
            <a:custGeom>
              <a:avLst/>
              <a:gdLst/>
              <a:ahLst/>
              <a:cxnLst/>
              <a:rect l="l" t="t" r="r" b="b"/>
              <a:pathLst>
                <a:path w="3581400" h="1143000">
                  <a:moveTo>
                    <a:pt x="3581400" y="1143000"/>
                  </a:moveTo>
                  <a:lnTo>
                    <a:pt x="0" y="1143000"/>
                  </a:lnTo>
                  <a:lnTo>
                    <a:pt x="0" y="0"/>
                  </a:lnTo>
                  <a:lnTo>
                    <a:pt x="3581400" y="0"/>
                  </a:lnTo>
                  <a:lnTo>
                    <a:pt x="3581400" y="1143000"/>
                  </a:lnTo>
                  <a:close/>
                </a:path>
              </a:pathLst>
            </a:custGeom>
            <a:solidFill>
              <a:srgbClr val="343741"/>
            </a:solidFill>
          </p:spPr>
          <p:txBody>
            <a:bodyPr wrap="square" lIns="0" tIns="0" rIns="0" bIns="0" rtlCol="0"/>
            <a:lstStyle/>
            <a:p>
              <a:endParaRPr/>
            </a:p>
          </p:txBody>
        </p:sp>
        <p:sp>
          <p:nvSpPr>
            <p:cNvPr id="31" name="object 31"/>
            <p:cNvSpPr/>
            <p:nvPr/>
          </p:nvSpPr>
          <p:spPr>
            <a:xfrm>
              <a:off x="3876675" y="657225"/>
              <a:ext cx="76200" cy="1009650"/>
            </a:xfrm>
            <a:custGeom>
              <a:avLst/>
              <a:gdLst/>
              <a:ahLst/>
              <a:cxnLst/>
              <a:rect l="l" t="t" r="r" b="b"/>
              <a:pathLst>
                <a:path w="76200" h="1009650">
                  <a:moveTo>
                    <a:pt x="76200" y="1009650"/>
                  </a:moveTo>
                  <a:lnTo>
                    <a:pt x="0" y="1009650"/>
                  </a:lnTo>
                  <a:lnTo>
                    <a:pt x="0" y="0"/>
                  </a:lnTo>
                  <a:lnTo>
                    <a:pt x="76200" y="0"/>
                  </a:lnTo>
                  <a:lnTo>
                    <a:pt x="76200" y="1009650"/>
                  </a:lnTo>
                  <a:close/>
                </a:path>
              </a:pathLst>
            </a:custGeom>
            <a:solidFill>
              <a:srgbClr val="C7C7C7"/>
            </a:solidFill>
          </p:spPr>
          <p:txBody>
            <a:bodyPr wrap="square" lIns="0" tIns="0" rIns="0" bIns="0" rtlCol="0"/>
            <a:lstStyle/>
            <a:p>
              <a:endParaRPr/>
            </a:p>
          </p:txBody>
        </p:sp>
      </p:grpSp>
      <p:sp>
        <p:nvSpPr>
          <p:cNvPr id="32" name="object 32"/>
          <p:cNvSpPr txBox="1">
            <a:spLocks noGrp="1"/>
          </p:cNvSpPr>
          <p:nvPr>
            <p:ph type="title"/>
          </p:nvPr>
        </p:nvSpPr>
        <p:spPr>
          <a:xfrm>
            <a:off x="419100" y="609600"/>
            <a:ext cx="3581400" cy="1143000"/>
          </a:xfrm>
          <a:prstGeom prst="rect">
            <a:avLst/>
          </a:prstGeom>
        </p:spPr>
        <p:txBody>
          <a:bodyPr vert="horz" wrap="square" lIns="0" tIns="53340" rIns="0" bIns="0" rtlCol="0">
            <a:spAutoFit/>
          </a:bodyPr>
          <a:lstStyle/>
          <a:p>
            <a:pPr marL="628650" marR="779780" indent="81915" algn="ctr">
              <a:lnSpc>
                <a:spcPts val="2850"/>
              </a:lnSpc>
              <a:spcBef>
                <a:spcPts val="420"/>
              </a:spcBef>
            </a:pPr>
            <a:r>
              <a:rPr sz="2800" b="0" spc="-114" dirty="0">
                <a:solidFill>
                  <a:srgbClr val="20756A"/>
                </a:solidFill>
                <a:latin typeface="Trebuchet MS"/>
                <a:cs typeface="Trebuchet MS"/>
              </a:rPr>
              <a:t>Aluguel</a:t>
            </a:r>
            <a:r>
              <a:rPr sz="2800" b="0" spc="-160" dirty="0">
                <a:solidFill>
                  <a:srgbClr val="20756A"/>
                </a:solidFill>
                <a:latin typeface="Trebuchet MS"/>
                <a:cs typeface="Trebuchet MS"/>
              </a:rPr>
              <a:t> </a:t>
            </a:r>
            <a:r>
              <a:rPr sz="2800" b="0" spc="-50" dirty="0">
                <a:solidFill>
                  <a:srgbClr val="20756A"/>
                </a:solidFill>
                <a:latin typeface="Trebuchet MS"/>
                <a:cs typeface="Trebuchet MS"/>
              </a:rPr>
              <a:t>e </a:t>
            </a:r>
            <a:r>
              <a:rPr sz="2800" b="0" spc="-150" dirty="0">
                <a:solidFill>
                  <a:srgbClr val="FFFFFF"/>
                </a:solidFill>
                <a:latin typeface="Trebuchet MS"/>
                <a:cs typeface="Trebuchet MS"/>
              </a:rPr>
              <a:t>Disponibilidade </a:t>
            </a:r>
            <a:r>
              <a:rPr sz="2800" b="0" spc="-60" dirty="0">
                <a:solidFill>
                  <a:srgbClr val="FFFFFF"/>
                </a:solidFill>
                <a:latin typeface="Trebuchet MS"/>
                <a:cs typeface="Trebuchet MS"/>
              </a:rPr>
              <a:t>dos</a:t>
            </a:r>
            <a:r>
              <a:rPr sz="2800" b="0" spc="-195" dirty="0">
                <a:solidFill>
                  <a:srgbClr val="FFFFFF"/>
                </a:solidFill>
                <a:latin typeface="Trebuchet MS"/>
                <a:cs typeface="Trebuchet MS"/>
              </a:rPr>
              <a:t> </a:t>
            </a:r>
            <a:r>
              <a:rPr sz="2800" b="0" spc="-10" dirty="0">
                <a:solidFill>
                  <a:srgbClr val="FFFFFF"/>
                </a:solidFill>
                <a:latin typeface="Trebuchet MS"/>
                <a:cs typeface="Trebuchet MS"/>
              </a:rPr>
              <a:t>Imóveis</a:t>
            </a:r>
            <a:endParaRPr sz="2800">
              <a:latin typeface="Trebuchet MS"/>
              <a:cs typeface="Trebuchet MS"/>
            </a:endParaRPr>
          </a:p>
        </p:txBody>
      </p:sp>
      <p:grpSp>
        <p:nvGrpSpPr>
          <p:cNvPr id="33" name="object 33"/>
          <p:cNvGrpSpPr/>
          <p:nvPr/>
        </p:nvGrpSpPr>
        <p:grpSpPr>
          <a:xfrm>
            <a:off x="419100" y="4419600"/>
            <a:ext cx="3571875" cy="2486025"/>
            <a:chOff x="419100" y="4419600"/>
            <a:chExt cx="3571875" cy="2486025"/>
          </a:xfrm>
        </p:grpSpPr>
        <p:sp>
          <p:nvSpPr>
            <p:cNvPr id="34" name="object 34"/>
            <p:cNvSpPr/>
            <p:nvPr/>
          </p:nvSpPr>
          <p:spPr>
            <a:xfrm>
              <a:off x="419100" y="4419600"/>
              <a:ext cx="3571875" cy="2486025"/>
            </a:xfrm>
            <a:custGeom>
              <a:avLst/>
              <a:gdLst/>
              <a:ahLst/>
              <a:cxnLst/>
              <a:rect l="l" t="t" r="r" b="b"/>
              <a:pathLst>
                <a:path w="3571875" h="2486025">
                  <a:moveTo>
                    <a:pt x="3571875" y="2486025"/>
                  </a:moveTo>
                  <a:lnTo>
                    <a:pt x="0" y="2486025"/>
                  </a:lnTo>
                  <a:lnTo>
                    <a:pt x="0" y="0"/>
                  </a:lnTo>
                  <a:lnTo>
                    <a:pt x="3571875" y="0"/>
                  </a:lnTo>
                  <a:lnTo>
                    <a:pt x="3571875" y="2486025"/>
                  </a:lnTo>
                  <a:close/>
                </a:path>
              </a:pathLst>
            </a:custGeom>
            <a:solidFill>
              <a:srgbClr val="343741"/>
            </a:solidFill>
          </p:spPr>
          <p:txBody>
            <a:bodyPr wrap="square" lIns="0" tIns="0" rIns="0" bIns="0" rtlCol="0"/>
            <a:lstStyle/>
            <a:p>
              <a:endParaRPr/>
            </a:p>
          </p:txBody>
        </p:sp>
        <p:sp>
          <p:nvSpPr>
            <p:cNvPr id="35" name="object 35"/>
            <p:cNvSpPr/>
            <p:nvPr/>
          </p:nvSpPr>
          <p:spPr>
            <a:xfrm>
              <a:off x="2098614" y="5138534"/>
              <a:ext cx="851535" cy="1489710"/>
            </a:xfrm>
            <a:custGeom>
              <a:avLst/>
              <a:gdLst/>
              <a:ahLst/>
              <a:cxnLst/>
              <a:rect l="l" t="t" r="r" b="b"/>
              <a:pathLst>
                <a:path w="851535" h="1489709">
                  <a:moveTo>
                    <a:pt x="114312" y="1489449"/>
                  </a:moveTo>
                  <a:lnTo>
                    <a:pt x="76094" y="1488873"/>
                  </a:lnTo>
                  <a:lnTo>
                    <a:pt x="37957" y="1486337"/>
                  </a:lnTo>
                  <a:lnTo>
                    <a:pt x="0" y="1481848"/>
                  </a:lnTo>
                  <a:lnTo>
                    <a:pt x="42569" y="1187007"/>
                  </a:lnTo>
                  <a:lnTo>
                    <a:pt x="53943" y="1188500"/>
                  </a:lnTo>
                  <a:lnTo>
                    <a:pt x="65344" y="1189701"/>
                  </a:lnTo>
                  <a:lnTo>
                    <a:pt x="76771" y="1190608"/>
                  </a:lnTo>
                  <a:lnTo>
                    <a:pt x="88226" y="1191222"/>
                  </a:lnTo>
                  <a:lnTo>
                    <a:pt x="99693" y="1191542"/>
                  </a:lnTo>
                  <a:lnTo>
                    <a:pt x="111157" y="1191567"/>
                  </a:lnTo>
                  <a:lnTo>
                    <a:pt x="122618" y="1191299"/>
                  </a:lnTo>
                  <a:lnTo>
                    <a:pt x="168293" y="1187289"/>
                  </a:lnTo>
                  <a:lnTo>
                    <a:pt x="213318" y="1178619"/>
                  </a:lnTo>
                  <a:lnTo>
                    <a:pt x="257216" y="1165381"/>
                  </a:lnTo>
                  <a:lnTo>
                    <a:pt x="299527" y="1147714"/>
                  </a:lnTo>
                  <a:lnTo>
                    <a:pt x="339805" y="1125804"/>
                  </a:lnTo>
                  <a:lnTo>
                    <a:pt x="377626" y="1099882"/>
                  </a:lnTo>
                  <a:lnTo>
                    <a:pt x="412591" y="1070221"/>
                  </a:lnTo>
                  <a:lnTo>
                    <a:pt x="444332" y="1037133"/>
                  </a:lnTo>
                  <a:lnTo>
                    <a:pt x="472516" y="1000967"/>
                  </a:lnTo>
                  <a:lnTo>
                    <a:pt x="496845" y="962103"/>
                  </a:lnTo>
                  <a:lnTo>
                    <a:pt x="517064" y="920949"/>
                  </a:lnTo>
                  <a:lnTo>
                    <a:pt x="532959" y="877941"/>
                  </a:lnTo>
                  <a:lnTo>
                    <a:pt x="544362" y="833531"/>
                  </a:lnTo>
                  <a:lnTo>
                    <a:pt x="551155" y="788185"/>
                  </a:lnTo>
                  <a:lnTo>
                    <a:pt x="553266" y="742382"/>
                  </a:lnTo>
                  <a:lnTo>
                    <a:pt x="553057" y="730913"/>
                  </a:lnTo>
                  <a:lnTo>
                    <a:pt x="549289" y="685217"/>
                  </a:lnTo>
                  <a:lnTo>
                    <a:pt x="540857" y="640147"/>
                  </a:lnTo>
                  <a:lnTo>
                    <a:pt x="527851" y="596179"/>
                  </a:lnTo>
                  <a:lnTo>
                    <a:pt x="510408" y="553775"/>
                  </a:lnTo>
                  <a:lnTo>
                    <a:pt x="488712" y="513382"/>
                  </a:lnTo>
                  <a:lnTo>
                    <a:pt x="462991" y="475425"/>
                  </a:lnTo>
                  <a:lnTo>
                    <a:pt x="433515" y="440303"/>
                  </a:lnTo>
                  <a:lnTo>
                    <a:pt x="400594" y="408388"/>
                  </a:lnTo>
                  <a:lnTo>
                    <a:pt x="364577" y="380013"/>
                  </a:lnTo>
                  <a:lnTo>
                    <a:pt x="325842" y="355478"/>
                  </a:lnTo>
                  <a:lnTo>
                    <a:pt x="284797" y="335043"/>
                  </a:lnTo>
                  <a:lnTo>
                    <a:pt x="241874" y="318921"/>
                  </a:lnTo>
                  <a:lnTo>
                    <a:pt x="197524" y="307283"/>
                  </a:lnTo>
                  <a:lnTo>
                    <a:pt x="152215" y="300249"/>
                  </a:lnTo>
                  <a:lnTo>
                    <a:pt x="106424" y="297898"/>
                  </a:lnTo>
                  <a:lnTo>
                    <a:pt x="106424" y="0"/>
                  </a:lnTo>
                  <a:lnTo>
                    <a:pt x="144634" y="980"/>
                  </a:lnTo>
                  <a:lnTo>
                    <a:pt x="182743" y="3920"/>
                  </a:lnTo>
                  <a:lnTo>
                    <a:pt x="220650" y="8811"/>
                  </a:lnTo>
                  <a:lnTo>
                    <a:pt x="258257" y="15641"/>
                  </a:lnTo>
                  <a:lnTo>
                    <a:pt x="295464" y="24390"/>
                  </a:lnTo>
                  <a:lnTo>
                    <a:pt x="332173" y="35038"/>
                  </a:lnTo>
                  <a:lnTo>
                    <a:pt x="368288" y="47555"/>
                  </a:lnTo>
                  <a:lnTo>
                    <a:pt x="403713" y="61908"/>
                  </a:lnTo>
                  <a:lnTo>
                    <a:pt x="438354" y="78060"/>
                  </a:lnTo>
                  <a:lnTo>
                    <a:pt x="472122" y="95968"/>
                  </a:lnTo>
                  <a:lnTo>
                    <a:pt x="504926" y="115584"/>
                  </a:lnTo>
                  <a:lnTo>
                    <a:pt x="536681" y="136858"/>
                  </a:lnTo>
                  <a:lnTo>
                    <a:pt x="567302" y="159733"/>
                  </a:lnTo>
                  <a:lnTo>
                    <a:pt x="596709" y="184149"/>
                  </a:lnTo>
                  <a:lnTo>
                    <a:pt x="624825" y="210041"/>
                  </a:lnTo>
                  <a:lnTo>
                    <a:pt x="651575" y="237342"/>
                  </a:lnTo>
                  <a:lnTo>
                    <a:pt x="676890" y="265979"/>
                  </a:lnTo>
                  <a:lnTo>
                    <a:pt x="700702" y="295878"/>
                  </a:lnTo>
                  <a:lnTo>
                    <a:pt x="722949" y="326958"/>
                  </a:lnTo>
                  <a:lnTo>
                    <a:pt x="743571" y="359140"/>
                  </a:lnTo>
                  <a:lnTo>
                    <a:pt x="762516" y="392337"/>
                  </a:lnTo>
                  <a:lnTo>
                    <a:pt x="779732" y="426462"/>
                  </a:lnTo>
                  <a:lnTo>
                    <a:pt x="795175" y="461426"/>
                  </a:lnTo>
                  <a:lnTo>
                    <a:pt x="808803" y="497135"/>
                  </a:lnTo>
                  <a:lnTo>
                    <a:pt x="820582" y="533497"/>
                  </a:lnTo>
                  <a:lnTo>
                    <a:pt x="830480" y="570416"/>
                  </a:lnTo>
                  <a:lnTo>
                    <a:pt x="838471" y="607793"/>
                  </a:lnTo>
                  <a:lnTo>
                    <a:pt x="844533" y="645532"/>
                  </a:lnTo>
                  <a:lnTo>
                    <a:pt x="848651" y="683531"/>
                  </a:lnTo>
                  <a:lnTo>
                    <a:pt x="850814" y="721692"/>
                  </a:lnTo>
                  <a:lnTo>
                    <a:pt x="851161" y="740801"/>
                  </a:lnTo>
                  <a:lnTo>
                    <a:pt x="851016" y="759913"/>
                  </a:lnTo>
                  <a:lnTo>
                    <a:pt x="849258" y="798095"/>
                  </a:lnTo>
                  <a:lnTo>
                    <a:pt x="845542" y="836136"/>
                  </a:lnTo>
                  <a:lnTo>
                    <a:pt x="839880" y="873936"/>
                  </a:lnTo>
                  <a:lnTo>
                    <a:pt x="832286" y="911396"/>
                  </a:lnTo>
                  <a:lnTo>
                    <a:pt x="822779" y="948417"/>
                  </a:lnTo>
                  <a:lnTo>
                    <a:pt x="811387" y="984902"/>
                  </a:lnTo>
                  <a:lnTo>
                    <a:pt x="798137" y="1020754"/>
                  </a:lnTo>
                  <a:lnTo>
                    <a:pt x="783066" y="1055879"/>
                  </a:lnTo>
                  <a:lnTo>
                    <a:pt x="766211" y="1090184"/>
                  </a:lnTo>
                  <a:lnTo>
                    <a:pt x="747620" y="1123580"/>
                  </a:lnTo>
                  <a:lnTo>
                    <a:pt x="727339" y="1155978"/>
                  </a:lnTo>
                  <a:lnTo>
                    <a:pt x="705423" y="1187293"/>
                  </a:lnTo>
                  <a:lnTo>
                    <a:pt x="681929" y="1217441"/>
                  </a:lnTo>
                  <a:lnTo>
                    <a:pt x="656919" y="1246346"/>
                  </a:lnTo>
                  <a:lnTo>
                    <a:pt x="630459" y="1273928"/>
                  </a:lnTo>
                  <a:lnTo>
                    <a:pt x="602619" y="1300117"/>
                  </a:lnTo>
                  <a:lnTo>
                    <a:pt x="573472" y="1324843"/>
                  </a:lnTo>
                  <a:lnTo>
                    <a:pt x="543095" y="1348041"/>
                  </a:lnTo>
                  <a:lnTo>
                    <a:pt x="511567" y="1369650"/>
                  </a:lnTo>
                  <a:lnTo>
                    <a:pt x="478973" y="1389613"/>
                  </a:lnTo>
                  <a:lnTo>
                    <a:pt x="445397" y="1407877"/>
                  </a:lnTo>
                  <a:lnTo>
                    <a:pt x="410928" y="1424396"/>
                  </a:lnTo>
                  <a:lnTo>
                    <a:pt x="375658" y="1439123"/>
                  </a:lnTo>
                  <a:lnTo>
                    <a:pt x="339677" y="1452022"/>
                  </a:lnTo>
                  <a:lnTo>
                    <a:pt x="303083" y="1463057"/>
                  </a:lnTo>
                  <a:lnTo>
                    <a:pt x="265971" y="1472201"/>
                  </a:lnTo>
                  <a:lnTo>
                    <a:pt x="228439" y="1479428"/>
                  </a:lnTo>
                  <a:lnTo>
                    <a:pt x="190585" y="1484720"/>
                  </a:lnTo>
                  <a:lnTo>
                    <a:pt x="152509" y="1488064"/>
                  </a:lnTo>
                  <a:lnTo>
                    <a:pt x="133419" y="1489002"/>
                  </a:lnTo>
                  <a:lnTo>
                    <a:pt x="114312" y="1489449"/>
                  </a:lnTo>
                  <a:close/>
                </a:path>
              </a:pathLst>
            </a:custGeom>
            <a:solidFill>
              <a:srgbClr val="299D8F"/>
            </a:solidFill>
          </p:spPr>
          <p:txBody>
            <a:bodyPr wrap="square" lIns="0" tIns="0" rIns="0" bIns="0" rtlCol="0"/>
            <a:lstStyle/>
            <a:p>
              <a:endParaRPr/>
            </a:p>
          </p:txBody>
        </p:sp>
        <p:sp>
          <p:nvSpPr>
            <p:cNvPr id="36" name="object 36"/>
            <p:cNvSpPr/>
            <p:nvPr/>
          </p:nvSpPr>
          <p:spPr>
            <a:xfrm>
              <a:off x="1460294" y="5138534"/>
              <a:ext cx="744855" cy="1482090"/>
            </a:xfrm>
            <a:custGeom>
              <a:avLst/>
              <a:gdLst/>
              <a:ahLst/>
              <a:cxnLst/>
              <a:rect l="l" t="t" r="r" b="b"/>
              <a:pathLst>
                <a:path w="744855" h="1482090">
                  <a:moveTo>
                    <a:pt x="638319" y="1481848"/>
                  </a:moveTo>
                  <a:lnTo>
                    <a:pt x="586832" y="1472557"/>
                  </a:lnTo>
                  <a:lnTo>
                    <a:pt x="536116" y="1459672"/>
                  </a:lnTo>
                  <a:lnTo>
                    <a:pt x="486430" y="1443258"/>
                  </a:lnTo>
                  <a:lnTo>
                    <a:pt x="438027" y="1423398"/>
                  </a:lnTo>
                  <a:lnTo>
                    <a:pt x="391138" y="1400191"/>
                  </a:lnTo>
                  <a:lnTo>
                    <a:pt x="345987" y="1373743"/>
                  </a:lnTo>
                  <a:lnTo>
                    <a:pt x="302803" y="1344190"/>
                  </a:lnTo>
                  <a:lnTo>
                    <a:pt x="261809" y="1311684"/>
                  </a:lnTo>
                  <a:lnTo>
                    <a:pt x="223198" y="1276380"/>
                  </a:lnTo>
                  <a:lnTo>
                    <a:pt x="187154" y="1238446"/>
                  </a:lnTo>
                  <a:lnTo>
                    <a:pt x="153864" y="1198073"/>
                  </a:lnTo>
                  <a:lnTo>
                    <a:pt x="123496" y="1155472"/>
                  </a:lnTo>
                  <a:lnTo>
                    <a:pt x="96193" y="1110842"/>
                  </a:lnTo>
                  <a:lnTo>
                    <a:pt x="72087" y="1064398"/>
                  </a:lnTo>
                  <a:lnTo>
                    <a:pt x="51302" y="1016376"/>
                  </a:lnTo>
                  <a:lnTo>
                    <a:pt x="33943" y="967022"/>
                  </a:lnTo>
                  <a:lnTo>
                    <a:pt x="20091" y="916571"/>
                  </a:lnTo>
                  <a:lnTo>
                    <a:pt x="9814" y="865262"/>
                  </a:lnTo>
                  <a:lnTo>
                    <a:pt x="3166" y="813359"/>
                  </a:lnTo>
                  <a:lnTo>
                    <a:pt x="179" y="761126"/>
                  </a:lnTo>
                  <a:lnTo>
                    <a:pt x="0" y="743678"/>
                  </a:lnTo>
                  <a:lnTo>
                    <a:pt x="228" y="726241"/>
                  </a:lnTo>
                  <a:lnTo>
                    <a:pt x="3366" y="674007"/>
                  </a:lnTo>
                  <a:lnTo>
                    <a:pt x="10162" y="622132"/>
                  </a:lnTo>
                  <a:lnTo>
                    <a:pt x="20582" y="570863"/>
                  </a:lnTo>
                  <a:lnTo>
                    <a:pt x="34580" y="520442"/>
                  </a:lnTo>
                  <a:lnTo>
                    <a:pt x="52083" y="471128"/>
                  </a:lnTo>
                  <a:lnTo>
                    <a:pt x="73002" y="423174"/>
                  </a:lnTo>
                  <a:lnTo>
                    <a:pt x="97235" y="376808"/>
                  </a:lnTo>
                  <a:lnTo>
                    <a:pt x="124669" y="332248"/>
                  </a:lnTo>
                  <a:lnTo>
                    <a:pt x="155165" y="289726"/>
                  </a:lnTo>
                  <a:lnTo>
                    <a:pt x="188566" y="249456"/>
                  </a:lnTo>
                  <a:lnTo>
                    <a:pt x="224710" y="211631"/>
                  </a:lnTo>
                  <a:lnTo>
                    <a:pt x="263428" y="176430"/>
                  </a:lnTo>
                  <a:lnTo>
                    <a:pt x="304522" y="144036"/>
                  </a:lnTo>
                  <a:lnTo>
                    <a:pt x="347782" y="114612"/>
                  </a:lnTo>
                  <a:lnTo>
                    <a:pt x="393001" y="88297"/>
                  </a:lnTo>
                  <a:lnTo>
                    <a:pt x="439964" y="65219"/>
                  </a:lnTo>
                  <a:lnTo>
                    <a:pt x="488432" y="45495"/>
                  </a:lnTo>
                  <a:lnTo>
                    <a:pt x="538156" y="29226"/>
                  </a:lnTo>
                  <a:lnTo>
                    <a:pt x="588899" y="16488"/>
                  </a:lnTo>
                  <a:lnTo>
                    <a:pt x="640421" y="7342"/>
                  </a:lnTo>
                  <a:lnTo>
                    <a:pt x="692458" y="1837"/>
                  </a:lnTo>
                  <a:lnTo>
                    <a:pt x="744744" y="0"/>
                  </a:lnTo>
                  <a:lnTo>
                    <a:pt x="744744" y="297898"/>
                  </a:lnTo>
                  <a:lnTo>
                    <a:pt x="734275" y="298020"/>
                  </a:lnTo>
                  <a:lnTo>
                    <a:pt x="723818" y="298388"/>
                  </a:lnTo>
                  <a:lnTo>
                    <a:pt x="682150" y="302303"/>
                  </a:lnTo>
                  <a:lnTo>
                    <a:pt x="641031" y="310100"/>
                  </a:lnTo>
                  <a:lnTo>
                    <a:pt x="600822" y="321709"/>
                  </a:lnTo>
                  <a:lnTo>
                    <a:pt x="561875" y="337029"/>
                  </a:lnTo>
                  <a:lnTo>
                    <a:pt x="524533" y="355926"/>
                  </a:lnTo>
                  <a:lnTo>
                    <a:pt x="489122" y="378234"/>
                  </a:lnTo>
                  <a:lnTo>
                    <a:pt x="455953" y="403756"/>
                  </a:lnTo>
                  <a:lnTo>
                    <a:pt x="425319" y="432270"/>
                  </a:lnTo>
                  <a:lnTo>
                    <a:pt x="397485" y="463525"/>
                  </a:lnTo>
                  <a:lnTo>
                    <a:pt x="372698" y="497247"/>
                  </a:lnTo>
                  <a:lnTo>
                    <a:pt x="351175" y="533140"/>
                  </a:lnTo>
                  <a:lnTo>
                    <a:pt x="333104" y="570889"/>
                  </a:lnTo>
                  <a:lnTo>
                    <a:pt x="318644" y="610163"/>
                  </a:lnTo>
                  <a:lnTo>
                    <a:pt x="307922" y="650618"/>
                  </a:lnTo>
                  <a:lnTo>
                    <a:pt x="301032" y="691898"/>
                  </a:lnTo>
                  <a:lnTo>
                    <a:pt x="298034" y="733642"/>
                  </a:lnTo>
                  <a:lnTo>
                    <a:pt x="297897" y="744105"/>
                  </a:lnTo>
                  <a:lnTo>
                    <a:pt x="298004" y="754574"/>
                  </a:lnTo>
                  <a:lnTo>
                    <a:pt x="300884" y="796326"/>
                  </a:lnTo>
                  <a:lnTo>
                    <a:pt x="307656" y="837626"/>
                  </a:lnTo>
                  <a:lnTo>
                    <a:pt x="318263" y="878111"/>
                  </a:lnTo>
                  <a:lnTo>
                    <a:pt x="332610" y="917427"/>
                  </a:lnTo>
                  <a:lnTo>
                    <a:pt x="350574" y="955227"/>
                  </a:lnTo>
                  <a:lnTo>
                    <a:pt x="371994" y="991181"/>
                  </a:lnTo>
                  <a:lnTo>
                    <a:pt x="396685" y="1024973"/>
                  </a:lnTo>
                  <a:lnTo>
                    <a:pt x="424429" y="1056308"/>
                  </a:lnTo>
                  <a:lnTo>
                    <a:pt x="454983" y="1084908"/>
                  </a:lnTo>
                  <a:lnTo>
                    <a:pt x="488078" y="1110526"/>
                  </a:lnTo>
                  <a:lnTo>
                    <a:pt x="523425" y="1132934"/>
                  </a:lnTo>
                  <a:lnTo>
                    <a:pt x="560713" y="1151938"/>
                  </a:lnTo>
                  <a:lnTo>
                    <a:pt x="599616" y="1167368"/>
                  </a:lnTo>
                  <a:lnTo>
                    <a:pt x="639793" y="1179093"/>
                  </a:lnTo>
                  <a:lnTo>
                    <a:pt x="680889" y="1187007"/>
                  </a:lnTo>
                  <a:lnTo>
                    <a:pt x="638319" y="1481848"/>
                  </a:lnTo>
                  <a:close/>
                </a:path>
              </a:pathLst>
            </a:custGeom>
            <a:solidFill>
              <a:srgbClr val="E8C36A"/>
            </a:solidFill>
          </p:spPr>
          <p:txBody>
            <a:bodyPr wrap="square" lIns="0" tIns="0" rIns="0" bIns="0" rtlCol="0"/>
            <a:lstStyle/>
            <a:p>
              <a:endParaRPr/>
            </a:p>
          </p:txBody>
        </p:sp>
        <p:sp>
          <p:nvSpPr>
            <p:cNvPr id="37" name="object 37"/>
            <p:cNvSpPr/>
            <p:nvPr/>
          </p:nvSpPr>
          <p:spPr>
            <a:xfrm>
              <a:off x="2966442" y="5937958"/>
              <a:ext cx="188595" cy="5715"/>
            </a:xfrm>
            <a:custGeom>
              <a:avLst/>
              <a:gdLst/>
              <a:ahLst/>
              <a:cxnLst/>
              <a:rect l="l" t="t" r="r" b="b"/>
              <a:pathLst>
                <a:path w="188594" h="5714">
                  <a:moveTo>
                    <a:pt x="0" y="0"/>
                  </a:moveTo>
                  <a:lnTo>
                    <a:pt x="74282" y="5334"/>
                  </a:lnTo>
                  <a:lnTo>
                    <a:pt x="188582" y="5334"/>
                  </a:lnTo>
                </a:path>
              </a:pathLst>
            </a:custGeom>
            <a:ln w="9524">
              <a:solidFill>
                <a:srgbClr val="BCBED0"/>
              </a:solidFill>
            </a:ln>
          </p:spPr>
          <p:txBody>
            <a:bodyPr wrap="square" lIns="0" tIns="0" rIns="0" bIns="0" rtlCol="0"/>
            <a:lstStyle/>
            <a:p>
              <a:endParaRPr/>
            </a:p>
          </p:txBody>
        </p:sp>
        <p:sp>
          <p:nvSpPr>
            <p:cNvPr id="38" name="object 38"/>
            <p:cNvSpPr/>
            <p:nvPr/>
          </p:nvSpPr>
          <p:spPr>
            <a:xfrm>
              <a:off x="1255052" y="5823257"/>
              <a:ext cx="188595" cy="5715"/>
            </a:xfrm>
            <a:custGeom>
              <a:avLst/>
              <a:gdLst/>
              <a:ahLst/>
              <a:cxnLst/>
              <a:rect l="l" t="t" r="r" b="b"/>
              <a:pathLst>
                <a:path w="188594" h="5714">
                  <a:moveTo>
                    <a:pt x="188582" y="5334"/>
                  </a:moveTo>
                  <a:lnTo>
                    <a:pt x="114300" y="0"/>
                  </a:lnTo>
                  <a:lnTo>
                    <a:pt x="0" y="0"/>
                  </a:lnTo>
                </a:path>
              </a:pathLst>
            </a:custGeom>
            <a:ln w="9524">
              <a:solidFill>
                <a:srgbClr val="BCBED0"/>
              </a:solidFill>
            </a:ln>
          </p:spPr>
          <p:txBody>
            <a:bodyPr wrap="square" lIns="0" tIns="0" rIns="0" bIns="0" rtlCol="0"/>
            <a:lstStyle/>
            <a:p>
              <a:endParaRPr/>
            </a:p>
          </p:txBody>
        </p:sp>
        <p:pic>
          <p:nvPicPr>
            <p:cNvPr id="39" name="object 39"/>
            <p:cNvPicPr/>
            <p:nvPr/>
          </p:nvPicPr>
          <p:blipFill>
            <a:blip r:embed="rId3" cstate="print"/>
            <a:stretch>
              <a:fillRect/>
            </a:stretch>
          </p:blipFill>
          <p:spPr>
            <a:xfrm>
              <a:off x="1573158" y="4743937"/>
              <a:ext cx="145294" cy="86217"/>
            </a:xfrm>
            <a:prstGeom prst="rect">
              <a:avLst/>
            </a:prstGeom>
          </p:spPr>
        </p:pic>
        <p:pic>
          <p:nvPicPr>
            <p:cNvPr id="40" name="object 40"/>
            <p:cNvPicPr/>
            <p:nvPr/>
          </p:nvPicPr>
          <p:blipFill>
            <a:blip r:embed="rId2" cstate="print"/>
            <a:stretch>
              <a:fillRect/>
            </a:stretch>
          </p:blipFill>
          <p:spPr>
            <a:xfrm>
              <a:off x="1795780" y="4732644"/>
              <a:ext cx="95250" cy="95250"/>
            </a:xfrm>
            <a:prstGeom prst="rect">
              <a:avLst/>
            </a:prstGeom>
          </p:spPr>
        </p:pic>
        <p:pic>
          <p:nvPicPr>
            <p:cNvPr id="41" name="object 41"/>
            <p:cNvPicPr/>
            <p:nvPr/>
          </p:nvPicPr>
          <p:blipFill>
            <a:blip r:embed="rId4" cstate="print"/>
            <a:stretch>
              <a:fillRect/>
            </a:stretch>
          </p:blipFill>
          <p:spPr>
            <a:xfrm>
              <a:off x="2491106" y="4732644"/>
              <a:ext cx="95250" cy="95250"/>
            </a:xfrm>
            <a:prstGeom prst="rect">
              <a:avLst/>
            </a:prstGeom>
          </p:spPr>
        </p:pic>
      </p:grpSp>
      <p:sp>
        <p:nvSpPr>
          <p:cNvPr id="42" name="object 42"/>
          <p:cNvSpPr txBox="1"/>
          <p:nvPr/>
        </p:nvSpPr>
        <p:spPr>
          <a:xfrm>
            <a:off x="419100" y="4419600"/>
            <a:ext cx="3571875" cy="2486025"/>
          </a:xfrm>
          <a:prstGeom prst="rect">
            <a:avLst/>
          </a:prstGeom>
        </p:spPr>
        <p:txBody>
          <a:bodyPr vert="horz" wrap="square" lIns="0" tIns="9525" rIns="0" bIns="0" rtlCol="0">
            <a:spAutoFit/>
          </a:bodyPr>
          <a:lstStyle/>
          <a:p>
            <a:pPr algn="ctr">
              <a:lnSpc>
                <a:spcPct val="100000"/>
              </a:lnSpc>
              <a:spcBef>
                <a:spcPts val="75"/>
              </a:spcBef>
            </a:pPr>
            <a:r>
              <a:rPr sz="1050" b="1" dirty="0">
                <a:solidFill>
                  <a:srgbClr val="FFFFFF"/>
                </a:solidFill>
                <a:latin typeface="Segoe UI"/>
                <a:cs typeface="Segoe UI"/>
              </a:rPr>
              <a:t>Velocidade</a:t>
            </a:r>
            <a:r>
              <a:rPr sz="1050" b="1" spc="-25" dirty="0">
                <a:solidFill>
                  <a:srgbClr val="FFFFFF"/>
                </a:solidFill>
                <a:latin typeface="Segoe UI"/>
                <a:cs typeface="Segoe UI"/>
              </a:rPr>
              <a:t> </a:t>
            </a:r>
            <a:r>
              <a:rPr sz="1050" b="1" dirty="0">
                <a:solidFill>
                  <a:srgbClr val="FFFFFF"/>
                </a:solidFill>
                <a:latin typeface="Segoe UI"/>
                <a:cs typeface="Segoe UI"/>
              </a:rPr>
              <a:t>de</a:t>
            </a:r>
            <a:r>
              <a:rPr sz="1050" b="1" spc="-20" dirty="0">
                <a:solidFill>
                  <a:srgbClr val="FFFFFF"/>
                </a:solidFill>
                <a:latin typeface="Segoe UI"/>
                <a:cs typeface="Segoe UI"/>
              </a:rPr>
              <a:t> </a:t>
            </a:r>
            <a:r>
              <a:rPr sz="1050" b="1" dirty="0">
                <a:solidFill>
                  <a:srgbClr val="FFFFFF"/>
                </a:solidFill>
                <a:latin typeface="Segoe UI"/>
                <a:cs typeface="Segoe UI"/>
              </a:rPr>
              <a:t>ocupação</a:t>
            </a:r>
            <a:r>
              <a:rPr sz="1050" b="1" spc="-20" dirty="0">
                <a:solidFill>
                  <a:srgbClr val="FFFFFF"/>
                </a:solidFill>
                <a:latin typeface="Segoe UI"/>
                <a:cs typeface="Segoe UI"/>
              </a:rPr>
              <a:t> </a:t>
            </a:r>
            <a:r>
              <a:rPr sz="1050" b="1" dirty="0">
                <a:solidFill>
                  <a:srgbClr val="FFFFFF"/>
                </a:solidFill>
                <a:latin typeface="Segoe UI"/>
                <a:cs typeface="Segoe UI"/>
              </a:rPr>
              <a:t>do</a:t>
            </a:r>
            <a:r>
              <a:rPr sz="1050" b="1" spc="-20" dirty="0">
                <a:solidFill>
                  <a:srgbClr val="FFFFFF"/>
                </a:solidFill>
                <a:latin typeface="Segoe UI"/>
                <a:cs typeface="Segoe UI"/>
              </a:rPr>
              <a:t> </a:t>
            </a:r>
            <a:r>
              <a:rPr sz="1050" b="1" dirty="0">
                <a:solidFill>
                  <a:srgbClr val="FFFFFF"/>
                </a:solidFill>
                <a:latin typeface="Segoe UI"/>
                <a:cs typeface="Segoe UI"/>
              </a:rPr>
              <a:t>imóvel</a:t>
            </a:r>
            <a:r>
              <a:rPr sz="1050" b="1" spc="-20" dirty="0">
                <a:solidFill>
                  <a:srgbClr val="FFFFFF"/>
                </a:solidFill>
                <a:latin typeface="Segoe UI"/>
                <a:cs typeface="Segoe UI"/>
              </a:rPr>
              <a:t> </a:t>
            </a:r>
            <a:r>
              <a:rPr sz="1050" b="1" dirty="0">
                <a:solidFill>
                  <a:srgbClr val="FFFFFF"/>
                </a:solidFill>
                <a:latin typeface="Segoe UI"/>
                <a:cs typeface="Segoe UI"/>
              </a:rPr>
              <a:t>por</a:t>
            </a:r>
            <a:r>
              <a:rPr sz="1050" b="1" spc="-20" dirty="0">
                <a:solidFill>
                  <a:srgbClr val="FFFFFF"/>
                </a:solidFill>
                <a:latin typeface="Segoe UI"/>
                <a:cs typeface="Segoe UI"/>
              </a:rPr>
              <a:t> </a:t>
            </a:r>
            <a:r>
              <a:rPr sz="1050" b="1" spc="-25" dirty="0">
                <a:solidFill>
                  <a:srgbClr val="FFFFFF"/>
                </a:solidFill>
                <a:latin typeface="Segoe UI"/>
                <a:cs typeface="Segoe UI"/>
              </a:rPr>
              <a:t>mês</a:t>
            </a:r>
            <a:endParaRPr sz="1050">
              <a:latin typeface="Segoe UI"/>
              <a:cs typeface="Segoe UI"/>
            </a:endParaRPr>
          </a:p>
          <a:p>
            <a:pPr marL="295275" algn="ctr">
              <a:lnSpc>
                <a:spcPct val="100000"/>
              </a:lnSpc>
              <a:spcBef>
                <a:spcPts val="940"/>
              </a:spcBef>
              <a:tabLst>
                <a:tab pos="984885" algn="l"/>
              </a:tabLst>
            </a:pPr>
            <a:r>
              <a:rPr sz="800" spc="-10" dirty="0">
                <a:solidFill>
                  <a:srgbClr val="BCBED0"/>
                </a:solidFill>
                <a:latin typeface="Trebuchet MS"/>
                <a:cs typeface="Trebuchet MS"/>
              </a:rPr>
              <a:t>Apartamento</a:t>
            </a:r>
            <a:r>
              <a:rPr sz="800" dirty="0">
                <a:solidFill>
                  <a:srgbClr val="BCBED0"/>
                </a:solidFill>
                <a:latin typeface="Trebuchet MS"/>
                <a:cs typeface="Trebuchet MS"/>
              </a:rPr>
              <a:t>	</a:t>
            </a:r>
            <a:r>
              <a:rPr sz="800" spc="-20" dirty="0">
                <a:solidFill>
                  <a:srgbClr val="BCBED0"/>
                </a:solidFill>
                <a:latin typeface="Trebuchet MS"/>
                <a:cs typeface="Trebuchet MS"/>
              </a:rPr>
              <a:t>Casa</a:t>
            </a:r>
            <a:endParaRPr sz="800">
              <a:latin typeface="Trebuchet MS"/>
              <a:cs typeface="Trebuchet MS"/>
            </a:endParaRPr>
          </a:p>
          <a:p>
            <a:pPr>
              <a:lnSpc>
                <a:spcPct val="100000"/>
              </a:lnSpc>
            </a:pPr>
            <a:endParaRPr sz="800">
              <a:latin typeface="Trebuchet MS"/>
              <a:cs typeface="Trebuchet MS"/>
            </a:endParaRPr>
          </a:p>
          <a:p>
            <a:pPr>
              <a:lnSpc>
                <a:spcPct val="100000"/>
              </a:lnSpc>
            </a:pPr>
            <a:endParaRPr sz="800">
              <a:latin typeface="Trebuchet MS"/>
              <a:cs typeface="Trebuchet MS"/>
            </a:endParaRPr>
          </a:p>
          <a:p>
            <a:pPr>
              <a:lnSpc>
                <a:spcPct val="100000"/>
              </a:lnSpc>
            </a:pPr>
            <a:endParaRPr sz="800">
              <a:latin typeface="Trebuchet MS"/>
              <a:cs typeface="Trebuchet MS"/>
            </a:endParaRPr>
          </a:p>
          <a:p>
            <a:pPr>
              <a:lnSpc>
                <a:spcPct val="100000"/>
              </a:lnSpc>
            </a:pPr>
            <a:endParaRPr sz="800">
              <a:latin typeface="Trebuchet MS"/>
              <a:cs typeface="Trebuchet MS"/>
            </a:endParaRPr>
          </a:p>
          <a:p>
            <a:pPr>
              <a:lnSpc>
                <a:spcPct val="100000"/>
              </a:lnSpc>
            </a:pPr>
            <a:endParaRPr sz="800">
              <a:latin typeface="Trebuchet MS"/>
              <a:cs typeface="Trebuchet MS"/>
            </a:endParaRPr>
          </a:p>
          <a:p>
            <a:pPr>
              <a:lnSpc>
                <a:spcPct val="100000"/>
              </a:lnSpc>
            </a:pPr>
            <a:endParaRPr sz="800">
              <a:latin typeface="Trebuchet MS"/>
              <a:cs typeface="Trebuchet MS"/>
            </a:endParaRPr>
          </a:p>
          <a:p>
            <a:pPr>
              <a:lnSpc>
                <a:spcPct val="100000"/>
              </a:lnSpc>
              <a:spcBef>
                <a:spcPts val="810"/>
              </a:spcBef>
            </a:pPr>
            <a:endParaRPr sz="800">
              <a:latin typeface="Trebuchet MS"/>
              <a:cs typeface="Trebuchet MS"/>
            </a:endParaRPr>
          </a:p>
          <a:p>
            <a:pPr marL="338455">
              <a:lnSpc>
                <a:spcPct val="100000"/>
              </a:lnSpc>
            </a:pPr>
            <a:r>
              <a:rPr sz="700" dirty="0">
                <a:solidFill>
                  <a:srgbClr val="BCBED0"/>
                </a:solidFill>
                <a:latin typeface="Trebuchet MS"/>
                <a:cs typeface="Trebuchet MS"/>
              </a:rPr>
              <a:t>345</a:t>
            </a:r>
            <a:r>
              <a:rPr sz="700" spc="-45" dirty="0">
                <a:solidFill>
                  <a:srgbClr val="BCBED0"/>
                </a:solidFill>
                <a:latin typeface="Trebuchet MS"/>
                <a:cs typeface="Trebuchet MS"/>
              </a:rPr>
              <a:t> </a:t>
            </a:r>
            <a:r>
              <a:rPr sz="700" spc="-10" dirty="0">
                <a:solidFill>
                  <a:srgbClr val="BCBED0"/>
                </a:solidFill>
                <a:latin typeface="Trebuchet MS"/>
                <a:cs typeface="Trebuchet MS"/>
              </a:rPr>
              <a:t>(47,72%)</a:t>
            </a:r>
            <a:endParaRPr sz="700">
              <a:latin typeface="Trebuchet MS"/>
              <a:cs typeface="Trebuchet MS"/>
            </a:endParaRPr>
          </a:p>
          <a:p>
            <a:pPr marL="2773680">
              <a:lnSpc>
                <a:spcPct val="100000"/>
              </a:lnSpc>
              <a:spcBef>
                <a:spcPts val="105"/>
              </a:spcBef>
            </a:pPr>
            <a:r>
              <a:rPr sz="700" spc="-20" dirty="0">
                <a:solidFill>
                  <a:srgbClr val="BCBED0"/>
                </a:solidFill>
                <a:latin typeface="Trebuchet MS"/>
                <a:cs typeface="Trebuchet MS"/>
              </a:rPr>
              <a:t>378</a:t>
            </a:r>
            <a:r>
              <a:rPr sz="700" spc="-30" dirty="0">
                <a:solidFill>
                  <a:srgbClr val="BCBED0"/>
                </a:solidFill>
                <a:latin typeface="Trebuchet MS"/>
                <a:cs typeface="Trebuchet MS"/>
              </a:rPr>
              <a:t> </a:t>
            </a:r>
            <a:r>
              <a:rPr sz="700" spc="-10" dirty="0">
                <a:solidFill>
                  <a:srgbClr val="BCBED0"/>
                </a:solidFill>
                <a:latin typeface="Trebuchet MS"/>
                <a:cs typeface="Trebuchet MS"/>
              </a:rPr>
              <a:t>(52,28%)</a:t>
            </a:r>
            <a:endParaRPr sz="700">
              <a:latin typeface="Trebuchet MS"/>
              <a:cs typeface="Trebuchet MS"/>
            </a:endParaRPr>
          </a:p>
        </p:txBody>
      </p:sp>
      <p:sp>
        <p:nvSpPr>
          <p:cNvPr id="43" name="object 43"/>
          <p:cNvSpPr/>
          <p:nvPr/>
        </p:nvSpPr>
        <p:spPr>
          <a:xfrm>
            <a:off x="4324350" y="609600"/>
            <a:ext cx="5048250" cy="3048000"/>
          </a:xfrm>
          <a:custGeom>
            <a:avLst/>
            <a:gdLst/>
            <a:ahLst/>
            <a:cxnLst/>
            <a:rect l="l" t="t" r="r" b="b"/>
            <a:pathLst>
              <a:path w="5048250" h="3048000">
                <a:moveTo>
                  <a:pt x="5048250" y="3048000"/>
                </a:moveTo>
                <a:lnTo>
                  <a:pt x="0" y="3048000"/>
                </a:lnTo>
                <a:lnTo>
                  <a:pt x="0" y="0"/>
                </a:lnTo>
                <a:lnTo>
                  <a:pt x="5048250" y="0"/>
                </a:lnTo>
                <a:lnTo>
                  <a:pt x="5048250" y="3048000"/>
                </a:lnTo>
                <a:close/>
              </a:path>
            </a:pathLst>
          </a:custGeom>
          <a:solidFill>
            <a:srgbClr val="343741"/>
          </a:solidFill>
        </p:spPr>
        <p:txBody>
          <a:bodyPr wrap="square" lIns="0" tIns="0" rIns="0" bIns="0" rtlCol="0"/>
          <a:lstStyle/>
          <a:p>
            <a:endParaRPr/>
          </a:p>
        </p:txBody>
      </p:sp>
      <p:sp>
        <p:nvSpPr>
          <p:cNvPr id="44" name="object 44"/>
          <p:cNvSpPr txBox="1"/>
          <p:nvPr/>
        </p:nvSpPr>
        <p:spPr>
          <a:xfrm>
            <a:off x="4371975" y="606425"/>
            <a:ext cx="2440940" cy="185420"/>
          </a:xfrm>
          <a:prstGeom prst="rect">
            <a:avLst/>
          </a:prstGeom>
        </p:spPr>
        <p:txBody>
          <a:bodyPr vert="horz" wrap="square" lIns="0" tIns="12700" rIns="0" bIns="0" rtlCol="0">
            <a:spAutoFit/>
          </a:bodyPr>
          <a:lstStyle/>
          <a:p>
            <a:pPr>
              <a:lnSpc>
                <a:spcPct val="100000"/>
              </a:lnSpc>
              <a:spcBef>
                <a:spcPts val="100"/>
              </a:spcBef>
            </a:pPr>
            <a:r>
              <a:rPr sz="1050" b="1" dirty="0">
                <a:solidFill>
                  <a:srgbClr val="FFFFFF"/>
                </a:solidFill>
                <a:latin typeface="Segoe UI"/>
                <a:cs typeface="Segoe UI"/>
              </a:rPr>
              <a:t>Contagem</a:t>
            </a:r>
            <a:r>
              <a:rPr sz="1050" b="1" spc="-10" dirty="0">
                <a:solidFill>
                  <a:srgbClr val="FFFFFF"/>
                </a:solidFill>
                <a:latin typeface="Segoe UI"/>
                <a:cs typeface="Segoe UI"/>
              </a:rPr>
              <a:t> </a:t>
            </a:r>
            <a:r>
              <a:rPr sz="1050" b="1" dirty="0">
                <a:solidFill>
                  <a:srgbClr val="FFFFFF"/>
                </a:solidFill>
                <a:latin typeface="Segoe UI"/>
                <a:cs typeface="Segoe UI"/>
              </a:rPr>
              <a:t>de</a:t>
            </a:r>
            <a:r>
              <a:rPr sz="1050" b="1" spc="-5" dirty="0">
                <a:solidFill>
                  <a:srgbClr val="FFFFFF"/>
                </a:solidFill>
                <a:latin typeface="Segoe UI"/>
                <a:cs typeface="Segoe UI"/>
              </a:rPr>
              <a:t> </a:t>
            </a:r>
            <a:r>
              <a:rPr sz="1050" b="1" dirty="0">
                <a:solidFill>
                  <a:srgbClr val="FFFFFF"/>
                </a:solidFill>
                <a:latin typeface="Segoe UI"/>
                <a:cs typeface="Segoe UI"/>
              </a:rPr>
              <a:t>Imovel_id</a:t>
            </a:r>
            <a:r>
              <a:rPr sz="1050" b="1" spc="-10" dirty="0">
                <a:solidFill>
                  <a:srgbClr val="FFFFFF"/>
                </a:solidFill>
                <a:latin typeface="Segoe UI"/>
                <a:cs typeface="Segoe UI"/>
              </a:rPr>
              <a:t> </a:t>
            </a:r>
            <a:r>
              <a:rPr sz="1050" b="1" dirty="0">
                <a:solidFill>
                  <a:srgbClr val="FFFFFF"/>
                </a:solidFill>
                <a:latin typeface="Segoe UI"/>
                <a:cs typeface="Segoe UI"/>
              </a:rPr>
              <a:t>por</a:t>
            </a:r>
            <a:r>
              <a:rPr sz="1050" b="1" spc="-5" dirty="0">
                <a:solidFill>
                  <a:srgbClr val="FFFFFF"/>
                </a:solidFill>
                <a:latin typeface="Segoe UI"/>
                <a:cs typeface="Segoe UI"/>
              </a:rPr>
              <a:t> </a:t>
            </a:r>
            <a:r>
              <a:rPr sz="1050" b="1" dirty="0">
                <a:solidFill>
                  <a:srgbClr val="FFFFFF"/>
                </a:solidFill>
                <a:latin typeface="Segoe UI"/>
                <a:cs typeface="Segoe UI"/>
              </a:rPr>
              <a:t>Ano</a:t>
            </a:r>
            <a:r>
              <a:rPr sz="1050" b="1" spc="-5" dirty="0">
                <a:solidFill>
                  <a:srgbClr val="FFFFFF"/>
                </a:solidFill>
                <a:latin typeface="Segoe UI"/>
                <a:cs typeface="Segoe UI"/>
              </a:rPr>
              <a:t> </a:t>
            </a:r>
            <a:r>
              <a:rPr sz="1050" b="1" dirty="0">
                <a:solidFill>
                  <a:srgbClr val="FFFFFF"/>
                </a:solidFill>
                <a:latin typeface="Segoe UI"/>
                <a:cs typeface="Segoe UI"/>
              </a:rPr>
              <a:t>e</a:t>
            </a:r>
            <a:r>
              <a:rPr sz="1050" b="1" spc="-10" dirty="0">
                <a:solidFill>
                  <a:srgbClr val="FFFFFF"/>
                </a:solidFill>
                <a:latin typeface="Segoe UI"/>
                <a:cs typeface="Segoe UI"/>
              </a:rPr>
              <a:t> </a:t>
            </a:r>
            <a:r>
              <a:rPr sz="1050" b="1" spc="-25" dirty="0">
                <a:solidFill>
                  <a:srgbClr val="FFFFFF"/>
                </a:solidFill>
                <a:latin typeface="Segoe UI"/>
                <a:cs typeface="Segoe UI"/>
              </a:rPr>
              <a:t>Mês</a:t>
            </a:r>
            <a:endParaRPr sz="1050">
              <a:latin typeface="Segoe UI"/>
              <a:cs typeface="Segoe UI"/>
            </a:endParaRPr>
          </a:p>
        </p:txBody>
      </p:sp>
      <p:grpSp>
        <p:nvGrpSpPr>
          <p:cNvPr id="45" name="object 45"/>
          <p:cNvGrpSpPr/>
          <p:nvPr/>
        </p:nvGrpSpPr>
        <p:grpSpPr>
          <a:xfrm>
            <a:off x="4762500" y="962024"/>
            <a:ext cx="4524375" cy="2352675"/>
            <a:chOff x="4762500" y="962024"/>
            <a:chExt cx="4524375" cy="2352675"/>
          </a:xfrm>
        </p:grpSpPr>
        <p:sp>
          <p:nvSpPr>
            <p:cNvPr id="46" name="object 46"/>
            <p:cNvSpPr/>
            <p:nvPr/>
          </p:nvSpPr>
          <p:spPr>
            <a:xfrm>
              <a:off x="4762500" y="2352687"/>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B4B9C2"/>
            </a:solidFill>
          </p:spPr>
          <p:txBody>
            <a:bodyPr wrap="square" lIns="0" tIns="0" rIns="0" bIns="0" rtlCol="0"/>
            <a:lstStyle/>
            <a:p>
              <a:endParaRPr/>
            </a:p>
          </p:txBody>
        </p:sp>
        <p:sp>
          <p:nvSpPr>
            <p:cNvPr id="47" name="object 47"/>
            <p:cNvSpPr/>
            <p:nvPr/>
          </p:nvSpPr>
          <p:spPr>
            <a:xfrm>
              <a:off x="4762500" y="1162062"/>
              <a:ext cx="4524375" cy="1200150"/>
            </a:xfrm>
            <a:custGeom>
              <a:avLst/>
              <a:gdLst/>
              <a:ahLst/>
              <a:cxnLst/>
              <a:rect l="l" t="t" r="r" b="b"/>
              <a:pathLst>
                <a:path w="4524375" h="1200150">
                  <a:moveTo>
                    <a:pt x="9525" y="0"/>
                  </a:moveTo>
                  <a:lnTo>
                    <a:pt x="0" y="0"/>
                  </a:lnTo>
                  <a:lnTo>
                    <a:pt x="0" y="9525"/>
                  </a:lnTo>
                  <a:lnTo>
                    <a:pt x="9525" y="9525"/>
                  </a:lnTo>
                  <a:lnTo>
                    <a:pt x="9525" y="0"/>
                  </a:lnTo>
                  <a:close/>
                </a:path>
                <a:path w="4524375" h="1200150">
                  <a:moveTo>
                    <a:pt x="66675" y="0"/>
                  </a:moveTo>
                  <a:lnTo>
                    <a:pt x="57150" y="0"/>
                  </a:lnTo>
                  <a:lnTo>
                    <a:pt x="57150" y="9525"/>
                  </a:lnTo>
                  <a:lnTo>
                    <a:pt x="66675" y="9525"/>
                  </a:lnTo>
                  <a:lnTo>
                    <a:pt x="66675" y="0"/>
                  </a:lnTo>
                  <a:close/>
                </a:path>
                <a:path w="4524375" h="1200150">
                  <a:moveTo>
                    <a:pt x="123825" y="0"/>
                  </a:moveTo>
                  <a:lnTo>
                    <a:pt x="114300" y="0"/>
                  </a:lnTo>
                  <a:lnTo>
                    <a:pt x="114300" y="9525"/>
                  </a:lnTo>
                  <a:lnTo>
                    <a:pt x="123825" y="9525"/>
                  </a:lnTo>
                  <a:lnTo>
                    <a:pt x="123825" y="0"/>
                  </a:lnTo>
                  <a:close/>
                </a:path>
                <a:path w="4524375" h="1200150">
                  <a:moveTo>
                    <a:pt x="180975" y="0"/>
                  </a:moveTo>
                  <a:lnTo>
                    <a:pt x="171450" y="0"/>
                  </a:lnTo>
                  <a:lnTo>
                    <a:pt x="171450" y="9525"/>
                  </a:lnTo>
                  <a:lnTo>
                    <a:pt x="180975" y="9525"/>
                  </a:lnTo>
                  <a:lnTo>
                    <a:pt x="180975" y="0"/>
                  </a:lnTo>
                  <a:close/>
                </a:path>
                <a:path w="4524375" h="1200150">
                  <a:moveTo>
                    <a:pt x="238125" y="0"/>
                  </a:moveTo>
                  <a:lnTo>
                    <a:pt x="228600" y="0"/>
                  </a:lnTo>
                  <a:lnTo>
                    <a:pt x="228600" y="9525"/>
                  </a:lnTo>
                  <a:lnTo>
                    <a:pt x="238125" y="9525"/>
                  </a:lnTo>
                  <a:lnTo>
                    <a:pt x="238125" y="0"/>
                  </a:lnTo>
                  <a:close/>
                </a:path>
                <a:path w="4524375" h="1200150">
                  <a:moveTo>
                    <a:pt x="295275" y="0"/>
                  </a:moveTo>
                  <a:lnTo>
                    <a:pt x="285750" y="0"/>
                  </a:lnTo>
                  <a:lnTo>
                    <a:pt x="285750" y="9525"/>
                  </a:lnTo>
                  <a:lnTo>
                    <a:pt x="295275" y="9525"/>
                  </a:lnTo>
                  <a:lnTo>
                    <a:pt x="295275" y="0"/>
                  </a:lnTo>
                  <a:close/>
                </a:path>
                <a:path w="4524375" h="1200150">
                  <a:moveTo>
                    <a:pt x="352425" y="0"/>
                  </a:moveTo>
                  <a:lnTo>
                    <a:pt x="342900" y="0"/>
                  </a:lnTo>
                  <a:lnTo>
                    <a:pt x="342900" y="9525"/>
                  </a:lnTo>
                  <a:lnTo>
                    <a:pt x="352425" y="9525"/>
                  </a:lnTo>
                  <a:lnTo>
                    <a:pt x="352425" y="0"/>
                  </a:lnTo>
                  <a:close/>
                </a:path>
                <a:path w="4524375" h="1200150">
                  <a:moveTo>
                    <a:pt x="409575" y="0"/>
                  </a:moveTo>
                  <a:lnTo>
                    <a:pt x="400050" y="0"/>
                  </a:lnTo>
                  <a:lnTo>
                    <a:pt x="400050" y="9525"/>
                  </a:lnTo>
                  <a:lnTo>
                    <a:pt x="409575" y="9525"/>
                  </a:lnTo>
                  <a:lnTo>
                    <a:pt x="409575" y="0"/>
                  </a:lnTo>
                  <a:close/>
                </a:path>
                <a:path w="4524375" h="1200150">
                  <a:moveTo>
                    <a:pt x="466725" y="0"/>
                  </a:moveTo>
                  <a:lnTo>
                    <a:pt x="457200" y="0"/>
                  </a:lnTo>
                  <a:lnTo>
                    <a:pt x="457200" y="9525"/>
                  </a:lnTo>
                  <a:lnTo>
                    <a:pt x="466725" y="9525"/>
                  </a:lnTo>
                  <a:lnTo>
                    <a:pt x="466725" y="0"/>
                  </a:lnTo>
                  <a:close/>
                </a:path>
                <a:path w="4524375" h="1200150">
                  <a:moveTo>
                    <a:pt x="523875" y="0"/>
                  </a:moveTo>
                  <a:lnTo>
                    <a:pt x="514350" y="0"/>
                  </a:lnTo>
                  <a:lnTo>
                    <a:pt x="514350" y="9525"/>
                  </a:lnTo>
                  <a:lnTo>
                    <a:pt x="523875" y="9525"/>
                  </a:lnTo>
                  <a:lnTo>
                    <a:pt x="523875" y="0"/>
                  </a:lnTo>
                  <a:close/>
                </a:path>
                <a:path w="4524375" h="1200150">
                  <a:moveTo>
                    <a:pt x="581025" y="0"/>
                  </a:moveTo>
                  <a:lnTo>
                    <a:pt x="571500" y="0"/>
                  </a:lnTo>
                  <a:lnTo>
                    <a:pt x="571500" y="9525"/>
                  </a:lnTo>
                  <a:lnTo>
                    <a:pt x="581025" y="9525"/>
                  </a:lnTo>
                  <a:lnTo>
                    <a:pt x="581025" y="0"/>
                  </a:lnTo>
                  <a:close/>
                </a:path>
                <a:path w="4524375" h="1200150">
                  <a:moveTo>
                    <a:pt x="638175" y="0"/>
                  </a:moveTo>
                  <a:lnTo>
                    <a:pt x="628650" y="0"/>
                  </a:lnTo>
                  <a:lnTo>
                    <a:pt x="628650" y="9525"/>
                  </a:lnTo>
                  <a:lnTo>
                    <a:pt x="638175" y="9525"/>
                  </a:lnTo>
                  <a:lnTo>
                    <a:pt x="638175" y="0"/>
                  </a:lnTo>
                  <a:close/>
                </a:path>
                <a:path w="4524375" h="1200150">
                  <a:moveTo>
                    <a:pt x="695325" y="0"/>
                  </a:moveTo>
                  <a:lnTo>
                    <a:pt x="685800" y="0"/>
                  </a:lnTo>
                  <a:lnTo>
                    <a:pt x="685800" y="9525"/>
                  </a:lnTo>
                  <a:lnTo>
                    <a:pt x="695325" y="9525"/>
                  </a:lnTo>
                  <a:lnTo>
                    <a:pt x="695325" y="0"/>
                  </a:lnTo>
                  <a:close/>
                </a:path>
                <a:path w="4524375" h="1200150">
                  <a:moveTo>
                    <a:pt x="752475" y="0"/>
                  </a:moveTo>
                  <a:lnTo>
                    <a:pt x="742950" y="0"/>
                  </a:lnTo>
                  <a:lnTo>
                    <a:pt x="742950" y="9525"/>
                  </a:lnTo>
                  <a:lnTo>
                    <a:pt x="752475" y="9525"/>
                  </a:lnTo>
                  <a:lnTo>
                    <a:pt x="752475" y="0"/>
                  </a:lnTo>
                  <a:close/>
                </a:path>
                <a:path w="4524375" h="1200150">
                  <a:moveTo>
                    <a:pt x="809625" y="0"/>
                  </a:moveTo>
                  <a:lnTo>
                    <a:pt x="800100" y="0"/>
                  </a:lnTo>
                  <a:lnTo>
                    <a:pt x="800100" y="9525"/>
                  </a:lnTo>
                  <a:lnTo>
                    <a:pt x="809625" y="9525"/>
                  </a:lnTo>
                  <a:lnTo>
                    <a:pt x="809625" y="0"/>
                  </a:lnTo>
                  <a:close/>
                </a:path>
                <a:path w="4524375" h="1200150">
                  <a:moveTo>
                    <a:pt x="866775" y="0"/>
                  </a:moveTo>
                  <a:lnTo>
                    <a:pt x="857250" y="0"/>
                  </a:lnTo>
                  <a:lnTo>
                    <a:pt x="857250" y="9525"/>
                  </a:lnTo>
                  <a:lnTo>
                    <a:pt x="866775" y="9525"/>
                  </a:lnTo>
                  <a:lnTo>
                    <a:pt x="866775" y="0"/>
                  </a:lnTo>
                  <a:close/>
                </a:path>
                <a:path w="4524375" h="1200150">
                  <a:moveTo>
                    <a:pt x="923925" y="0"/>
                  </a:moveTo>
                  <a:lnTo>
                    <a:pt x="914400" y="0"/>
                  </a:lnTo>
                  <a:lnTo>
                    <a:pt x="914400" y="9525"/>
                  </a:lnTo>
                  <a:lnTo>
                    <a:pt x="923925" y="9525"/>
                  </a:lnTo>
                  <a:lnTo>
                    <a:pt x="923925" y="0"/>
                  </a:lnTo>
                  <a:close/>
                </a:path>
                <a:path w="4524375" h="1200150">
                  <a:moveTo>
                    <a:pt x="981075" y="0"/>
                  </a:moveTo>
                  <a:lnTo>
                    <a:pt x="971550" y="0"/>
                  </a:lnTo>
                  <a:lnTo>
                    <a:pt x="971550" y="9525"/>
                  </a:lnTo>
                  <a:lnTo>
                    <a:pt x="981075" y="9525"/>
                  </a:lnTo>
                  <a:lnTo>
                    <a:pt x="981075" y="0"/>
                  </a:lnTo>
                  <a:close/>
                </a:path>
                <a:path w="4524375" h="1200150">
                  <a:moveTo>
                    <a:pt x="1038225" y="0"/>
                  </a:moveTo>
                  <a:lnTo>
                    <a:pt x="1028700" y="0"/>
                  </a:lnTo>
                  <a:lnTo>
                    <a:pt x="1028700" y="9525"/>
                  </a:lnTo>
                  <a:lnTo>
                    <a:pt x="1038225" y="9525"/>
                  </a:lnTo>
                  <a:lnTo>
                    <a:pt x="1038225" y="0"/>
                  </a:lnTo>
                  <a:close/>
                </a:path>
                <a:path w="4524375" h="1200150">
                  <a:moveTo>
                    <a:pt x="1095375" y="0"/>
                  </a:moveTo>
                  <a:lnTo>
                    <a:pt x="1085850" y="0"/>
                  </a:lnTo>
                  <a:lnTo>
                    <a:pt x="1085850" y="9525"/>
                  </a:lnTo>
                  <a:lnTo>
                    <a:pt x="1095375" y="9525"/>
                  </a:lnTo>
                  <a:lnTo>
                    <a:pt x="1095375" y="0"/>
                  </a:lnTo>
                  <a:close/>
                </a:path>
                <a:path w="4524375" h="1200150">
                  <a:moveTo>
                    <a:pt x="1152525" y="0"/>
                  </a:moveTo>
                  <a:lnTo>
                    <a:pt x="1143000" y="0"/>
                  </a:lnTo>
                  <a:lnTo>
                    <a:pt x="1143000" y="9525"/>
                  </a:lnTo>
                  <a:lnTo>
                    <a:pt x="1152525" y="9525"/>
                  </a:lnTo>
                  <a:lnTo>
                    <a:pt x="1152525" y="0"/>
                  </a:lnTo>
                  <a:close/>
                </a:path>
                <a:path w="4524375" h="1200150">
                  <a:moveTo>
                    <a:pt x="1209675" y="0"/>
                  </a:moveTo>
                  <a:lnTo>
                    <a:pt x="1200150" y="0"/>
                  </a:lnTo>
                  <a:lnTo>
                    <a:pt x="1200150" y="9525"/>
                  </a:lnTo>
                  <a:lnTo>
                    <a:pt x="1209675" y="9525"/>
                  </a:lnTo>
                  <a:lnTo>
                    <a:pt x="1209675" y="0"/>
                  </a:lnTo>
                  <a:close/>
                </a:path>
                <a:path w="4524375" h="1200150">
                  <a:moveTo>
                    <a:pt x="1266825" y="0"/>
                  </a:moveTo>
                  <a:lnTo>
                    <a:pt x="1257300" y="0"/>
                  </a:lnTo>
                  <a:lnTo>
                    <a:pt x="1257300" y="9525"/>
                  </a:lnTo>
                  <a:lnTo>
                    <a:pt x="1266825" y="9525"/>
                  </a:lnTo>
                  <a:lnTo>
                    <a:pt x="1266825" y="0"/>
                  </a:lnTo>
                  <a:close/>
                </a:path>
                <a:path w="4524375" h="1200150">
                  <a:moveTo>
                    <a:pt x="1323975" y="0"/>
                  </a:moveTo>
                  <a:lnTo>
                    <a:pt x="1314450" y="0"/>
                  </a:lnTo>
                  <a:lnTo>
                    <a:pt x="1314450" y="9525"/>
                  </a:lnTo>
                  <a:lnTo>
                    <a:pt x="1323975" y="9525"/>
                  </a:lnTo>
                  <a:lnTo>
                    <a:pt x="1323975" y="0"/>
                  </a:lnTo>
                  <a:close/>
                </a:path>
                <a:path w="4524375" h="1200150">
                  <a:moveTo>
                    <a:pt x="1381125" y="0"/>
                  </a:moveTo>
                  <a:lnTo>
                    <a:pt x="1371600" y="0"/>
                  </a:lnTo>
                  <a:lnTo>
                    <a:pt x="1371600" y="9525"/>
                  </a:lnTo>
                  <a:lnTo>
                    <a:pt x="1381125" y="9525"/>
                  </a:lnTo>
                  <a:lnTo>
                    <a:pt x="1381125" y="0"/>
                  </a:lnTo>
                  <a:close/>
                </a:path>
                <a:path w="4524375" h="1200150">
                  <a:moveTo>
                    <a:pt x="1438275" y="0"/>
                  </a:moveTo>
                  <a:lnTo>
                    <a:pt x="1428750" y="0"/>
                  </a:lnTo>
                  <a:lnTo>
                    <a:pt x="1428750" y="9525"/>
                  </a:lnTo>
                  <a:lnTo>
                    <a:pt x="1438275" y="9525"/>
                  </a:lnTo>
                  <a:lnTo>
                    <a:pt x="1438275" y="0"/>
                  </a:lnTo>
                  <a:close/>
                </a:path>
                <a:path w="4524375" h="1200150">
                  <a:moveTo>
                    <a:pt x="1495425" y="0"/>
                  </a:moveTo>
                  <a:lnTo>
                    <a:pt x="1485900" y="0"/>
                  </a:lnTo>
                  <a:lnTo>
                    <a:pt x="1485900" y="9525"/>
                  </a:lnTo>
                  <a:lnTo>
                    <a:pt x="1495425" y="9525"/>
                  </a:lnTo>
                  <a:lnTo>
                    <a:pt x="1495425" y="0"/>
                  </a:lnTo>
                  <a:close/>
                </a:path>
                <a:path w="4524375" h="1200150">
                  <a:moveTo>
                    <a:pt x="1552575" y="0"/>
                  </a:moveTo>
                  <a:lnTo>
                    <a:pt x="1543050" y="0"/>
                  </a:lnTo>
                  <a:lnTo>
                    <a:pt x="1543050" y="9525"/>
                  </a:lnTo>
                  <a:lnTo>
                    <a:pt x="1552575" y="9525"/>
                  </a:lnTo>
                  <a:lnTo>
                    <a:pt x="1552575" y="0"/>
                  </a:lnTo>
                  <a:close/>
                </a:path>
                <a:path w="4524375" h="1200150">
                  <a:moveTo>
                    <a:pt x="1609725" y="0"/>
                  </a:moveTo>
                  <a:lnTo>
                    <a:pt x="1600200" y="0"/>
                  </a:lnTo>
                  <a:lnTo>
                    <a:pt x="1600200" y="9525"/>
                  </a:lnTo>
                  <a:lnTo>
                    <a:pt x="1609725" y="9525"/>
                  </a:lnTo>
                  <a:lnTo>
                    <a:pt x="1609725" y="0"/>
                  </a:lnTo>
                  <a:close/>
                </a:path>
                <a:path w="4524375" h="1200150">
                  <a:moveTo>
                    <a:pt x="1666875" y="0"/>
                  </a:moveTo>
                  <a:lnTo>
                    <a:pt x="1657350" y="0"/>
                  </a:lnTo>
                  <a:lnTo>
                    <a:pt x="1657350" y="9525"/>
                  </a:lnTo>
                  <a:lnTo>
                    <a:pt x="1666875" y="9525"/>
                  </a:lnTo>
                  <a:lnTo>
                    <a:pt x="1666875" y="0"/>
                  </a:lnTo>
                  <a:close/>
                </a:path>
                <a:path w="4524375" h="1200150">
                  <a:moveTo>
                    <a:pt x="1724025" y="0"/>
                  </a:moveTo>
                  <a:lnTo>
                    <a:pt x="1714500" y="0"/>
                  </a:lnTo>
                  <a:lnTo>
                    <a:pt x="1714500" y="9525"/>
                  </a:lnTo>
                  <a:lnTo>
                    <a:pt x="1724025" y="9525"/>
                  </a:lnTo>
                  <a:lnTo>
                    <a:pt x="1724025" y="0"/>
                  </a:lnTo>
                  <a:close/>
                </a:path>
                <a:path w="4524375" h="1200150">
                  <a:moveTo>
                    <a:pt x="1781175" y="0"/>
                  </a:moveTo>
                  <a:lnTo>
                    <a:pt x="1771650" y="0"/>
                  </a:lnTo>
                  <a:lnTo>
                    <a:pt x="1771650" y="9525"/>
                  </a:lnTo>
                  <a:lnTo>
                    <a:pt x="1781175" y="9525"/>
                  </a:lnTo>
                  <a:lnTo>
                    <a:pt x="1781175" y="0"/>
                  </a:lnTo>
                  <a:close/>
                </a:path>
                <a:path w="4524375" h="1200150">
                  <a:moveTo>
                    <a:pt x="1838325" y="0"/>
                  </a:moveTo>
                  <a:lnTo>
                    <a:pt x="1828800" y="0"/>
                  </a:lnTo>
                  <a:lnTo>
                    <a:pt x="1828800" y="9525"/>
                  </a:lnTo>
                  <a:lnTo>
                    <a:pt x="1838325" y="9525"/>
                  </a:lnTo>
                  <a:lnTo>
                    <a:pt x="1838325" y="0"/>
                  </a:lnTo>
                  <a:close/>
                </a:path>
                <a:path w="4524375" h="1200150">
                  <a:moveTo>
                    <a:pt x="1895475" y="0"/>
                  </a:moveTo>
                  <a:lnTo>
                    <a:pt x="1885950" y="0"/>
                  </a:lnTo>
                  <a:lnTo>
                    <a:pt x="1885950" y="9525"/>
                  </a:lnTo>
                  <a:lnTo>
                    <a:pt x="1895475" y="9525"/>
                  </a:lnTo>
                  <a:lnTo>
                    <a:pt x="1895475" y="0"/>
                  </a:lnTo>
                  <a:close/>
                </a:path>
                <a:path w="4524375" h="1200150">
                  <a:moveTo>
                    <a:pt x="1952625" y="0"/>
                  </a:moveTo>
                  <a:lnTo>
                    <a:pt x="1943100" y="0"/>
                  </a:lnTo>
                  <a:lnTo>
                    <a:pt x="1943100" y="9525"/>
                  </a:lnTo>
                  <a:lnTo>
                    <a:pt x="1952625" y="9525"/>
                  </a:lnTo>
                  <a:lnTo>
                    <a:pt x="1952625" y="0"/>
                  </a:lnTo>
                  <a:close/>
                </a:path>
                <a:path w="4524375" h="1200150">
                  <a:moveTo>
                    <a:pt x="2009775" y="0"/>
                  </a:moveTo>
                  <a:lnTo>
                    <a:pt x="2000250" y="0"/>
                  </a:lnTo>
                  <a:lnTo>
                    <a:pt x="2000250" y="9525"/>
                  </a:lnTo>
                  <a:lnTo>
                    <a:pt x="2009775" y="9525"/>
                  </a:lnTo>
                  <a:lnTo>
                    <a:pt x="2009775" y="0"/>
                  </a:lnTo>
                  <a:close/>
                </a:path>
                <a:path w="4524375" h="1200150">
                  <a:moveTo>
                    <a:pt x="2066925" y="0"/>
                  </a:moveTo>
                  <a:lnTo>
                    <a:pt x="2057400" y="0"/>
                  </a:lnTo>
                  <a:lnTo>
                    <a:pt x="2057400" y="9525"/>
                  </a:lnTo>
                  <a:lnTo>
                    <a:pt x="2066925" y="9525"/>
                  </a:lnTo>
                  <a:lnTo>
                    <a:pt x="2066925" y="0"/>
                  </a:lnTo>
                  <a:close/>
                </a:path>
                <a:path w="4524375" h="1200150">
                  <a:moveTo>
                    <a:pt x="2124075" y="0"/>
                  </a:moveTo>
                  <a:lnTo>
                    <a:pt x="2114550" y="0"/>
                  </a:lnTo>
                  <a:lnTo>
                    <a:pt x="2114550" y="9525"/>
                  </a:lnTo>
                  <a:lnTo>
                    <a:pt x="2124075" y="9525"/>
                  </a:lnTo>
                  <a:lnTo>
                    <a:pt x="2124075" y="0"/>
                  </a:lnTo>
                  <a:close/>
                </a:path>
                <a:path w="4524375" h="1200150">
                  <a:moveTo>
                    <a:pt x="2181225" y="0"/>
                  </a:moveTo>
                  <a:lnTo>
                    <a:pt x="2171700" y="0"/>
                  </a:lnTo>
                  <a:lnTo>
                    <a:pt x="2171700" y="9525"/>
                  </a:lnTo>
                  <a:lnTo>
                    <a:pt x="2181225" y="9525"/>
                  </a:lnTo>
                  <a:lnTo>
                    <a:pt x="2181225" y="0"/>
                  </a:lnTo>
                  <a:close/>
                </a:path>
                <a:path w="4524375" h="1200150">
                  <a:moveTo>
                    <a:pt x="2238375" y="0"/>
                  </a:moveTo>
                  <a:lnTo>
                    <a:pt x="2228850" y="0"/>
                  </a:lnTo>
                  <a:lnTo>
                    <a:pt x="2228850" y="9525"/>
                  </a:lnTo>
                  <a:lnTo>
                    <a:pt x="2238375" y="9525"/>
                  </a:lnTo>
                  <a:lnTo>
                    <a:pt x="2238375" y="0"/>
                  </a:lnTo>
                  <a:close/>
                </a:path>
                <a:path w="4524375" h="1200150">
                  <a:moveTo>
                    <a:pt x="2295525" y="0"/>
                  </a:moveTo>
                  <a:lnTo>
                    <a:pt x="2286000" y="0"/>
                  </a:lnTo>
                  <a:lnTo>
                    <a:pt x="2286000" y="9525"/>
                  </a:lnTo>
                  <a:lnTo>
                    <a:pt x="2295525" y="9525"/>
                  </a:lnTo>
                  <a:lnTo>
                    <a:pt x="2295525" y="0"/>
                  </a:lnTo>
                  <a:close/>
                </a:path>
                <a:path w="4524375" h="1200150">
                  <a:moveTo>
                    <a:pt x="2352675" y="0"/>
                  </a:moveTo>
                  <a:lnTo>
                    <a:pt x="2343150" y="0"/>
                  </a:lnTo>
                  <a:lnTo>
                    <a:pt x="2343150" y="9525"/>
                  </a:lnTo>
                  <a:lnTo>
                    <a:pt x="2352675" y="9525"/>
                  </a:lnTo>
                  <a:lnTo>
                    <a:pt x="2352675" y="0"/>
                  </a:lnTo>
                  <a:close/>
                </a:path>
                <a:path w="4524375" h="1200150">
                  <a:moveTo>
                    <a:pt x="2409825" y="0"/>
                  </a:moveTo>
                  <a:lnTo>
                    <a:pt x="2400300" y="0"/>
                  </a:lnTo>
                  <a:lnTo>
                    <a:pt x="2400300" y="9525"/>
                  </a:lnTo>
                  <a:lnTo>
                    <a:pt x="2409825" y="9525"/>
                  </a:lnTo>
                  <a:lnTo>
                    <a:pt x="2409825" y="0"/>
                  </a:lnTo>
                  <a:close/>
                </a:path>
                <a:path w="4524375" h="1200150">
                  <a:moveTo>
                    <a:pt x="2466975" y="0"/>
                  </a:moveTo>
                  <a:lnTo>
                    <a:pt x="2457450" y="0"/>
                  </a:lnTo>
                  <a:lnTo>
                    <a:pt x="2457450" y="9525"/>
                  </a:lnTo>
                  <a:lnTo>
                    <a:pt x="2466975" y="9525"/>
                  </a:lnTo>
                  <a:lnTo>
                    <a:pt x="2466975" y="0"/>
                  </a:lnTo>
                  <a:close/>
                </a:path>
                <a:path w="4524375" h="1200150">
                  <a:moveTo>
                    <a:pt x="2524125" y="0"/>
                  </a:moveTo>
                  <a:lnTo>
                    <a:pt x="2514600" y="0"/>
                  </a:lnTo>
                  <a:lnTo>
                    <a:pt x="2514600" y="9525"/>
                  </a:lnTo>
                  <a:lnTo>
                    <a:pt x="2524125" y="9525"/>
                  </a:lnTo>
                  <a:lnTo>
                    <a:pt x="2524125" y="0"/>
                  </a:lnTo>
                  <a:close/>
                </a:path>
                <a:path w="4524375" h="1200150">
                  <a:moveTo>
                    <a:pt x="2581275" y="0"/>
                  </a:moveTo>
                  <a:lnTo>
                    <a:pt x="2571750" y="0"/>
                  </a:lnTo>
                  <a:lnTo>
                    <a:pt x="2571750" y="9525"/>
                  </a:lnTo>
                  <a:lnTo>
                    <a:pt x="2581275" y="9525"/>
                  </a:lnTo>
                  <a:lnTo>
                    <a:pt x="2581275" y="0"/>
                  </a:lnTo>
                  <a:close/>
                </a:path>
                <a:path w="4524375" h="1200150">
                  <a:moveTo>
                    <a:pt x="2638425" y="0"/>
                  </a:moveTo>
                  <a:lnTo>
                    <a:pt x="2628900" y="0"/>
                  </a:lnTo>
                  <a:lnTo>
                    <a:pt x="2628900" y="9525"/>
                  </a:lnTo>
                  <a:lnTo>
                    <a:pt x="2638425" y="9525"/>
                  </a:lnTo>
                  <a:lnTo>
                    <a:pt x="2638425" y="0"/>
                  </a:lnTo>
                  <a:close/>
                </a:path>
                <a:path w="4524375" h="1200150">
                  <a:moveTo>
                    <a:pt x="2695575" y="0"/>
                  </a:moveTo>
                  <a:lnTo>
                    <a:pt x="2686050" y="0"/>
                  </a:lnTo>
                  <a:lnTo>
                    <a:pt x="2686050" y="9525"/>
                  </a:lnTo>
                  <a:lnTo>
                    <a:pt x="2695575" y="9525"/>
                  </a:lnTo>
                  <a:lnTo>
                    <a:pt x="2695575" y="0"/>
                  </a:lnTo>
                  <a:close/>
                </a:path>
                <a:path w="4524375" h="1200150">
                  <a:moveTo>
                    <a:pt x="2752725" y="0"/>
                  </a:moveTo>
                  <a:lnTo>
                    <a:pt x="2743200" y="0"/>
                  </a:lnTo>
                  <a:lnTo>
                    <a:pt x="2743200" y="9525"/>
                  </a:lnTo>
                  <a:lnTo>
                    <a:pt x="2752725" y="9525"/>
                  </a:lnTo>
                  <a:lnTo>
                    <a:pt x="2752725" y="0"/>
                  </a:lnTo>
                  <a:close/>
                </a:path>
                <a:path w="4524375" h="1200150">
                  <a:moveTo>
                    <a:pt x="2809875" y="0"/>
                  </a:moveTo>
                  <a:lnTo>
                    <a:pt x="2800350" y="0"/>
                  </a:lnTo>
                  <a:lnTo>
                    <a:pt x="2800350" y="9525"/>
                  </a:lnTo>
                  <a:lnTo>
                    <a:pt x="2809875" y="9525"/>
                  </a:lnTo>
                  <a:lnTo>
                    <a:pt x="2809875" y="0"/>
                  </a:lnTo>
                  <a:close/>
                </a:path>
                <a:path w="4524375" h="1200150">
                  <a:moveTo>
                    <a:pt x="2867025" y="0"/>
                  </a:moveTo>
                  <a:lnTo>
                    <a:pt x="2857500" y="0"/>
                  </a:lnTo>
                  <a:lnTo>
                    <a:pt x="2857500" y="9525"/>
                  </a:lnTo>
                  <a:lnTo>
                    <a:pt x="2867025" y="9525"/>
                  </a:lnTo>
                  <a:lnTo>
                    <a:pt x="2867025" y="0"/>
                  </a:lnTo>
                  <a:close/>
                </a:path>
                <a:path w="4524375" h="1200150">
                  <a:moveTo>
                    <a:pt x="2924175" y="0"/>
                  </a:moveTo>
                  <a:lnTo>
                    <a:pt x="2914650" y="0"/>
                  </a:lnTo>
                  <a:lnTo>
                    <a:pt x="2914650" y="9525"/>
                  </a:lnTo>
                  <a:lnTo>
                    <a:pt x="2924175" y="9525"/>
                  </a:lnTo>
                  <a:lnTo>
                    <a:pt x="2924175" y="0"/>
                  </a:lnTo>
                  <a:close/>
                </a:path>
                <a:path w="4524375" h="1200150">
                  <a:moveTo>
                    <a:pt x="2981325" y="0"/>
                  </a:moveTo>
                  <a:lnTo>
                    <a:pt x="2971800" y="0"/>
                  </a:lnTo>
                  <a:lnTo>
                    <a:pt x="2971800" y="9525"/>
                  </a:lnTo>
                  <a:lnTo>
                    <a:pt x="2981325" y="9525"/>
                  </a:lnTo>
                  <a:lnTo>
                    <a:pt x="2981325" y="0"/>
                  </a:lnTo>
                  <a:close/>
                </a:path>
                <a:path w="4524375" h="1200150">
                  <a:moveTo>
                    <a:pt x="3038475" y="0"/>
                  </a:moveTo>
                  <a:lnTo>
                    <a:pt x="3028950" y="0"/>
                  </a:lnTo>
                  <a:lnTo>
                    <a:pt x="3028950" y="9525"/>
                  </a:lnTo>
                  <a:lnTo>
                    <a:pt x="3038475" y="9525"/>
                  </a:lnTo>
                  <a:lnTo>
                    <a:pt x="3038475" y="0"/>
                  </a:lnTo>
                  <a:close/>
                </a:path>
                <a:path w="4524375" h="1200150">
                  <a:moveTo>
                    <a:pt x="3095625" y="0"/>
                  </a:moveTo>
                  <a:lnTo>
                    <a:pt x="3086100" y="0"/>
                  </a:lnTo>
                  <a:lnTo>
                    <a:pt x="3086100" y="9525"/>
                  </a:lnTo>
                  <a:lnTo>
                    <a:pt x="3095625" y="9525"/>
                  </a:lnTo>
                  <a:lnTo>
                    <a:pt x="3095625" y="0"/>
                  </a:lnTo>
                  <a:close/>
                </a:path>
                <a:path w="4524375" h="1200150">
                  <a:moveTo>
                    <a:pt x="3152775" y="0"/>
                  </a:moveTo>
                  <a:lnTo>
                    <a:pt x="3143250" y="0"/>
                  </a:lnTo>
                  <a:lnTo>
                    <a:pt x="3143250" y="9525"/>
                  </a:lnTo>
                  <a:lnTo>
                    <a:pt x="3152775" y="9525"/>
                  </a:lnTo>
                  <a:lnTo>
                    <a:pt x="3152775" y="0"/>
                  </a:lnTo>
                  <a:close/>
                </a:path>
                <a:path w="4524375" h="1200150">
                  <a:moveTo>
                    <a:pt x="3209925" y="0"/>
                  </a:moveTo>
                  <a:lnTo>
                    <a:pt x="3200400" y="0"/>
                  </a:lnTo>
                  <a:lnTo>
                    <a:pt x="3200400" y="9525"/>
                  </a:lnTo>
                  <a:lnTo>
                    <a:pt x="3209925" y="9525"/>
                  </a:lnTo>
                  <a:lnTo>
                    <a:pt x="3209925" y="0"/>
                  </a:lnTo>
                  <a:close/>
                </a:path>
                <a:path w="4524375" h="1200150">
                  <a:moveTo>
                    <a:pt x="3267075" y="0"/>
                  </a:moveTo>
                  <a:lnTo>
                    <a:pt x="3257550" y="0"/>
                  </a:lnTo>
                  <a:lnTo>
                    <a:pt x="3257550" y="9525"/>
                  </a:lnTo>
                  <a:lnTo>
                    <a:pt x="3267075" y="9525"/>
                  </a:lnTo>
                  <a:lnTo>
                    <a:pt x="3267075" y="0"/>
                  </a:lnTo>
                  <a:close/>
                </a:path>
                <a:path w="4524375" h="1200150">
                  <a:moveTo>
                    <a:pt x="3324225" y="0"/>
                  </a:moveTo>
                  <a:lnTo>
                    <a:pt x="3314700" y="0"/>
                  </a:lnTo>
                  <a:lnTo>
                    <a:pt x="3314700" y="9525"/>
                  </a:lnTo>
                  <a:lnTo>
                    <a:pt x="3324225" y="9525"/>
                  </a:lnTo>
                  <a:lnTo>
                    <a:pt x="3324225" y="0"/>
                  </a:lnTo>
                  <a:close/>
                </a:path>
                <a:path w="4524375" h="1200150">
                  <a:moveTo>
                    <a:pt x="3381375" y="0"/>
                  </a:moveTo>
                  <a:lnTo>
                    <a:pt x="3371850" y="0"/>
                  </a:lnTo>
                  <a:lnTo>
                    <a:pt x="3371850" y="9525"/>
                  </a:lnTo>
                  <a:lnTo>
                    <a:pt x="3381375" y="9525"/>
                  </a:lnTo>
                  <a:lnTo>
                    <a:pt x="3381375" y="0"/>
                  </a:lnTo>
                  <a:close/>
                </a:path>
                <a:path w="4524375" h="1200150">
                  <a:moveTo>
                    <a:pt x="3438525" y="0"/>
                  </a:moveTo>
                  <a:lnTo>
                    <a:pt x="3429000" y="0"/>
                  </a:lnTo>
                  <a:lnTo>
                    <a:pt x="3429000" y="9525"/>
                  </a:lnTo>
                  <a:lnTo>
                    <a:pt x="3438525" y="9525"/>
                  </a:lnTo>
                  <a:lnTo>
                    <a:pt x="3438525" y="0"/>
                  </a:lnTo>
                  <a:close/>
                </a:path>
                <a:path w="4524375" h="1200150">
                  <a:moveTo>
                    <a:pt x="4010025" y="1190625"/>
                  </a:moveTo>
                  <a:lnTo>
                    <a:pt x="4000500" y="1190625"/>
                  </a:lnTo>
                  <a:lnTo>
                    <a:pt x="4000500" y="1200150"/>
                  </a:lnTo>
                  <a:lnTo>
                    <a:pt x="4010025" y="1200150"/>
                  </a:lnTo>
                  <a:lnTo>
                    <a:pt x="4010025" y="1190625"/>
                  </a:lnTo>
                  <a:close/>
                </a:path>
                <a:path w="4524375" h="1200150">
                  <a:moveTo>
                    <a:pt x="4067175" y="1190625"/>
                  </a:moveTo>
                  <a:lnTo>
                    <a:pt x="4057650" y="1190625"/>
                  </a:lnTo>
                  <a:lnTo>
                    <a:pt x="4057650" y="1200150"/>
                  </a:lnTo>
                  <a:lnTo>
                    <a:pt x="4067175" y="1200150"/>
                  </a:lnTo>
                  <a:lnTo>
                    <a:pt x="4067175" y="1190625"/>
                  </a:lnTo>
                  <a:close/>
                </a:path>
                <a:path w="4524375" h="1200150">
                  <a:moveTo>
                    <a:pt x="4124325" y="1190625"/>
                  </a:moveTo>
                  <a:lnTo>
                    <a:pt x="4114800" y="1190625"/>
                  </a:lnTo>
                  <a:lnTo>
                    <a:pt x="4114800" y="1200150"/>
                  </a:lnTo>
                  <a:lnTo>
                    <a:pt x="4124325" y="1200150"/>
                  </a:lnTo>
                  <a:lnTo>
                    <a:pt x="4124325" y="1190625"/>
                  </a:lnTo>
                  <a:close/>
                </a:path>
                <a:path w="4524375" h="1200150">
                  <a:moveTo>
                    <a:pt x="4181475" y="1190625"/>
                  </a:moveTo>
                  <a:lnTo>
                    <a:pt x="4171950" y="1190625"/>
                  </a:lnTo>
                  <a:lnTo>
                    <a:pt x="4171950" y="1200150"/>
                  </a:lnTo>
                  <a:lnTo>
                    <a:pt x="4181475" y="1200150"/>
                  </a:lnTo>
                  <a:lnTo>
                    <a:pt x="4181475" y="1190625"/>
                  </a:lnTo>
                  <a:close/>
                </a:path>
                <a:path w="4524375" h="1200150">
                  <a:moveTo>
                    <a:pt x="4238625" y="1190625"/>
                  </a:moveTo>
                  <a:lnTo>
                    <a:pt x="4229100" y="1190625"/>
                  </a:lnTo>
                  <a:lnTo>
                    <a:pt x="4229100" y="1200150"/>
                  </a:lnTo>
                  <a:lnTo>
                    <a:pt x="4238625" y="1200150"/>
                  </a:lnTo>
                  <a:lnTo>
                    <a:pt x="4238625" y="1190625"/>
                  </a:lnTo>
                  <a:close/>
                </a:path>
                <a:path w="4524375" h="1200150">
                  <a:moveTo>
                    <a:pt x="4295775" y="1190625"/>
                  </a:moveTo>
                  <a:lnTo>
                    <a:pt x="4286250" y="1190625"/>
                  </a:lnTo>
                  <a:lnTo>
                    <a:pt x="4286250" y="1200150"/>
                  </a:lnTo>
                  <a:lnTo>
                    <a:pt x="4295775" y="1200150"/>
                  </a:lnTo>
                  <a:lnTo>
                    <a:pt x="4295775" y="1190625"/>
                  </a:lnTo>
                  <a:close/>
                </a:path>
                <a:path w="4524375" h="1200150">
                  <a:moveTo>
                    <a:pt x="4352925" y="1190625"/>
                  </a:moveTo>
                  <a:lnTo>
                    <a:pt x="4343400" y="1190625"/>
                  </a:lnTo>
                  <a:lnTo>
                    <a:pt x="4343400" y="1200150"/>
                  </a:lnTo>
                  <a:lnTo>
                    <a:pt x="4352925" y="1200150"/>
                  </a:lnTo>
                  <a:lnTo>
                    <a:pt x="4352925" y="1190625"/>
                  </a:lnTo>
                  <a:close/>
                </a:path>
                <a:path w="4524375" h="1200150">
                  <a:moveTo>
                    <a:pt x="4410075" y="1190625"/>
                  </a:moveTo>
                  <a:lnTo>
                    <a:pt x="4400550" y="1190625"/>
                  </a:lnTo>
                  <a:lnTo>
                    <a:pt x="4400550" y="1200150"/>
                  </a:lnTo>
                  <a:lnTo>
                    <a:pt x="4410075" y="1200150"/>
                  </a:lnTo>
                  <a:lnTo>
                    <a:pt x="4410075" y="1190625"/>
                  </a:lnTo>
                  <a:close/>
                </a:path>
                <a:path w="4524375" h="1200150">
                  <a:moveTo>
                    <a:pt x="4467225" y="1190625"/>
                  </a:moveTo>
                  <a:lnTo>
                    <a:pt x="4457700" y="1190625"/>
                  </a:lnTo>
                  <a:lnTo>
                    <a:pt x="4457700" y="1200150"/>
                  </a:lnTo>
                  <a:lnTo>
                    <a:pt x="4467225" y="1200150"/>
                  </a:lnTo>
                  <a:lnTo>
                    <a:pt x="4467225" y="1190625"/>
                  </a:lnTo>
                  <a:close/>
                </a:path>
                <a:path w="4524375" h="1200150">
                  <a:moveTo>
                    <a:pt x="4524375" y="1190625"/>
                  </a:moveTo>
                  <a:lnTo>
                    <a:pt x="4514850" y="1190625"/>
                  </a:lnTo>
                  <a:lnTo>
                    <a:pt x="4514850" y="1200150"/>
                  </a:lnTo>
                  <a:lnTo>
                    <a:pt x="4524375" y="1200150"/>
                  </a:lnTo>
                  <a:lnTo>
                    <a:pt x="4524375" y="1190625"/>
                  </a:lnTo>
                  <a:close/>
                </a:path>
              </a:pathLst>
            </a:custGeom>
            <a:solidFill>
              <a:srgbClr val="B4B9C2"/>
            </a:solidFill>
          </p:spPr>
          <p:txBody>
            <a:bodyPr wrap="square" lIns="0" tIns="0" rIns="0" bIns="0" rtlCol="0"/>
            <a:lstStyle/>
            <a:p>
              <a:endParaRPr/>
            </a:p>
          </p:txBody>
        </p:sp>
        <p:sp>
          <p:nvSpPr>
            <p:cNvPr id="48" name="object 48"/>
            <p:cNvSpPr/>
            <p:nvPr/>
          </p:nvSpPr>
          <p:spPr>
            <a:xfrm>
              <a:off x="4857737" y="962024"/>
              <a:ext cx="4429760" cy="2352675"/>
            </a:xfrm>
            <a:custGeom>
              <a:avLst/>
              <a:gdLst/>
              <a:ahLst/>
              <a:cxnLst/>
              <a:rect l="l" t="t" r="r" b="b"/>
              <a:pathLst>
                <a:path w="4429759" h="2352675">
                  <a:moveTo>
                    <a:pt x="9525" y="2343150"/>
                  </a:moveTo>
                  <a:lnTo>
                    <a:pt x="0" y="2343150"/>
                  </a:lnTo>
                  <a:lnTo>
                    <a:pt x="0" y="2352675"/>
                  </a:lnTo>
                  <a:lnTo>
                    <a:pt x="9525" y="2352675"/>
                  </a:lnTo>
                  <a:lnTo>
                    <a:pt x="9525" y="2343150"/>
                  </a:lnTo>
                  <a:close/>
                </a:path>
                <a:path w="4429759" h="2352675">
                  <a:moveTo>
                    <a:pt x="9525" y="2286000"/>
                  </a:moveTo>
                  <a:lnTo>
                    <a:pt x="0" y="2286000"/>
                  </a:lnTo>
                  <a:lnTo>
                    <a:pt x="0" y="2295525"/>
                  </a:lnTo>
                  <a:lnTo>
                    <a:pt x="9525" y="2295525"/>
                  </a:lnTo>
                  <a:lnTo>
                    <a:pt x="9525" y="2286000"/>
                  </a:lnTo>
                  <a:close/>
                </a:path>
                <a:path w="4429759" h="2352675">
                  <a:moveTo>
                    <a:pt x="9525" y="2228850"/>
                  </a:moveTo>
                  <a:lnTo>
                    <a:pt x="0" y="2228850"/>
                  </a:lnTo>
                  <a:lnTo>
                    <a:pt x="0" y="2238375"/>
                  </a:lnTo>
                  <a:lnTo>
                    <a:pt x="9525" y="2238375"/>
                  </a:lnTo>
                  <a:lnTo>
                    <a:pt x="9525" y="2228850"/>
                  </a:lnTo>
                  <a:close/>
                </a:path>
                <a:path w="4429759" h="2352675">
                  <a:moveTo>
                    <a:pt x="9525" y="2171700"/>
                  </a:moveTo>
                  <a:lnTo>
                    <a:pt x="0" y="2171700"/>
                  </a:lnTo>
                  <a:lnTo>
                    <a:pt x="0" y="2181225"/>
                  </a:lnTo>
                  <a:lnTo>
                    <a:pt x="9525" y="2181225"/>
                  </a:lnTo>
                  <a:lnTo>
                    <a:pt x="9525" y="2171700"/>
                  </a:lnTo>
                  <a:close/>
                </a:path>
                <a:path w="4429759" h="2352675">
                  <a:moveTo>
                    <a:pt x="9525" y="2114550"/>
                  </a:moveTo>
                  <a:lnTo>
                    <a:pt x="0" y="2114550"/>
                  </a:lnTo>
                  <a:lnTo>
                    <a:pt x="0" y="2124075"/>
                  </a:lnTo>
                  <a:lnTo>
                    <a:pt x="9525" y="2124075"/>
                  </a:lnTo>
                  <a:lnTo>
                    <a:pt x="9525" y="2114550"/>
                  </a:lnTo>
                  <a:close/>
                </a:path>
                <a:path w="4429759" h="2352675">
                  <a:moveTo>
                    <a:pt x="9525" y="2057400"/>
                  </a:moveTo>
                  <a:lnTo>
                    <a:pt x="0" y="2057400"/>
                  </a:lnTo>
                  <a:lnTo>
                    <a:pt x="0" y="2066925"/>
                  </a:lnTo>
                  <a:lnTo>
                    <a:pt x="9525" y="2066925"/>
                  </a:lnTo>
                  <a:lnTo>
                    <a:pt x="9525" y="2057400"/>
                  </a:lnTo>
                  <a:close/>
                </a:path>
                <a:path w="4429759" h="2352675">
                  <a:moveTo>
                    <a:pt x="9525" y="2000250"/>
                  </a:moveTo>
                  <a:lnTo>
                    <a:pt x="0" y="2000250"/>
                  </a:lnTo>
                  <a:lnTo>
                    <a:pt x="0" y="2009775"/>
                  </a:lnTo>
                  <a:lnTo>
                    <a:pt x="9525" y="2009775"/>
                  </a:lnTo>
                  <a:lnTo>
                    <a:pt x="9525" y="2000250"/>
                  </a:lnTo>
                  <a:close/>
                </a:path>
                <a:path w="4429759" h="2352675">
                  <a:moveTo>
                    <a:pt x="9525" y="1943100"/>
                  </a:moveTo>
                  <a:lnTo>
                    <a:pt x="0" y="1943100"/>
                  </a:lnTo>
                  <a:lnTo>
                    <a:pt x="0" y="1952625"/>
                  </a:lnTo>
                  <a:lnTo>
                    <a:pt x="9525" y="1952625"/>
                  </a:lnTo>
                  <a:lnTo>
                    <a:pt x="9525" y="1943100"/>
                  </a:lnTo>
                  <a:close/>
                </a:path>
                <a:path w="4429759" h="2352675">
                  <a:moveTo>
                    <a:pt x="9525" y="1885950"/>
                  </a:moveTo>
                  <a:lnTo>
                    <a:pt x="0" y="1885950"/>
                  </a:lnTo>
                  <a:lnTo>
                    <a:pt x="0" y="1895475"/>
                  </a:lnTo>
                  <a:lnTo>
                    <a:pt x="9525" y="1895475"/>
                  </a:lnTo>
                  <a:lnTo>
                    <a:pt x="9525" y="1885950"/>
                  </a:lnTo>
                  <a:close/>
                </a:path>
                <a:path w="4429759" h="2352675">
                  <a:moveTo>
                    <a:pt x="9525" y="1828800"/>
                  </a:moveTo>
                  <a:lnTo>
                    <a:pt x="0" y="1828800"/>
                  </a:lnTo>
                  <a:lnTo>
                    <a:pt x="0" y="1838325"/>
                  </a:lnTo>
                  <a:lnTo>
                    <a:pt x="9525" y="1838325"/>
                  </a:lnTo>
                  <a:lnTo>
                    <a:pt x="9525" y="1828800"/>
                  </a:lnTo>
                  <a:close/>
                </a:path>
                <a:path w="4429759" h="2352675">
                  <a:moveTo>
                    <a:pt x="9525" y="1771650"/>
                  </a:moveTo>
                  <a:lnTo>
                    <a:pt x="0" y="1771650"/>
                  </a:lnTo>
                  <a:lnTo>
                    <a:pt x="0" y="1781175"/>
                  </a:lnTo>
                  <a:lnTo>
                    <a:pt x="9525" y="1781175"/>
                  </a:lnTo>
                  <a:lnTo>
                    <a:pt x="9525" y="1771650"/>
                  </a:lnTo>
                  <a:close/>
                </a:path>
                <a:path w="4429759" h="2352675">
                  <a:moveTo>
                    <a:pt x="9525" y="1714500"/>
                  </a:moveTo>
                  <a:lnTo>
                    <a:pt x="0" y="1714500"/>
                  </a:lnTo>
                  <a:lnTo>
                    <a:pt x="0" y="1724025"/>
                  </a:lnTo>
                  <a:lnTo>
                    <a:pt x="9525" y="1724025"/>
                  </a:lnTo>
                  <a:lnTo>
                    <a:pt x="9525" y="1714500"/>
                  </a:lnTo>
                  <a:close/>
                </a:path>
                <a:path w="4429759" h="2352675">
                  <a:moveTo>
                    <a:pt x="9525" y="1657350"/>
                  </a:moveTo>
                  <a:lnTo>
                    <a:pt x="0" y="1657350"/>
                  </a:lnTo>
                  <a:lnTo>
                    <a:pt x="0" y="1666875"/>
                  </a:lnTo>
                  <a:lnTo>
                    <a:pt x="9525" y="1666875"/>
                  </a:lnTo>
                  <a:lnTo>
                    <a:pt x="9525" y="1657350"/>
                  </a:lnTo>
                  <a:close/>
                </a:path>
                <a:path w="4429759" h="2352675">
                  <a:moveTo>
                    <a:pt x="9525" y="1600200"/>
                  </a:moveTo>
                  <a:lnTo>
                    <a:pt x="0" y="1600200"/>
                  </a:lnTo>
                  <a:lnTo>
                    <a:pt x="0" y="1609725"/>
                  </a:lnTo>
                  <a:lnTo>
                    <a:pt x="9525" y="1609725"/>
                  </a:lnTo>
                  <a:lnTo>
                    <a:pt x="9525" y="1600200"/>
                  </a:lnTo>
                  <a:close/>
                </a:path>
                <a:path w="4429759" h="2352675">
                  <a:moveTo>
                    <a:pt x="9525" y="1543050"/>
                  </a:moveTo>
                  <a:lnTo>
                    <a:pt x="0" y="1543050"/>
                  </a:lnTo>
                  <a:lnTo>
                    <a:pt x="0" y="1552575"/>
                  </a:lnTo>
                  <a:lnTo>
                    <a:pt x="9525" y="1552575"/>
                  </a:lnTo>
                  <a:lnTo>
                    <a:pt x="9525" y="1543050"/>
                  </a:lnTo>
                  <a:close/>
                </a:path>
                <a:path w="4429759" h="2352675">
                  <a:moveTo>
                    <a:pt x="9525" y="1485900"/>
                  </a:moveTo>
                  <a:lnTo>
                    <a:pt x="0" y="1485900"/>
                  </a:lnTo>
                  <a:lnTo>
                    <a:pt x="0" y="1495425"/>
                  </a:lnTo>
                  <a:lnTo>
                    <a:pt x="9525" y="1495425"/>
                  </a:lnTo>
                  <a:lnTo>
                    <a:pt x="9525" y="1485900"/>
                  </a:lnTo>
                  <a:close/>
                </a:path>
                <a:path w="4429759" h="2352675">
                  <a:moveTo>
                    <a:pt x="9525" y="1428750"/>
                  </a:moveTo>
                  <a:lnTo>
                    <a:pt x="0" y="1428750"/>
                  </a:lnTo>
                  <a:lnTo>
                    <a:pt x="0" y="1438275"/>
                  </a:lnTo>
                  <a:lnTo>
                    <a:pt x="9525" y="1438275"/>
                  </a:lnTo>
                  <a:lnTo>
                    <a:pt x="9525" y="1428750"/>
                  </a:lnTo>
                  <a:close/>
                </a:path>
                <a:path w="4429759" h="2352675">
                  <a:moveTo>
                    <a:pt x="9525" y="1371600"/>
                  </a:moveTo>
                  <a:lnTo>
                    <a:pt x="0" y="1371600"/>
                  </a:lnTo>
                  <a:lnTo>
                    <a:pt x="0" y="1381125"/>
                  </a:lnTo>
                  <a:lnTo>
                    <a:pt x="9525" y="1381125"/>
                  </a:lnTo>
                  <a:lnTo>
                    <a:pt x="9525" y="1371600"/>
                  </a:lnTo>
                  <a:close/>
                </a:path>
                <a:path w="4429759" h="2352675">
                  <a:moveTo>
                    <a:pt x="9525" y="1314450"/>
                  </a:moveTo>
                  <a:lnTo>
                    <a:pt x="0" y="1314450"/>
                  </a:lnTo>
                  <a:lnTo>
                    <a:pt x="0" y="1323975"/>
                  </a:lnTo>
                  <a:lnTo>
                    <a:pt x="9525" y="1323975"/>
                  </a:lnTo>
                  <a:lnTo>
                    <a:pt x="9525" y="1314450"/>
                  </a:lnTo>
                  <a:close/>
                </a:path>
                <a:path w="4429759" h="2352675">
                  <a:moveTo>
                    <a:pt x="9525" y="1257300"/>
                  </a:moveTo>
                  <a:lnTo>
                    <a:pt x="0" y="1257300"/>
                  </a:lnTo>
                  <a:lnTo>
                    <a:pt x="0" y="1266825"/>
                  </a:lnTo>
                  <a:lnTo>
                    <a:pt x="9525" y="1266825"/>
                  </a:lnTo>
                  <a:lnTo>
                    <a:pt x="9525" y="1257300"/>
                  </a:lnTo>
                  <a:close/>
                </a:path>
                <a:path w="4429759" h="2352675">
                  <a:moveTo>
                    <a:pt x="9525" y="1200150"/>
                  </a:moveTo>
                  <a:lnTo>
                    <a:pt x="0" y="1200150"/>
                  </a:lnTo>
                  <a:lnTo>
                    <a:pt x="0" y="1209675"/>
                  </a:lnTo>
                  <a:lnTo>
                    <a:pt x="9525" y="1209675"/>
                  </a:lnTo>
                  <a:lnTo>
                    <a:pt x="9525" y="1200150"/>
                  </a:lnTo>
                  <a:close/>
                </a:path>
                <a:path w="4429759" h="2352675">
                  <a:moveTo>
                    <a:pt x="9525" y="1143000"/>
                  </a:moveTo>
                  <a:lnTo>
                    <a:pt x="0" y="1143000"/>
                  </a:lnTo>
                  <a:lnTo>
                    <a:pt x="0" y="1152525"/>
                  </a:lnTo>
                  <a:lnTo>
                    <a:pt x="9525" y="1152525"/>
                  </a:lnTo>
                  <a:lnTo>
                    <a:pt x="9525" y="1143000"/>
                  </a:lnTo>
                  <a:close/>
                </a:path>
                <a:path w="4429759" h="2352675">
                  <a:moveTo>
                    <a:pt x="9525" y="1085850"/>
                  </a:moveTo>
                  <a:lnTo>
                    <a:pt x="0" y="1085850"/>
                  </a:lnTo>
                  <a:lnTo>
                    <a:pt x="0" y="1095375"/>
                  </a:lnTo>
                  <a:lnTo>
                    <a:pt x="9525" y="1095375"/>
                  </a:lnTo>
                  <a:lnTo>
                    <a:pt x="9525" y="1085850"/>
                  </a:lnTo>
                  <a:close/>
                </a:path>
                <a:path w="4429759" h="2352675">
                  <a:moveTo>
                    <a:pt x="9525" y="1028700"/>
                  </a:moveTo>
                  <a:lnTo>
                    <a:pt x="0" y="1028700"/>
                  </a:lnTo>
                  <a:lnTo>
                    <a:pt x="0" y="1038225"/>
                  </a:lnTo>
                  <a:lnTo>
                    <a:pt x="9525" y="1038225"/>
                  </a:lnTo>
                  <a:lnTo>
                    <a:pt x="9525" y="1028700"/>
                  </a:lnTo>
                  <a:close/>
                </a:path>
                <a:path w="4429759" h="2352675">
                  <a:moveTo>
                    <a:pt x="9525" y="971550"/>
                  </a:moveTo>
                  <a:lnTo>
                    <a:pt x="0" y="971550"/>
                  </a:lnTo>
                  <a:lnTo>
                    <a:pt x="0" y="981075"/>
                  </a:lnTo>
                  <a:lnTo>
                    <a:pt x="9525" y="981075"/>
                  </a:lnTo>
                  <a:lnTo>
                    <a:pt x="9525" y="971550"/>
                  </a:lnTo>
                  <a:close/>
                </a:path>
                <a:path w="4429759" h="2352675">
                  <a:moveTo>
                    <a:pt x="9525" y="914400"/>
                  </a:moveTo>
                  <a:lnTo>
                    <a:pt x="0" y="914400"/>
                  </a:lnTo>
                  <a:lnTo>
                    <a:pt x="0" y="923925"/>
                  </a:lnTo>
                  <a:lnTo>
                    <a:pt x="9525" y="923925"/>
                  </a:lnTo>
                  <a:lnTo>
                    <a:pt x="9525" y="914400"/>
                  </a:lnTo>
                  <a:close/>
                </a:path>
                <a:path w="4429759" h="2352675">
                  <a:moveTo>
                    <a:pt x="9525" y="857250"/>
                  </a:moveTo>
                  <a:lnTo>
                    <a:pt x="0" y="857250"/>
                  </a:lnTo>
                  <a:lnTo>
                    <a:pt x="0" y="866775"/>
                  </a:lnTo>
                  <a:lnTo>
                    <a:pt x="9525" y="866775"/>
                  </a:lnTo>
                  <a:lnTo>
                    <a:pt x="9525" y="857250"/>
                  </a:lnTo>
                  <a:close/>
                </a:path>
                <a:path w="4429759" h="2352675">
                  <a:moveTo>
                    <a:pt x="9525" y="800100"/>
                  </a:moveTo>
                  <a:lnTo>
                    <a:pt x="0" y="800100"/>
                  </a:lnTo>
                  <a:lnTo>
                    <a:pt x="0" y="809625"/>
                  </a:lnTo>
                  <a:lnTo>
                    <a:pt x="9525" y="809625"/>
                  </a:lnTo>
                  <a:lnTo>
                    <a:pt x="9525" y="800100"/>
                  </a:lnTo>
                  <a:close/>
                </a:path>
                <a:path w="4429759" h="2352675">
                  <a:moveTo>
                    <a:pt x="9525" y="742950"/>
                  </a:moveTo>
                  <a:lnTo>
                    <a:pt x="0" y="742950"/>
                  </a:lnTo>
                  <a:lnTo>
                    <a:pt x="0" y="752475"/>
                  </a:lnTo>
                  <a:lnTo>
                    <a:pt x="9525" y="752475"/>
                  </a:lnTo>
                  <a:lnTo>
                    <a:pt x="9525" y="742950"/>
                  </a:lnTo>
                  <a:close/>
                </a:path>
                <a:path w="4429759" h="2352675">
                  <a:moveTo>
                    <a:pt x="9525" y="685800"/>
                  </a:moveTo>
                  <a:lnTo>
                    <a:pt x="0" y="685800"/>
                  </a:lnTo>
                  <a:lnTo>
                    <a:pt x="0" y="695325"/>
                  </a:lnTo>
                  <a:lnTo>
                    <a:pt x="9525" y="695325"/>
                  </a:lnTo>
                  <a:lnTo>
                    <a:pt x="9525" y="685800"/>
                  </a:lnTo>
                  <a:close/>
                </a:path>
                <a:path w="4429759" h="2352675">
                  <a:moveTo>
                    <a:pt x="9525" y="628650"/>
                  </a:moveTo>
                  <a:lnTo>
                    <a:pt x="0" y="628650"/>
                  </a:lnTo>
                  <a:lnTo>
                    <a:pt x="0" y="638175"/>
                  </a:lnTo>
                  <a:lnTo>
                    <a:pt x="9525" y="638175"/>
                  </a:lnTo>
                  <a:lnTo>
                    <a:pt x="9525" y="628650"/>
                  </a:lnTo>
                  <a:close/>
                </a:path>
                <a:path w="4429759" h="2352675">
                  <a:moveTo>
                    <a:pt x="9525" y="571500"/>
                  </a:moveTo>
                  <a:lnTo>
                    <a:pt x="0" y="571500"/>
                  </a:lnTo>
                  <a:lnTo>
                    <a:pt x="0" y="581025"/>
                  </a:lnTo>
                  <a:lnTo>
                    <a:pt x="9525" y="581025"/>
                  </a:lnTo>
                  <a:lnTo>
                    <a:pt x="9525" y="571500"/>
                  </a:lnTo>
                  <a:close/>
                </a:path>
                <a:path w="4429759" h="2352675">
                  <a:moveTo>
                    <a:pt x="9525" y="514350"/>
                  </a:moveTo>
                  <a:lnTo>
                    <a:pt x="0" y="514350"/>
                  </a:lnTo>
                  <a:lnTo>
                    <a:pt x="0" y="523875"/>
                  </a:lnTo>
                  <a:lnTo>
                    <a:pt x="9525" y="523875"/>
                  </a:lnTo>
                  <a:lnTo>
                    <a:pt x="9525" y="514350"/>
                  </a:lnTo>
                  <a:close/>
                </a:path>
                <a:path w="4429759" h="2352675">
                  <a:moveTo>
                    <a:pt x="9525" y="457200"/>
                  </a:moveTo>
                  <a:lnTo>
                    <a:pt x="0" y="457200"/>
                  </a:lnTo>
                  <a:lnTo>
                    <a:pt x="0" y="466725"/>
                  </a:lnTo>
                  <a:lnTo>
                    <a:pt x="9525" y="466725"/>
                  </a:lnTo>
                  <a:lnTo>
                    <a:pt x="9525" y="457200"/>
                  </a:lnTo>
                  <a:close/>
                </a:path>
                <a:path w="4429759" h="2352675">
                  <a:moveTo>
                    <a:pt x="9525" y="400050"/>
                  </a:moveTo>
                  <a:lnTo>
                    <a:pt x="0" y="400050"/>
                  </a:lnTo>
                  <a:lnTo>
                    <a:pt x="0" y="409575"/>
                  </a:lnTo>
                  <a:lnTo>
                    <a:pt x="9525" y="409575"/>
                  </a:lnTo>
                  <a:lnTo>
                    <a:pt x="9525" y="400050"/>
                  </a:lnTo>
                  <a:close/>
                </a:path>
                <a:path w="4429759" h="2352675">
                  <a:moveTo>
                    <a:pt x="9525" y="342900"/>
                  </a:moveTo>
                  <a:lnTo>
                    <a:pt x="0" y="342900"/>
                  </a:lnTo>
                  <a:lnTo>
                    <a:pt x="0" y="352425"/>
                  </a:lnTo>
                  <a:lnTo>
                    <a:pt x="9525" y="352425"/>
                  </a:lnTo>
                  <a:lnTo>
                    <a:pt x="9525" y="342900"/>
                  </a:lnTo>
                  <a:close/>
                </a:path>
                <a:path w="4429759" h="2352675">
                  <a:moveTo>
                    <a:pt x="9525" y="285750"/>
                  </a:moveTo>
                  <a:lnTo>
                    <a:pt x="0" y="285750"/>
                  </a:lnTo>
                  <a:lnTo>
                    <a:pt x="0" y="295275"/>
                  </a:lnTo>
                  <a:lnTo>
                    <a:pt x="9525" y="295275"/>
                  </a:lnTo>
                  <a:lnTo>
                    <a:pt x="9525" y="285750"/>
                  </a:lnTo>
                  <a:close/>
                </a:path>
                <a:path w="4429759" h="2352675">
                  <a:moveTo>
                    <a:pt x="9525" y="228600"/>
                  </a:moveTo>
                  <a:lnTo>
                    <a:pt x="0" y="228600"/>
                  </a:lnTo>
                  <a:lnTo>
                    <a:pt x="0" y="238125"/>
                  </a:lnTo>
                  <a:lnTo>
                    <a:pt x="9525" y="238125"/>
                  </a:lnTo>
                  <a:lnTo>
                    <a:pt x="9525" y="228600"/>
                  </a:lnTo>
                  <a:close/>
                </a:path>
                <a:path w="4429759" h="2352675">
                  <a:moveTo>
                    <a:pt x="9525" y="171450"/>
                  </a:moveTo>
                  <a:lnTo>
                    <a:pt x="0" y="171450"/>
                  </a:lnTo>
                  <a:lnTo>
                    <a:pt x="0" y="180975"/>
                  </a:lnTo>
                  <a:lnTo>
                    <a:pt x="9525" y="180975"/>
                  </a:lnTo>
                  <a:lnTo>
                    <a:pt x="9525" y="171450"/>
                  </a:lnTo>
                  <a:close/>
                </a:path>
                <a:path w="4429759" h="2352675">
                  <a:moveTo>
                    <a:pt x="9525" y="114300"/>
                  </a:moveTo>
                  <a:lnTo>
                    <a:pt x="0" y="114300"/>
                  </a:lnTo>
                  <a:lnTo>
                    <a:pt x="0" y="123825"/>
                  </a:lnTo>
                  <a:lnTo>
                    <a:pt x="9525" y="123825"/>
                  </a:lnTo>
                  <a:lnTo>
                    <a:pt x="9525" y="114300"/>
                  </a:lnTo>
                  <a:close/>
                </a:path>
                <a:path w="4429759" h="2352675">
                  <a:moveTo>
                    <a:pt x="9525" y="57150"/>
                  </a:moveTo>
                  <a:lnTo>
                    <a:pt x="0" y="57150"/>
                  </a:lnTo>
                  <a:lnTo>
                    <a:pt x="0" y="66675"/>
                  </a:lnTo>
                  <a:lnTo>
                    <a:pt x="9525" y="66675"/>
                  </a:lnTo>
                  <a:lnTo>
                    <a:pt x="9525" y="57150"/>
                  </a:lnTo>
                  <a:close/>
                </a:path>
                <a:path w="4429759" h="2352675">
                  <a:moveTo>
                    <a:pt x="9525" y="0"/>
                  </a:moveTo>
                  <a:lnTo>
                    <a:pt x="0" y="0"/>
                  </a:lnTo>
                  <a:lnTo>
                    <a:pt x="0" y="9525"/>
                  </a:lnTo>
                  <a:lnTo>
                    <a:pt x="9525" y="9525"/>
                  </a:lnTo>
                  <a:lnTo>
                    <a:pt x="9525" y="0"/>
                  </a:lnTo>
                  <a:close/>
                </a:path>
                <a:path w="4429759" h="2352675">
                  <a:moveTo>
                    <a:pt x="3343287" y="200037"/>
                  </a:moveTo>
                  <a:lnTo>
                    <a:pt x="3333762" y="200037"/>
                  </a:lnTo>
                  <a:lnTo>
                    <a:pt x="3333762" y="209562"/>
                  </a:lnTo>
                  <a:lnTo>
                    <a:pt x="3343287" y="209562"/>
                  </a:lnTo>
                  <a:lnTo>
                    <a:pt x="3343287" y="200037"/>
                  </a:lnTo>
                  <a:close/>
                </a:path>
                <a:path w="4429759" h="2352675">
                  <a:moveTo>
                    <a:pt x="3400437" y="200037"/>
                  </a:moveTo>
                  <a:lnTo>
                    <a:pt x="3390912" y="200037"/>
                  </a:lnTo>
                  <a:lnTo>
                    <a:pt x="3390912" y="209562"/>
                  </a:lnTo>
                  <a:lnTo>
                    <a:pt x="3400437" y="209562"/>
                  </a:lnTo>
                  <a:lnTo>
                    <a:pt x="3400437" y="200037"/>
                  </a:lnTo>
                  <a:close/>
                </a:path>
                <a:path w="4429759" h="2352675">
                  <a:moveTo>
                    <a:pt x="3457587" y="200037"/>
                  </a:moveTo>
                  <a:lnTo>
                    <a:pt x="3448062" y="200037"/>
                  </a:lnTo>
                  <a:lnTo>
                    <a:pt x="3448062" y="209562"/>
                  </a:lnTo>
                  <a:lnTo>
                    <a:pt x="3457587" y="209562"/>
                  </a:lnTo>
                  <a:lnTo>
                    <a:pt x="3457587" y="200037"/>
                  </a:lnTo>
                  <a:close/>
                </a:path>
                <a:path w="4429759" h="2352675">
                  <a:moveTo>
                    <a:pt x="3514737" y="200037"/>
                  </a:moveTo>
                  <a:lnTo>
                    <a:pt x="3505212" y="200037"/>
                  </a:lnTo>
                  <a:lnTo>
                    <a:pt x="3505212" y="209562"/>
                  </a:lnTo>
                  <a:lnTo>
                    <a:pt x="3514737" y="209562"/>
                  </a:lnTo>
                  <a:lnTo>
                    <a:pt x="3514737" y="200037"/>
                  </a:lnTo>
                  <a:close/>
                </a:path>
                <a:path w="4429759" h="2352675">
                  <a:moveTo>
                    <a:pt x="3571887" y="200037"/>
                  </a:moveTo>
                  <a:lnTo>
                    <a:pt x="3562362" y="200037"/>
                  </a:lnTo>
                  <a:lnTo>
                    <a:pt x="3562362" y="209562"/>
                  </a:lnTo>
                  <a:lnTo>
                    <a:pt x="3571887" y="209562"/>
                  </a:lnTo>
                  <a:lnTo>
                    <a:pt x="3571887" y="200037"/>
                  </a:lnTo>
                  <a:close/>
                </a:path>
                <a:path w="4429759" h="2352675">
                  <a:moveTo>
                    <a:pt x="3629037" y="200037"/>
                  </a:moveTo>
                  <a:lnTo>
                    <a:pt x="3619512" y="200037"/>
                  </a:lnTo>
                  <a:lnTo>
                    <a:pt x="3619512" y="209562"/>
                  </a:lnTo>
                  <a:lnTo>
                    <a:pt x="3629037" y="209562"/>
                  </a:lnTo>
                  <a:lnTo>
                    <a:pt x="3629037" y="200037"/>
                  </a:lnTo>
                  <a:close/>
                </a:path>
                <a:path w="4429759" h="2352675">
                  <a:moveTo>
                    <a:pt x="3686187" y="200037"/>
                  </a:moveTo>
                  <a:lnTo>
                    <a:pt x="3676662" y="200037"/>
                  </a:lnTo>
                  <a:lnTo>
                    <a:pt x="3676662" y="209562"/>
                  </a:lnTo>
                  <a:lnTo>
                    <a:pt x="3686187" y="209562"/>
                  </a:lnTo>
                  <a:lnTo>
                    <a:pt x="3686187" y="200037"/>
                  </a:lnTo>
                  <a:close/>
                </a:path>
                <a:path w="4429759" h="2352675">
                  <a:moveTo>
                    <a:pt x="3743337" y="200037"/>
                  </a:moveTo>
                  <a:lnTo>
                    <a:pt x="3733812" y="200037"/>
                  </a:lnTo>
                  <a:lnTo>
                    <a:pt x="3733812" y="209562"/>
                  </a:lnTo>
                  <a:lnTo>
                    <a:pt x="3743337" y="209562"/>
                  </a:lnTo>
                  <a:lnTo>
                    <a:pt x="3743337" y="200037"/>
                  </a:lnTo>
                  <a:close/>
                </a:path>
                <a:path w="4429759" h="2352675">
                  <a:moveTo>
                    <a:pt x="3800487" y="200037"/>
                  </a:moveTo>
                  <a:lnTo>
                    <a:pt x="3790962" y="200037"/>
                  </a:lnTo>
                  <a:lnTo>
                    <a:pt x="3790962" y="209562"/>
                  </a:lnTo>
                  <a:lnTo>
                    <a:pt x="3800487" y="209562"/>
                  </a:lnTo>
                  <a:lnTo>
                    <a:pt x="3800487" y="200037"/>
                  </a:lnTo>
                  <a:close/>
                </a:path>
                <a:path w="4429759" h="2352675">
                  <a:moveTo>
                    <a:pt x="3857637" y="200037"/>
                  </a:moveTo>
                  <a:lnTo>
                    <a:pt x="3848112" y="200037"/>
                  </a:lnTo>
                  <a:lnTo>
                    <a:pt x="3848112" y="209562"/>
                  </a:lnTo>
                  <a:lnTo>
                    <a:pt x="3857637" y="209562"/>
                  </a:lnTo>
                  <a:lnTo>
                    <a:pt x="3857637" y="200037"/>
                  </a:lnTo>
                  <a:close/>
                </a:path>
                <a:path w="4429759" h="2352675">
                  <a:moveTo>
                    <a:pt x="3914787" y="200037"/>
                  </a:moveTo>
                  <a:lnTo>
                    <a:pt x="3905262" y="200037"/>
                  </a:lnTo>
                  <a:lnTo>
                    <a:pt x="3905262" y="209562"/>
                  </a:lnTo>
                  <a:lnTo>
                    <a:pt x="3914787" y="209562"/>
                  </a:lnTo>
                  <a:lnTo>
                    <a:pt x="3914787" y="200037"/>
                  </a:lnTo>
                  <a:close/>
                </a:path>
                <a:path w="4429759" h="2352675">
                  <a:moveTo>
                    <a:pt x="3971937" y="200037"/>
                  </a:moveTo>
                  <a:lnTo>
                    <a:pt x="3962412" y="200037"/>
                  </a:lnTo>
                  <a:lnTo>
                    <a:pt x="3962412" y="209562"/>
                  </a:lnTo>
                  <a:lnTo>
                    <a:pt x="3971937" y="209562"/>
                  </a:lnTo>
                  <a:lnTo>
                    <a:pt x="3971937" y="200037"/>
                  </a:lnTo>
                  <a:close/>
                </a:path>
                <a:path w="4429759" h="2352675">
                  <a:moveTo>
                    <a:pt x="4029087" y="200037"/>
                  </a:moveTo>
                  <a:lnTo>
                    <a:pt x="4019562" y="200037"/>
                  </a:lnTo>
                  <a:lnTo>
                    <a:pt x="4019562" y="209562"/>
                  </a:lnTo>
                  <a:lnTo>
                    <a:pt x="4029087" y="209562"/>
                  </a:lnTo>
                  <a:lnTo>
                    <a:pt x="4029087" y="200037"/>
                  </a:lnTo>
                  <a:close/>
                </a:path>
                <a:path w="4429759" h="2352675">
                  <a:moveTo>
                    <a:pt x="4086237" y="200037"/>
                  </a:moveTo>
                  <a:lnTo>
                    <a:pt x="4076712" y="200037"/>
                  </a:lnTo>
                  <a:lnTo>
                    <a:pt x="4076712" y="209562"/>
                  </a:lnTo>
                  <a:lnTo>
                    <a:pt x="4086237" y="209562"/>
                  </a:lnTo>
                  <a:lnTo>
                    <a:pt x="4086237" y="200037"/>
                  </a:lnTo>
                  <a:close/>
                </a:path>
                <a:path w="4429759" h="2352675">
                  <a:moveTo>
                    <a:pt x="4143387" y="200037"/>
                  </a:moveTo>
                  <a:lnTo>
                    <a:pt x="4133862" y="200037"/>
                  </a:lnTo>
                  <a:lnTo>
                    <a:pt x="4133862" y="209562"/>
                  </a:lnTo>
                  <a:lnTo>
                    <a:pt x="4143387" y="209562"/>
                  </a:lnTo>
                  <a:lnTo>
                    <a:pt x="4143387" y="200037"/>
                  </a:lnTo>
                  <a:close/>
                </a:path>
                <a:path w="4429759" h="2352675">
                  <a:moveTo>
                    <a:pt x="4200537" y="200037"/>
                  </a:moveTo>
                  <a:lnTo>
                    <a:pt x="4191012" y="200037"/>
                  </a:lnTo>
                  <a:lnTo>
                    <a:pt x="4191012" y="209562"/>
                  </a:lnTo>
                  <a:lnTo>
                    <a:pt x="4200537" y="209562"/>
                  </a:lnTo>
                  <a:lnTo>
                    <a:pt x="4200537" y="200037"/>
                  </a:lnTo>
                  <a:close/>
                </a:path>
                <a:path w="4429759" h="2352675">
                  <a:moveTo>
                    <a:pt x="4257687" y="200037"/>
                  </a:moveTo>
                  <a:lnTo>
                    <a:pt x="4248162" y="200037"/>
                  </a:lnTo>
                  <a:lnTo>
                    <a:pt x="4248162" y="209562"/>
                  </a:lnTo>
                  <a:lnTo>
                    <a:pt x="4257687" y="209562"/>
                  </a:lnTo>
                  <a:lnTo>
                    <a:pt x="4257687" y="200037"/>
                  </a:lnTo>
                  <a:close/>
                </a:path>
                <a:path w="4429759" h="2352675">
                  <a:moveTo>
                    <a:pt x="4314837" y="200037"/>
                  </a:moveTo>
                  <a:lnTo>
                    <a:pt x="4305312" y="200037"/>
                  </a:lnTo>
                  <a:lnTo>
                    <a:pt x="4305312" y="209562"/>
                  </a:lnTo>
                  <a:lnTo>
                    <a:pt x="4314837" y="209562"/>
                  </a:lnTo>
                  <a:lnTo>
                    <a:pt x="4314837" y="200037"/>
                  </a:lnTo>
                  <a:close/>
                </a:path>
                <a:path w="4429759" h="2352675">
                  <a:moveTo>
                    <a:pt x="4371987" y="200037"/>
                  </a:moveTo>
                  <a:lnTo>
                    <a:pt x="4362462" y="200037"/>
                  </a:lnTo>
                  <a:lnTo>
                    <a:pt x="4362462" y="209562"/>
                  </a:lnTo>
                  <a:lnTo>
                    <a:pt x="4371987" y="209562"/>
                  </a:lnTo>
                  <a:lnTo>
                    <a:pt x="4371987" y="200037"/>
                  </a:lnTo>
                  <a:close/>
                </a:path>
                <a:path w="4429759" h="2352675">
                  <a:moveTo>
                    <a:pt x="4429137" y="200037"/>
                  </a:moveTo>
                  <a:lnTo>
                    <a:pt x="4419612" y="200037"/>
                  </a:lnTo>
                  <a:lnTo>
                    <a:pt x="4419612" y="209562"/>
                  </a:lnTo>
                  <a:lnTo>
                    <a:pt x="4429137" y="209562"/>
                  </a:lnTo>
                  <a:lnTo>
                    <a:pt x="4429137" y="200037"/>
                  </a:lnTo>
                  <a:close/>
                </a:path>
              </a:pathLst>
            </a:custGeom>
            <a:solidFill>
              <a:srgbClr val="B4B9C2"/>
            </a:solidFill>
          </p:spPr>
          <p:txBody>
            <a:bodyPr wrap="square" lIns="0" tIns="0" rIns="0" bIns="0" rtlCol="0"/>
            <a:lstStyle/>
            <a:p>
              <a:endParaRPr/>
            </a:p>
          </p:txBody>
        </p:sp>
      </p:grpSp>
      <p:sp>
        <p:nvSpPr>
          <p:cNvPr id="49" name="object 49"/>
          <p:cNvSpPr txBox="1"/>
          <p:nvPr/>
        </p:nvSpPr>
        <p:spPr>
          <a:xfrm>
            <a:off x="4577953" y="2282618"/>
            <a:ext cx="102235" cy="135255"/>
          </a:xfrm>
          <a:prstGeom prst="rect">
            <a:avLst/>
          </a:prstGeom>
        </p:spPr>
        <p:txBody>
          <a:bodyPr vert="horz" wrap="square" lIns="0" tIns="15240" rIns="0" bIns="0" rtlCol="0">
            <a:spAutoFit/>
          </a:bodyPr>
          <a:lstStyle/>
          <a:p>
            <a:pPr>
              <a:lnSpc>
                <a:spcPct val="100000"/>
              </a:lnSpc>
              <a:spcBef>
                <a:spcPts val="120"/>
              </a:spcBef>
            </a:pPr>
            <a:r>
              <a:rPr sz="700" spc="-25" dirty="0">
                <a:solidFill>
                  <a:srgbClr val="BCBED0"/>
                </a:solidFill>
                <a:latin typeface="Trebuchet MS"/>
                <a:cs typeface="Trebuchet MS"/>
              </a:rPr>
              <a:t>30</a:t>
            </a:r>
            <a:endParaRPr sz="700">
              <a:latin typeface="Trebuchet MS"/>
              <a:cs typeface="Trebuchet MS"/>
            </a:endParaRPr>
          </a:p>
        </p:txBody>
      </p:sp>
      <p:sp>
        <p:nvSpPr>
          <p:cNvPr id="50" name="object 50"/>
          <p:cNvSpPr txBox="1"/>
          <p:nvPr/>
        </p:nvSpPr>
        <p:spPr>
          <a:xfrm>
            <a:off x="4573190" y="1091993"/>
            <a:ext cx="106680" cy="135255"/>
          </a:xfrm>
          <a:prstGeom prst="rect">
            <a:avLst/>
          </a:prstGeom>
        </p:spPr>
        <p:txBody>
          <a:bodyPr vert="horz" wrap="square" lIns="0" tIns="15240" rIns="0" bIns="0" rtlCol="0">
            <a:spAutoFit/>
          </a:bodyPr>
          <a:lstStyle/>
          <a:p>
            <a:pPr>
              <a:lnSpc>
                <a:spcPct val="100000"/>
              </a:lnSpc>
              <a:spcBef>
                <a:spcPts val="120"/>
              </a:spcBef>
            </a:pPr>
            <a:r>
              <a:rPr sz="700" spc="-25" dirty="0">
                <a:solidFill>
                  <a:srgbClr val="BCBED0"/>
                </a:solidFill>
                <a:latin typeface="Trebuchet MS"/>
                <a:cs typeface="Trebuchet MS"/>
              </a:rPr>
              <a:t>35</a:t>
            </a:r>
            <a:endParaRPr sz="700">
              <a:latin typeface="Trebuchet MS"/>
              <a:cs typeface="Trebuchet MS"/>
            </a:endParaRPr>
          </a:p>
        </p:txBody>
      </p:sp>
      <p:sp>
        <p:nvSpPr>
          <p:cNvPr id="51" name="object 51"/>
          <p:cNvSpPr txBox="1"/>
          <p:nvPr/>
        </p:nvSpPr>
        <p:spPr>
          <a:xfrm>
            <a:off x="6934058" y="3454400"/>
            <a:ext cx="232410" cy="162560"/>
          </a:xfrm>
          <a:prstGeom prst="rect">
            <a:avLst/>
          </a:prstGeom>
        </p:spPr>
        <p:txBody>
          <a:bodyPr vert="horz" wrap="square" lIns="0" tIns="12700" rIns="0" bIns="0" rtlCol="0">
            <a:spAutoFit/>
          </a:bodyPr>
          <a:lstStyle/>
          <a:p>
            <a:pPr>
              <a:lnSpc>
                <a:spcPct val="100000"/>
              </a:lnSpc>
              <a:spcBef>
                <a:spcPts val="100"/>
              </a:spcBef>
            </a:pPr>
            <a:r>
              <a:rPr sz="900" b="1" spc="-25" dirty="0">
                <a:solidFill>
                  <a:srgbClr val="FFFFFF"/>
                </a:solidFill>
                <a:latin typeface="Segoe UI"/>
                <a:cs typeface="Segoe UI"/>
              </a:rPr>
              <a:t>Ano</a:t>
            </a:r>
            <a:endParaRPr sz="900">
              <a:latin typeface="Segoe UI"/>
              <a:cs typeface="Segoe UI"/>
            </a:endParaRPr>
          </a:p>
        </p:txBody>
      </p:sp>
      <p:sp>
        <p:nvSpPr>
          <p:cNvPr id="52" name="object 52"/>
          <p:cNvSpPr txBox="1"/>
          <p:nvPr/>
        </p:nvSpPr>
        <p:spPr>
          <a:xfrm>
            <a:off x="4321658" y="1125409"/>
            <a:ext cx="177800" cy="1978660"/>
          </a:xfrm>
          <a:prstGeom prst="rect">
            <a:avLst/>
          </a:prstGeom>
        </p:spPr>
        <p:txBody>
          <a:bodyPr vert="vert270" wrap="square" lIns="0" tIns="21590" rIns="0" bIns="0" rtlCol="0">
            <a:spAutoFit/>
          </a:bodyPr>
          <a:lstStyle/>
          <a:p>
            <a:pPr marL="12700">
              <a:lnSpc>
                <a:spcPct val="100000"/>
              </a:lnSpc>
              <a:spcBef>
                <a:spcPts val="170"/>
              </a:spcBef>
            </a:pPr>
            <a:r>
              <a:rPr sz="900" b="1" dirty="0">
                <a:solidFill>
                  <a:srgbClr val="FFFFFF"/>
                </a:solidFill>
                <a:latin typeface="Segoe UI"/>
                <a:cs typeface="Segoe UI"/>
              </a:rPr>
              <a:t>Contagem</a:t>
            </a:r>
            <a:r>
              <a:rPr sz="900" b="1" spc="-30" dirty="0">
                <a:solidFill>
                  <a:srgbClr val="FFFFFF"/>
                </a:solidFill>
                <a:latin typeface="Segoe UI"/>
                <a:cs typeface="Segoe UI"/>
              </a:rPr>
              <a:t> </a:t>
            </a:r>
            <a:r>
              <a:rPr sz="900" b="1" dirty="0">
                <a:solidFill>
                  <a:srgbClr val="FFFFFF"/>
                </a:solidFill>
                <a:latin typeface="Segoe UI"/>
                <a:cs typeface="Segoe UI"/>
              </a:rPr>
              <a:t>de</a:t>
            </a:r>
            <a:r>
              <a:rPr sz="900" b="1" spc="-25" dirty="0">
                <a:solidFill>
                  <a:srgbClr val="FFFFFF"/>
                </a:solidFill>
                <a:latin typeface="Segoe UI"/>
                <a:cs typeface="Segoe UI"/>
              </a:rPr>
              <a:t> </a:t>
            </a:r>
            <a:r>
              <a:rPr sz="900" b="1" spc="-10" dirty="0">
                <a:solidFill>
                  <a:srgbClr val="FFFFFF"/>
                </a:solidFill>
                <a:latin typeface="Segoe UI"/>
                <a:cs typeface="Segoe UI"/>
              </a:rPr>
              <a:t>ContratoDeLocacao_id</a:t>
            </a:r>
            <a:endParaRPr sz="900">
              <a:latin typeface="Segoe UI"/>
              <a:cs typeface="Segoe UI"/>
            </a:endParaRPr>
          </a:p>
        </p:txBody>
      </p:sp>
      <p:sp>
        <p:nvSpPr>
          <p:cNvPr id="53" name="object 53"/>
          <p:cNvSpPr txBox="1"/>
          <p:nvPr/>
        </p:nvSpPr>
        <p:spPr>
          <a:xfrm>
            <a:off x="4773207" y="3330514"/>
            <a:ext cx="191770" cy="135255"/>
          </a:xfrm>
          <a:prstGeom prst="rect">
            <a:avLst/>
          </a:prstGeom>
        </p:spPr>
        <p:txBody>
          <a:bodyPr vert="horz" wrap="square" lIns="0" tIns="15240" rIns="0" bIns="0" rtlCol="0">
            <a:spAutoFit/>
          </a:bodyPr>
          <a:lstStyle/>
          <a:p>
            <a:pPr>
              <a:lnSpc>
                <a:spcPct val="100000"/>
              </a:lnSpc>
              <a:spcBef>
                <a:spcPts val="120"/>
              </a:spcBef>
            </a:pPr>
            <a:r>
              <a:rPr sz="700" spc="-20" dirty="0">
                <a:solidFill>
                  <a:srgbClr val="BCBED0"/>
                </a:solidFill>
                <a:latin typeface="Trebuchet MS"/>
                <a:cs typeface="Trebuchet MS"/>
              </a:rPr>
              <a:t>2020</a:t>
            </a:r>
            <a:endParaRPr sz="700">
              <a:latin typeface="Trebuchet MS"/>
              <a:cs typeface="Trebuchet MS"/>
            </a:endParaRPr>
          </a:p>
        </p:txBody>
      </p:sp>
      <p:sp>
        <p:nvSpPr>
          <p:cNvPr id="54" name="object 54"/>
          <p:cNvSpPr/>
          <p:nvPr/>
        </p:nvSpPr>
        <p:spPr>
          <a:xfrm>
            <a:off x="6317729" y="962024"/>
            <a:ext cx="9525" cy="2352675"/>
          </a:xfrm>
          <a:custGeom>
            <a:avLst/>
            <a:gdLst/>
            <a:ahLst/>
            <a:cxnLst/>
            <a:rect l="l" t="t" r="r" b="b"/>
            <a:pathLst>
              <a:path w="9525" h="2352675">
                <a:moveTo>
                  <a:pt x="9525" y="2343150"/>
                </a:moveTo>
                <a:lnTo>
                  <a:pt x="0" y="2343150"/>
                </a:lnTo>
                <a:lnTo>
                  <a:pt x="0" y="2352675"/>
                </a:lnTo>
                <a:lnTo>
                  <a:pt x="9525" y="2352675"/>
                </a:lnTo>
                <a:lnTo>
                  <a:pt x="9525" y="2343150"/>
                </a:lnTo>
                <a:close/>
              </a:path>
              <a:path w="9525" h="2352675">
                <a:moveTo>
                  <a:pt x="9525" y="2286000"/>
                </a:moveTo>
                <a:lnTo>
                  <a:pt x="0" y="2286000"/>
                </a:lnTo>
                <a:lnTo>
                  <a:pt x="0" y="2295525"/>
                </a:lnTo>
                <a:lnTo>
                  <a:pt x="9525" y="2295525"/>
                </a:lnTo>
                <a:lnTo>
                  <a:pt x="9525" y="2286000"/>
                </a:lnTo>
                <a:close/>
              </a:path>
              <a:path w="9525" h="2352675">
                <a:moveTo>
                  <a:pt x="9525" y="2228850"/>
                </a:moveTo>
                <a:lnTo>
                  <a:pt x="0" y="2228850"/>
                </a:lnTo>
                <a:lnTo>
                  <a:pt x="0" y="2238375"/>
                </a:lnTo>
                <a:lnTo>
                  <a:pt x="9525" y="2238375"/>
                </a:lnTo>
                <a:lnTo>
                  <a:pt x="9525" y="2228850"/>
                </a:lnTo>
                <a:close/>
              </a:path>
              <a:path w="9525" h="2352675">
                <a:moveTo>
                  <a:pt x="9525" y="2171700"/>
                </a:moveTo>
                <a:lnTo>
                  <a:pt x="0" y="2171700"/>
                </a:lnTo>
                <a:lnTo>
                  <a:pt x="0" y="2181225"/>
                </a:lnTo>
                <a:lnTo>
                  <a:pt x="9525" y="2181225"/>
                </a:lnTo>
                <a:lnTo>
                  <a:pt x="9525" y="2171700"/>
                </a:lnTo>
                <a:close/>
              </a:path>
              <a:path w="9525" h="2352675">
                <a:moveTo>
                  <a:pt x="9525" y="2114550"/>
                </a:moveTo>
                <a:lnTo>
                  <a:pt x="0" y="2114550"/>
                </a:lnTo>
                <a:lnTo>
                  <a:pt x="0" y="2124075"/>
                </a:lnTo>
                <a:lnTo>
                  <a:pt x="9525" y="2124075"/>
                </a:lnTo>
                <a:lnTo>
                  <a:pt x="9525" y="2114550"/>
                </a:lnTo>
                <a:close/>
              </a:path>
              <a:path w="9525" h="2352675">
                <a:moveTo>
                  <a:pt x="9525" y="2057400"/>
                </a:moveTo>
                <a:lnTo>
                  <a:pt x="0" y="2057400"/>
                </a:lnTo>
                <a:lnTo>
                  <a:pt x="0" y="2066925"/>
                </a:lnTo>
                <a:lnTo>
                  <a:pt x="9525" y="2066925"/>
                </a:lnTo>
                <a:lnTo>
                  <a:pt x="9525" y="2057400"/>
                </a:lnTo>
                <a:close/>
              </a:path>
              <a:path w="9525" h="2352675">
                <a:moveTo>
                  <a:pt x="9525" y="2000250"/>
                </a:moveTo>
                <a:lnTo>
                  <a:pt x="0" y="2000250"/>
                </a:lnTo>
                <a:lnTo>
                  <a:pt x="0" y="2009775"/>
                </a:lnTo>
                <a:lnTo>
                  <a:pt x="9525" y="2009775"/>
                </a:lnTo>
                <a:lnTo>
                  <a:pt x="9525" y="2000250"/>
                </a:lnTo>
                <a:close/>
              </a:path>
              <a:path w="9525" h="2352675">
                <a:moveTo>
                  <a:pt x="9525" y="1943100"/>
                </a:moveTo>
                <a:lnTo>
                  <a:pt x="0" y="1943100"/>
                </a:lnTo>
                <a:lnTo>
                  <a:pt x="0" y="1952625"/>
                </a:lnTo>
                <a:lnTo>
                  <a:pt x="9525" y="1952625"/>
                </a:lnTo>
                <a:lnTo>
                  <a:pt x="9525" y="1943100"/>
                </a:lnTo>
                <a:close/>
              </a:path>
              <a:path w="9525" h="2352675">
                <a:moveTo>
                  <a:pt x="9525" y="1885950"/>
                </a:moveTo>
                <a:lnTo>
                  <a:pt x="0" y="1885950"/>
                </a:lnTo>
                <a:lnTo>
                  <a:pt x="0" y="1895475"/>
                </a:lnTo>
                <a:lnTo>
                  <a:pt x="9525" y="1895475"/>
                </a:lnTo>
                <a:lnTo>
                  <a:pt x="9525" y="1885950"/>
                </a:lnTo>
                <a:close/>
              </a:path>
              <a:path w="9525" h="2352675">
                <a:moveTo>
                  <a:pt x="9525" y="1828800"/>
                </a:moveTo>
                <a:lnTo>
                  <a:pt x="0" y="1828800"/>
                </a:lnTo>
                <a:lnTo>
                  <a:pt x="0" y="1838325"/>
                </a:lnTo>
                <a:lnTo>
                  <a:pt x="9525" y="1838325"/>
                </a:lnTo>
                <a:lnTo>
                  <a:pt x="9525" y="1828800"/>
                </a:lnTo>
                <a:close/>
              </a:path>
              <a:path w="9525" h="2352675">
                <a:moveTo>
                  <a:pt x="9525" y="1771650"/>
                </a:moveTo>
                <a:lnTo>
                  <a:pt x="0" y="1771650"/>
                </a:lnTo>
                <a:lnTo>
                  <a:pt x="0" y="1781175"/>
                </a:lnTo>
                <a:lnTo>
                  <a:pt x="9525" y="1781175"/>
                </a:lnTo>
                <a:lnTo>
                  <a:pt x="9525" y="1771650"/>
                </a:lnTo>
                <a:close/>
              </a:path>
              <a:path w="9525" h="2352675">
                <a:moveTo>
                  <a:pt x="9525" y="1714500"/>
                </a:moveTo>
                <a:lnTo>
                  <a:pt x="0" y="1714500"/>
                </a:lnTo>
                <a:lnTo>
                  <a:pt x="0" y="1724025"/>
                </a:lnTo>
                <a:lnTo>
                  <a:pt x="9525" y="1724025"/>
                </a:lnTo>
                <a:lnTo>
                  <a:pt x="9525" y="1714500"/>
                </a:lnTo>
                <a:close/>
              </a:path>
              <a:path w="9525" h="2352675">
                <a:moveTo>
                  <a:pt x="9525" y="1657350"/>
                </a:moveTo>
                <a:lnTo>
                  <a:pt x="0" y="1657350"/>
                </a:lnTo>
                <a:lnTo>
                  <a:pt x="0" y="1666875"/>
                </a:lnTo>
                <a:lnTo>
                  <a:pt x="9525" y="1666875"/>
                </a:lnTo>
                <a:lnTo>
                  <a:pt x="9525" y="1657350"/>
                </a:lnTo>
                <a:close/>
              </a:path>
              <a:path w="9525" h="2352675">
                <a:moveTo>
                  <a:pt x="9525" y="1600200"/>
                </a:moveTo>
                <a:lnTo>
                  <a:pt x="0" y="1600200"/>
                </a:lnTo>
                <a:lnTo>
                  <a:pt x="0" y="1609725"/>
                </a:lnTo>
                <a:lnTo>
                  <a:pt x="9525" y="1609725"/>
                </a:lnTo>
                <a:lnTo>
                  <a:pt x="9525" y="1600200"/>
                </a:lnTo>
                <a:close/>
              </a:path>
              <a:path w="9525" h="2352675">
                <a:moveTo>
                  <a:pt x="9525" y="1543050"/>
                </a:moveTo>
                <a:lnTo>
                  <a:pt x="0" y="1543050"/>
                </a:lnTo>
                <a:lnTo>
                  <a:pt x="0" y="1552575"/>
                </a:lnTo>
                <a:lnTo>
                  <a:pt x="9525" y="1552575"/>
                </a:lnTo>
                <a:lnTo>
                  <a:pt x="9525" y="1543050"/>
                </a:lnTo>
                <a:close/>
              </a:path>
              <a:path w="9525" h="2352675">
                <a:moveTo>
                  <a:pt x="9525" y="1485900"/>
                </a:moveTo>
                <a:lnTo>
                  <a:pt x="0" y="1485900"/>
                </a:lnTo>
                <a:lnTo>
                  <a:pt x="0" y="1495425"/>
                </a:lnTo>
                <a:lnTo>
                  <a:pt x="9525" y="1495425"/>
                </a:lnTo>
                <a:lnTo>
                  <a:pt x="9525" y="1485900"/>
                </a:lnTo>
                <a:close/>
              </a:path>
              <a:path w="9525" h="2352675">
                <a:moveTo>
                  <a:pt x="9525" y="1428750"/>
                </a:moveTo>
                <a:lnTo>
                  <a:pt x="0" y="1428750"/>
                </a:lnTo>
                <a:lnTo>
                  <a:pt x="0" y="1438275"/>
                </a:lnTo>
                <a:lnTo>
                  <a:pt x="9525" y="1438275"/>
                </a:lnTo>
                <a:lnTo>
                  <a:pt x="9525" y="1428750"/>
                </a:lnTo>
                <a:close/>
              </a:path>
              <a:path w="9525" h="2352675">
                <a:moveTo>
                  <a:pt x="9525" y="1371600"/>
                </a:moveTo>
                <a:lnTo>
                  <a:pt x="0" y="1371600"/>
                </a:lnTo>
                <a:lnTo>
                  <a:pt x="0" y="1381125"/>
                </a:lnTo>
                <a:lnTo>
                  <a:pt x="9525" y="1381125"/>
                </a:lnTo>
                <a:lnTo>
                  <a:pt x="9525" y="1371600"/>
                </a:lnTo>
                <a:close/>
              </a:path>
              <a:path w="9525" h="2352675">
                <a:moveTo>
                  <a:pt x="9525" y="1314450"/>
                </a:moveTo>
                <a:lnTo>
                  <a:pt x="0" y="1314450"/>
                </a:lnTo>
                <a:lnTo>
                  <a:pt x="0" y="1323975"/>
                </a:lnTo>
                <a:lnTo>
                  <a:pt x="9525" y="1323975"/>
                </a:lnTo>
                <a:lnTo>
                  <a:pt x="9525" y="1314450"/>
                </a:lnTo>
                <a:close/>
              </a:path>
              <a:path w="9525" h="2352675">
                <a:moveTo>
                  <a:pt x="9525" y="1257300"/>
                </a:moveTo>
                <a:lnTo>
                  <a:pt x="0" y="1257300"/>
                </a:lnTo>
                <a:lnTo>
                  <a:pt x="0" y="1266825"/>
                </a:lnTo>
                <a:lnTo>
                  <a:pt x="9525" y="1266825"/>
                </a:lnTo>
                <a:lnTo>
                  <a:pt x="9525" y="1257300"/>
                </a:lnTo>
                <a:close/>
              </a:path>
              <a:path w="9525" h="2352675">
                <a:moveTo>
                  <a:pt x="9525" y="1200150"/>
                </a:moveTo>
                <a:lnTo>
                  <a:pt x="0" y="1200150"/>
                </a:lnTo>
                <a:lnTo>
                  <a:pt x="0" y="1209675"/>
                </a:lnTo>
                <a:lnTo>
                  <a:pt x="9525" y="1209675"/>
                </a:lnTo>
                <a:lnTo>
                  <a:pt x="9525" y="1200150"/>
                </a:lnTo>
                <a:close/>
              </a:path>
              <a:path w="9525" h="2352675">
                <a:moveTo>
                  <a:pt x="9525" y="1143000"/>
                </a:moveTo>
                <a:lnTo>
                  <a:pt x="0" y="1143000"/>
                </a:lnTo>
                <a:lnTo>
                  <a:pt x="0" y="1152525"/>
                </a:lnTo>
                <a:lnTo>
                  <a:pt x="9525" y="1152525"/>
                </a:lnTo>
                <a:lnTo>
                  <a:pt x="9525" y="1143000"/>
                </a:lnTo>
                <a:close/>
              </a:path>
              <a:path w="9525" h="2352675">
                <a:moveTo>
                  <a:pt x="9525" y="1085850"/>
                </a:moveTo>
                <a:lnTo>
                  <a:pt x="0" y="1085850"/>
                </a:lnTo>
                <a:lnTo>
                  <a:pt x="0" y="1095375"/>
                </a:lnTo>
                <a:lnTo>
                  <a:pt x="9525" y="1095375"/>
                </a:lnTo>
                <a:lnTo>
                  <a:pt x="9525" y="1085850"/>
                </a:lnTo>
                <a:close/>
              </a:path>
              <a:path w="9525" h="2352675">
                <a:moveTo>
                  <a:pt x="9525" y="1028700"/>
                </a:moveTo>
                <a:lnTo>
                  <a:pt x="0" y="1028700"/>
                </a:lnTo>
                <a:lnTo>
                  <a:pt x="0" y="1038225"/>
                </a:lnTo>
                <a:lnTo>
                  <a:pt x="9525" y="1038225"/>
                </a:lnTo>
                <a:lnTo>
                  <a:pt x="9525" y="1028700"/>
                </a:lnTo>
                <a:close/>
              </a:path>
              <a:path w="9525" h="2352675">
                <a:moveTo>
                  <a:pt x="9525" y="971550"/>
                </a:moveTo>
                <a:lnTo>
                  <a:pt x="0" y="971550"/>
                </a:lnTo>
                <a:lnTo>
                  <a:pt x="0" y="981075"/>
                </a:lnTo>
                <a:lnTo>
                  <a:pt x="9525" y="981075"/>
                </a:lnTo>
                <a:lnTo>
                  <a:pt x="9525" y="971550"/>
                </a:lnTo>
                <a:close/>
              </a:path>
              <a:path w="9525" h="2352675">
                <a:moveTo>
                  <a:pt x="9525" y="914400"/>
                </a:moveTo>
                <a:lnTo>
                  <a:pt x="0" y="914400"/>
                </a:lnTo>
                <a:lnTo>
                  <a:pt x="0" y="923925"/>
                </a:lnTo>
                <a:lnTo>
                  <a:pt x="9525" y="923925"/>
                </a:lnTo>
                <a:lnTo>
                  <a:pt x="9525" y="914400"/>
                </a:lnTo>
                <a:close/>
              </a:path>
              <a:path w="9525" h="2352675">
                <a:moveTo>
                  <a:pt x="9525" y="857250"/>
                </a:moveTo>
                <a:lnTo>
                  <a:pt x="0" y="857250"/>
                </a:lnTo>
                <a:lnTo>
                  <a:pt x="0" y="866775"/>
                </a:lnTo>
                <a:lnTo>
                  <a:pt x="9525" y="866775"/>
                </a:lnTo>
                <a:lnTo>
                  <a:pt x="9525" y="857250"/>
                </a:lnTo>
                <a:close/>
              </a:path>
              <a:path w="9525" h="2352675">
                <a:moveTo>
                  <a:pt x="9525" y="800100"/>
                </a:moveTo>
                <a:lnTo>
                  <a:pt x="0" y="800100"/>
                </a:lnTo>
                <a:lnTo>
                  <a:pt x="0" y="809625"/>
                </a:lnTo>
                <a:lnTo>
                  <a:pt x="9525" y="809625"/>
                </a:lnTo>
                <a:lnTo>
                  <a:pt x="9525" y="800100"/>
                </a:lnTo>
                <a:close/>
              </a:path>
              <a:path w="9525" h="2352675">
                <a:moveTo>
                  <a:pt x="9525" y="742950"/>
                </a:moveTo>
                <a:lnTo>
                  <a:pt x="0" y="742950"/>
                </a:lnTo>
                <a:lnTo>
                  <a:pt x="0" y="752475"/>
                </a:lnTo>
                <a:lnTo>
                  <a:pt x="9525" y="752475"/>
                </a:lnTo>
                <a:lnTo>
                  <a:pt x="9525" y="742950"/>
                </a:lnTo>
                <a:close/>
              </a:path>
              <a:path w="9525" h="2352675">
                <a:moveTo>
                  <a:pt x="9525" y="685800"/>
                </a:moveTo>
                <a:lnTo>
                  <a:pt x="0" y="685800"/>
                </a:lnTo>
                <a:lnTo>
                  <a:pt x="0" y="695325"/>
                </a:lnTo>
                <a:lnTo>
                  <a:pt x="9525" y="695325"/>
                </a:lnTo>
                <a:lnTo>
                  <a:pt x="9525" y="685800"/>
                </a:lnTo>
                <a:close/>
              </a:path>
              <a:path w="9525" h="2352675">
                <a:moveTo>
                  <a:pt x="9525" y="628650"/>
                </a:moveTo>
                <a:lnTo>
                  <a:pt x="0" y="628650"/>
                </a:lnTo>
                <a:lnTo>
                  <a:pt x="0" y="638175"/>
                </a:lnTo>
                <a:lnTo>
                  <a:pt x="9525" y="638175"/>
                </a:lnTo>
                <a:lnTo>
                  <a:pt x="9525" y="628650"/>
                </a:lnTo>
                <a:close/>
              </a:path>
              <a:path w="9525" h="2352675">
                <a:moveTo>
                  <a:pt x="9525" y="571500"/>
                </a:moveTo>
                <a:lnTo>
                  <a:pt x="0" y="571500"/>
                </a:lnTo>
                <a:lnTo>
                  <a:pt x="0" y="581025"/>
                </a:lnTo>
                <a:lnTo>
                  <a:pt x="9525" y="581025"/>
                </a:lnTo>
                <a:lnTo>
                  <a:pt x="9525" y="571500"/>
                </a:lnTo>
                <a:close/>
              </a:path>
              <a:path w="9525" h="2352675">
                <a:moveTo>
                  <a:pt x="9525" y="514350"/>
                </a:moveTo>
                <a:lnTo>
                  <a:pt x="0" y="514350"/>
                </a:lnTo>
                <a:lnTo>
                  <a:pt x="0" y="523875"/>
                </a:lnTo>
                <a:lnTo>
                  <a:pt x="9525" y="523875"/>
                </a:lnTo>
                <a:lnTo>
                  <a:pt x="9525" y="514350"/>
                </a:lnTo>
                <a:close/>
              </a:path>
              <a:path w="9525" h="2352675">
                <a:moveTo>
                  <a:pt x="9525" y="457200"/>
                </a:moveTo>
                <a:lnTo>
                  <a:pt x="0" y="457200"/>
                </a:lnTo>
                <a:lnTo>
                  <a:pt x="0" y="466725"/>
                </a:lnTo>
                <a:lnTo>
                  <a:pt x="9525" y="466725"/>
                </a:lnTo>
                <a:lnTo>
                  <a:pt x="9525" y="457200"/>
                </a:lnTo>
                <a:close/>
              </a:path>
              <a:path w="9525" h="2352675">
                <a:moveTo>
                  <a:pt x="9525" y="400050"/>
                </a:moveTo>
                <a:lnTo>
                  <a:pt x="0" y="400050"/>
                </a:lnTo>
                <a:lnTo>
                  <a:pt x="0" y="409575"/>
                </a:lnTo>
                <a:lnTo>
                  <a:pt x="9525" y="409575"/>
                </a:lnTo>
                <a:lnTo>
                  <a:pt x="9525" y="400050"/>
                </a:lnTo>
                <a:close/>
              </a:path>
              <a:path w="9525" h="2352675">
                <a:moveTo>
                  <a:pt x="9525" y="342900"/>
                </a:moveTo>
                <a:lnTo>
                  <a:pt x="0" y="342900"/>
                </a:lnTo>
                <a:lnTo>
                  <a:pt x="0" y="352425"/>
                </a:lnTo>
                <a:lnTo>
                  <a:pt x="9525" y="352425"/>
                </a:lnTo>
                <a:lnTo>
                  <a:pt x="9525" y="342900"/>
                </a:lnTo>
                <a:close/>
              </a:path>
              <a:path w="9525" h="2352675">
                <a:moveTo>
                  <a:pt x="9525" y="285750"/>
                </a:moveTo>
                <a:lnTo>
                  <a:pt x="0" y="285750"/>
                </a:lnTo>
                <a:lnTo>
                  <a:pt x="0" y="295275"/>
                </a:lnTo>
                <a:lnTo>
                  <a:pt x="9525" y="295275"/>
                </a:lnTo>
                <a:lnTo>
                  <a:pt x="9525" y="285750"/>
                </a:lnTo>
                <a:close/>
              </a:path>
              <a:path w="9525" h="2352675">
                <a:moveTo>
                  <a:pt x="9525" y="228600"/>
                </a:moveTo>
                <a:lnTo>
                  <a:pt x="0" y="228600"/>
                </a:lnTo>
                <a:lnTo>
                  <a:pt x="0" y="238125"/>
                </a:lnTo>
                <a:lnTo>
                  <a:pt x="9525" y="238125"/>
                </a:lnTo>
                <a:lnTo>
                  <a:pt x="9525" y="228600"/>
                </a:lnTo>
                <a:close/>
              </a:path>
              <a:path w="9525" h="2352675">
                <a:moveTo>
                  <a:pt x="9525" y="171450"/>
                </a:moveTo>
                <a:lnTo>
                  <a:pt x="0" y="171450"/>
                </a:lnTo>
                <a:lnTo>
                  <a:pt x="0" y="180975"/>
                </a:lnTo>
                <a:lnTo>
                  <a:pt x="9525" y="180975"/>
                </a:lnTo>
                <a:lnTo>
                  <a:pt x="9525" y="171450"/>
                </a:lnTo>
                <a:close/>
              </a:path>
              <a:path w="9525" h="2352675">
                <a:moveTo>
                  <a:pt x="9525" y="114300"/>
                </a:moveTo>
                <a:lnTo>
                  <a:pt x="0" y="114300"/>
                </a:lnTo>
                <a:lnTo>
                  <a:pt x="0" y="123825"/>
                </a:lnTo>
                <a:lnTo>
                  <a:pt x="9525" y="123825"/>
                </a:lnTo>
                <a:lnTo>
                  <a:pt x="9525" y="114300"/>
                </a:lnTo>
                <a:close/>
              </a:path>
              <a:path w="9525" h="2352675">
                <a:moveTo>
                  <a:pt x="9525" y="57150"/>
                </a:moveTo>
                <a:lnTo>
                  <a:pt x="0" y="57150"/>
                </a:lnTo>
                <a:lnTo>
                  <a:pt x="0" y="66675"/>
                </a:lnTo>
                <a:lnTo>
                  <a:pt x="9525" y="66675"/>
                </a:lnTo>
                <a:lnTo>
                  <a:pt x="9525" y="57150"/>
                </a:lnTo>
                <a:close/>
              </a:path>
              <a:path w="9525" h="2352675">
                <a:moveTo>
                  <a:pt x="9525" y="0"/>
                </a:moveTo>
                <a:lnTo>
                  <a:pt x="0" y="0"/>
                </a:lnTo>
                <a:lnTo>
                  <a:pt x="0" y="9525"/>
                </a:lnTo>
                <a:lnTo>
                  <a:pt x="9525" y="9525"/>
                </a:lnTo>
                <a:lnTo>
                  <a:pt x="9525" y="0"/>
                </a:lnTo>
                <a:close/>
              </a:path>
            </a:pathLst>
          </a:custGeom>
          <a:solidFill>
            <a:srgbClr val="B4B9C2"/>
          </a:solidFill>
        </p:spPr>
        <p:txBody>
          <a:bodyPr wrap="square" lIns="0" tIns="0" rIns="0" bIns="0" rtlCol="0"/>
          <a:lstStyle/>
          <a:p>
            <a:endParaRPr/>
          </a:p>
        </p:txBody>
      </p:sp>
      <p:sp>
        <p:nvSpPr>
          <p:cNvPr id="55" name="object 55"/>
          <p:cNvSpPr txBox="1"/>
          <p:nvPr/>
        </p:nvSpPr>
        <p:spPr>
          <a:xfrm>
            <a:off x="6233200" y="3330514"/>
            <a:ext cx="191770" cy="135255"/>
          </a:xfrm>
          <a:prstGeom prst="rect">
            <a:avLst/>
          </a:prstGeom>
        </p:spPr>
        <p:txBody>
          <a:bodyPr vert="horz" wrap="square" lIns="0" tIns="15240" rIns="0" bIns="0" rtlCol="0">
            <a:spAutoFit/>
          </a:bodyPr>
          <a:lstStyle/>
          <a:p>
            <a:pPr>
              <a:lnSpc>
                <a:spcPct val="100000"/>
              </a:lnSpc>
              <a:spcBef>
                <a:spcPts val="120"/>
              </a:spcBef>
            </a:pPr>
            <a:r>
              <a:rPr sz="700" spc="-20" dirty="0">
                <a:solidFill>
                  <a:srgbClr val="BCBED0"/>
                </a:solidFill>
                <a:latin typeface="Trebuchet MS"/>
                <a:cs typeface="Trebuchet MS"/>
              </a:rPr>
              <a:t>2021</a:t>
            </a:r>
            <a:endParaRPr sz="700">
              <a:latin typeface="Trebuchet MS"/>
              <a:cs typeface="Trebuchet MS"/>
            </a:endParaRPr>
          </a:p>
        </p:txBody>
      </p:sp>
      <p:sp>
        <p:nvSpPr>
          <p:cNvPr id="56" name="object 56"/>
          <p:cNvSpPr/>
          <p:nvPr/>
        </p:nvSpPr>
        <p:spPr>
          <a:xfrm>
            <a:off x="7773720" y="962024"/>
            <a:ext cx="10160" cy="2352675"/>
          </a:xfrm>
          <a:custGeom>
            <a:avLst/>
            <a:gdLst/>
            <a:ahLst/>
            <a:cxnLst/>
            <a:rect l="l" t="t" r="r" b="b"/>
            <a:pathLst>
              <a:path w="10159" h="2352675">
                <a:moveTo>
                  <a:pt x="9537" y="2343150"/>
                </a:moveTo>
                <a:lnTo>
                  <a:pt x="0" y="2343150"/>
                </a:lnTo>
                <a:lnTo>
                  <a:pt x="0" y="2352675"/>
                </a:lnTo>
                <a:lnTo>
                  <a:pt x="9537" y="2352675"/>
                </a:lnTo>
                <a:lnTo>
                  <a:pt x="9537" y="2343150"/>
                </a:lnTo>
                <a:close/>
              </a:path>
              <a:path w="10159" h="2352675">
                <a:moveTo>
                  <a:pt x="9537" y="2286000"/>
                </a:moveTo>
                <a:lnTo>
                  <a:pt x="0" y="2286000"/>
                </a:lnTo>
                <a:lnTo>
                  <a:pt x="0" y="2295525"/>
                </a:lnTo>
                <a:lnTo>
                  <a:pt x="9537" y="2295525"/>
                </a:lnTo>
                <a:lnTo>
                  <a:pt x="9537" y="2286000"/>
                </a:lnTo>
                <a:close/>
              </a:path>
              <a:path w="10159" h="2352675">
                <a:moveTo>
                  <a:pt x="9537" y="2228850"/>
                </a:moveTo>
                <a:lnTo>
                  <a:pt x="0" y="2228850"/>
                </a:lnTo>
                <a:lnTo>
                  <a:pt x="0" y="2238375"/>
                </a:lnTo>
                <a:lnTo>
                  <a:pt x="9537" y="2238375"/>
                </a:lnTo>
                <a:lnTo>
                  <a:pt x="9537" y="2228850"/>
                </a:lnTo>
                <a:close/>
              </a:path>
              <a:path w="10159" h="2352675">
                <a:moveTo>
                  <a:pt x="9537" y="2171700"/>
                </a:moveTo>
                <a:lnTo>
                  <a:pt x="0" y="2171700"/>
                </a:lnTo>
                <a:lnTo>
                  <a:pt x="0" y="2181225"/>
                </a:lnTo>
                <a:lnTo>
                  <a:pt x="9537" y="2181225"/>
                </a:lnTo>
                <a:lnTo>
                  <a:pt x="9537" y="2171700"/>
                </a:lnTo>
                <a:close/>
              </a:path>
              <a:path w="10159" h="2352675">
                <a:moveTo>
                  <a:pt x="9537" y="2114550"/>
                </a:moveTo>
                <a:lnTo>
                  <a:pt x="0" y="2114550"/>
                </a:lnTo>
                <a:lnTo>
                  <a:pt x="0" y="2124075"/>
                </a:lnTo>
                <a:lnTo>
                  <a:pt x="9537" y="2124075"/>
                </a:lnTo>
                <a:lnTo>
                  <a:pt x="9537" y="2114550"/>
                </a:lnTo>
                <a:close/>
              </a:path>
              <a:path w="10159" h="2352675">
                <a:moveTo>
                  <a:pt x="9537" y="2057400"/>
                </a:moveTo>
                <a:lnTo>
                  <a:pt x="0" y="2057400"/>
                </a:lnTo>
                <a:lnTo>
                  <a:pt x="0" y="2066925"/>
                </a:lnTo>
                <a:lnTo>
                  <a:pt x="9537" y="2066925"/>
                </a:lnTo>
                <a:lnTo>
                  <a:pt x="9537" y="2057400"/>
                </a:lnTo>
                <a:close/>
              </a:path>
              <a:path w="10159" h="2352675">
                <a:moveTo>
                  <a:pt x="9537" y="2000250"/>
                </a:moveTo>
                <a:lnTo>
                  <a:pt x="0" y="2000250"/>
                </a:lnTo>
                <a:lnTo>
                  <a:pt x="0" y="2009775"/>
                </a:lnTo>
                <a:lnTo>
                  <a:pt x="9537" y="2009775"/>
                </a:lnTo>
                <a:lnTo>
                  <a:pt x="9537" y="2000250"/>
                </a:lnTo>
                <a:close/>
              </a:path>
              <a:path w="10159" h="2352675">
                <a:moveTo>
                  <a:pt x="9537" y="1943100"/>
                </a:moveTo>
                <a:lnTo>
                  <a:pt x="0" y="1943100"/>
                </a:lnTo>
                <a:lnTo>
                  <a:pt x="0" y="1952625"/>
                </a:lnTo>
                <a:lnTo>
                  <a:pt x="9537" y="1952625"/>
                </a:lnTo>
                <a:lnTo>
                  <a:pt x="9537" y="1943100"/>
                </a:lnTo>
                <a:close/>
              </a:path>
              <a:path w="10159" h="2352675">
                <a:moveTo>
                  <a:pt x="9537" y="1885950"/>
                </a:moveTo>
                <a:lnTo>
                  <a:pt x="0" y="1885950"/>
                </a:lnTo>
                <a:lnTo>
                  <a:pt x="0" y="1895475"/>
                </a:lnTo>
                <a:lnTo>
                  <a:pt x="9537" y="1895475"/>
                </a:lnTo>
                <a:lnTo>
                  <a:pt x="9537" y="1885950"/>
                </a:lnTo>
                <a:close/>
              </a:path>
              <a:path w="10159" h="2352675">
                <a:moveTo>
                  <a:pt x="9537" y="1828800"/>
                </a:moveTo>
                <a:lnTo>
                  <a:pt x="0" y="1828800"/>
                </a:lnTo>
                <a:lnTo>
                  <a:pt x="0" y="1838325"/>
                </a:lnTo>
                <a:lnTo>
                  <a:pt x="9537" y="1838325"/>
                </a:lnTo>
                <a:lnTo>
                  <a:pt x="9537" y="1828800"/>
                </a:lnTo>
                <a:close/>
              </a:path>
              <a:path w="10159" h="2352675">
                <a:moveTo>
                  <a:pt x="9537" y="1771650"/>
                </a:moveTo>
                <a:lnTo>
                  <a:pt x="0" y="1771650"/>
                </a:lnTo>
                <a:lnTo>
                  <a:pt x="0" y="1781175"/>
                </a:lnTo>
                <a:lnTo>
                  <a:pt x="9537" y="1781175"/>
                </a:lnTo>
                <a:lnTo>
                  <a:pt x="9537" y="1771650"/>
                </a:lnTo>
                <a:close/>
              </a:path>
              <a:path w="10159" h="2352675">
                <a:moveTo>
                  <a:pt x="9537" y="1714500"/>
                </a:moveTo>
                <a:lnTo>
                  <a:pt x="0" y="1714500"/>
                </a:lnTo>
                <a:lnTo>
                  <a:pt x="0" y="1724025"/>
                </a:lnTo>
                <a:lnTo>
                  <a:pt x="9537" y="1724025"/>
                </a:lnTo>
                <a:lnTo>
                  <a:pt x="9537" y="1714500"/>
                </a:lnTo>
                <a:close/>
              </a:path>
              <a:path w="10159" h="2352675">
                <a:moveTo>
                  <a:pt x="9537" y="1657350"/>
                </a:moveTo>
                <a:lnTo>
                  <a:pt x="0" y="1657350"/>
                </a:lnTo>
                <a:lnTo>
                  <a:pt x="0" y="1666875"/>
                </a:lnTo>
                <a:lnTo>
                  <a:pt x="9537" y="1666875"/>
                </a:lnTo>
                <a:lnTo>
                  <a:pt x="9537" y="1657350"/>
                </a:lnTo>
                <a:close/>
              </a:path>
              <a:path w="10159" h="2352675">
                <a:moveTo>
                  <a:pt x="9537" y="1600200"/>
                </a:moveTo>
                <a:lnTo>
                  <a:pt x="0" y="1600200"/>
                </a:lnTo>
                <a:lnTo>
                  <a:pt x="0" y="1609725"/>
                </a:lnTo>
                <a:lnTo>
                  <a:pt x="9537" y="1609725"/>
                </a:lnTo>
                <a:lnTo>
                  <a:pt x="9537" y="1600200"/>
                </a:lnTo>
                <a:close/>
              </a:path>
              <a:path w="10159" h="2352675">
                <a:moveTo>
                  <a:pt x="9537" y="1543050"/>
                </a:moveTo>
                <a:lnTo>
                  <a:pt x="0" y="1543050"/>
                </a:lnTo>
                <a:lnTo>
                  <a:pt x="0" y="1552575"/>
                </a:lnTo>
                <a:lnTo>
                  <a:pt x="9537" y="1552575"/>
                </a:lnTo>
                <a:lnTo>
                  <a:pt x="9537" y="1543050"/>
                </a:lnTo>
                <a:close/>
              </a:path>
              <a:path w="10159" h="2352675">
                <a:moveTo>
                  <a:pt x="9537" y="1485900"/>
                </a:moveTo>
                <a:lnTo>
                  <a:pt x="0" y="1485900"/>
                </a:lnTo>
                <a:lnTo>
                  <a:pt x="0" y="1495425"/>
                </a:lnTo>
                <a:lnTo>
                  <a:pt x="9537" y="1495425"/>
                </a:lnTo>
                <a:lnTo>
                  <a:pt x="9537" y="1485900"/>
                </a:lnTo>
                <a:close/>
              </a:path>
              <a:path w="10159" h="2352675">
                <a:moveTo>
                  <a:pt x="9537" y="1428750"/>
                </a:moveTo>
                <a:lnTo>
                  <a:pt x="0" y="1428750"/>
                </a:lnTo>
                <a:lnTo>
                  <a:pt x="0" y="1438275"/>
                </a:lnTo>
                <a:lnTo>
                  <a:pt x="9537" y="1438275"/>
                </a:lnTo>
                <a:lnTo>
                  <a:pt x="9537" y="1428750"/>
                </a:lnTo>
                <a:close/>
              </a:path>
              <a:path w="10159" h="2352675">
                <a:moveTo>
                  <a:pt x="9537" y="1371600"/>
                </a:moveTo>
                <a:lnTo>
                  <a:pt x="0" y="1371600"/>
                </a:lnTo>
                <a:lnTo>
                  <a:pt x="0" y="1381125"/>
                </a:lnTo>
                <a:lnTo>
                  <a:pt x="9537" y="1381125"/>
                </a:lnTo>
                <a:lnTo>
                  <a:pt x="9537" y="1371600"/>
                </a:lnTo>
                <a:close/>
              </a:path>
              <a:path w="10159" h="2352675">
                <a:moveTo>
                  <a:pt x="9537" y="1314450"/>
                </a:moveTo>
                <a:lnTo>
                  <a:pt x="0" y="1314450"/>
                </a:lnTo>
                <a:lnTo>
                  <a:pt x="0" y="1323975"/>
                </a:lnTo>
                <a:lnTo>
                  <a:pt x="9537" y="1323975"/>
                </a:lnTo>
                <a:lnTo>
                  <a:pt x="9537" y="1314450"/>
                </a:lnTo>
                <a:close/>
              </a:path>
              <a:path w="10159" h="2352675">
                <a:moveTo>
                  <a:pt x="9537" y="1257300"/>
                </a:moveTo>
                <a:lnTo>
                  <a:pt x="0" y="1257300"/>
                </a:lnTo>
                <a:lnTo>
                  <a:pt x="0" y="1266825"/>
                </a:lnTo>
                <a:lnTo>
                  <a:pt x="9537" y="1266825"/>
                </a:lnTo>
                <a:lnTo>
                  <a:pt x="9537" y="1257300"/>
                </a:lnTo>
                <a:close/>
              </a:path>
              <a:path w="10159" h="2352675">
                <a:moveTo>
                  <a:pt x="9537" y="1200150"/>
                </a:moveTo>
                <a:lnTo>
                  <a:pt x="0" y="1200150"/>
                </a:lnTo>
                <a:lnTo>
                  <a:pt x="0" y="1209675"/>
                </a:lnTo>
                <a:lnTo>
                  <a:pt x="9537" y="1209675"/>
                </a:lnTo>
                <a:lnTo>
                  <a:pt x="9537" y="1200150"/>
                </a:lnTo>
                <a:close/>
              </a:path>
              <a:path w="10159" h="2352675">
                <a:moveTo>
                  <a:pt x="9537" y="1143000"/>
                </a:moveTo>
                <a:lnTo>
                  <a:pt x="0" y="1143000"/>
                </a:lnTo>
                <a:lnTo>
                  <a:pt x="0" y="1152525"/>
                </a:lnTo>
                <a:lnTo>
                  <a:pt x="9537" y="1152525"/>
                </a:lnTo>
                <a:lnTo>
                  <a:pt x="9537" y="1143000"/>
                </a:lnTo>
                <a:close/>
              </a:path>
              <a:path w="10159" h="2352675">
                <a:moveTo>
                  <a:pt x="9537" y="1085850"/>
                </a:moveTo>
                <a:lnTo>
                  <a:pt x="0" y="1085850"/>
                </a:lnTo>
                <a:lnTo>
                  <a:pt x="0" y="1095375"/>
                </a:lnTo>
                <a:lnTo>
                  <a:pt x="9537" y="1095375"/>
                </a:lnTo>
                <a:lnTo>
                  <a:pt x="9537" y="1085850"/>
                </a:lnTo>
                <a:close/>
              </a:path>
              <a:path w="10159" h="2352675">
                <a:moveTo>
                  <a:pt x="9537" y="1028700"/>
                </a:moveTo>
                <a:lnTo>
                  <a:pt x="0" y="1028700"/>
                </a:lnTo>
                <a:lnTo>
                  <a:pt x="0" y="1038225"/>
                </a:lnTo>
                <a:lnTo>
                  <a:pt x="9537" y="1038225"/>
                </a:lnTo>
                <a:lnTo>
                  <a:pt x="9537" y="1028700"/>
                </a:lnTo>
                <a:close/>
              </a:path>
              <a:path w="10159" h="2352675">
                <a:moveTo>
                  <a:pt x="9537" y="971550"/>
                </a:moveTo>
                <a:lnTo>
                  <a:pt x="0" y="971550"/>
                </a:lnTo>
                <a:lnTo>
                  <a:pt x="0" y="981075"/>
                </a:lnTo>
                <a:lnTo>
                  <a:pt x="9537" y="981075"/>
                </a:lnTo>
                <a:lnTo>
                  <a:pt x="9537" y="971550"/>
                </a:lnTo>
                <a:close/>
              </a:path>
              <a:path w="10159" h="2352675">
                <a:moveTo>
                  <a:pt x="9537" y="914400"/>
                </a:moveTo>
                <a:lnTo>
                  <a:pt x="0" y="914400"/>
                </a:lnTo>
                <a:lnTo>
                  <a:pt x="0" y="923925"/>
                </a:lnTo>
                <a:lnTo>
                  <a:pt x="9537" y="923925"/>
                </a:lnTo>
                <a:lnTo>
                  <a:pt x="9537" y="914400"/>
                </a:lnTo>
                <a:close/>
              </a:path>
              <a:path w="10159" h="2352675">
                <a:moveTo>
                  <a:pt x="9537" y="857250"/>
                </a:moveTo>
                <a:lnTo>
                  <a:pt x="0" y="857250"/>
                </a:lnTo>
                <a:lnTo>
                  <a:pt x="0" y="866775"/>
                </a:lnTo>
                <a:lnTo>
                  <a:pt x="9537" y="866775"/>
                </a:lnTo>
                <a:lnTo>
                  <a:pt x="9537" y="857250"/>
                </a:lnTo>
                <a:close/>
              </a:path>
              <a:path w="10159" h="2352675">
                <a:moveTo>
                  <a:pt x="9537" y="800100"/>
                </a:moveTo>
                <a:lnTo>
                  <a:pt x="0" y="800100"/>
                </a:lnTo>
                <a:lnTo>
                  <a:pt x="0" y="809625"/>
                </a:lnTo>
                <a:lnTo>
                  <a:pt x="9537" y="809625"/>
                </a:lnTo>
                <a:lnTo>
                  <a:pt x="9537" y="800100"/>
                </a:lnTo>
                <a:close/>
              </a:path>
              <a:path w="10159" h="2352675">
                <a:moveTo>
                  <a:pt x="9537" y="742950"/>
                </a:moveTo>
                <a:lnTo>
                  <a:pt x="0" y="742950"/>
                </a:lnTo>
                <a:lnTo>
                  <a:pt x="0" y="752475"/>
                </a:lnTo>
                <a:lnTo>
                  <a:pt x="9537" y="752475"/>
                </a:lnTo>
                <a:lnTo>
                  <a:pt x="9537" y="742950"/>
                </a:lnTo>
                <a:close/>
              </a:path>
              <a:path w="10159" h="2352675">
                <a:moveTo>
                  <a:pt x="9537" y="685800"/>
                </a:moveTo>
                <a:lnTo>
                  <a:pt x="0" y="685800"/>
                </a:lnTo>
                <a:lnTo>
                  <a:pt x="0" y="695325"/>
                </a:lnTo>
                <a:lnTo>
                  <a:pt x="9537" y="695325"/>
                </a:lnTo>
                <a:lnTo>
                  <a:pt x="9537" y="685800"/>
                </a:lnTo>
                <a:close/>
              </a:path>
              <a:path w="10159" h="2352675">
                <a:moveTo>
                  <a:pt x="9537" y="628650"/>
                </a:moveTo>
                <a:lnTo>
                  <a:pt x="0" y="628650"/>
                </a:lnTo>
                <a:lnTo>
                  <a:pt x="0" y="638175"/>
                </a:lnTo>
                <a:lnTo>
                  <a:pt x="9537" y="638175"/>
                </a:lnTo>
                <a:lnTo>
                  <a:pt x="9537" y="628650"/>
                </a:lnTo>
                <a:close/>
              </a:path>
              <a:path w="10159" h="2352675">
                <a:moveTo>
                  <a:pt x="9537" y="571500"/>
                </a:moveTo>
                <a:lnTo>
                  <a:pt x="0" y="571500"/>
                </a:lnTo>
                <a:lnTo>
                  <a:pt x="0" y="581025"/>
                </a:lnTo>
                <a:lnTo>
                  <a:pt x="9537" y="581025"/>
                </a:lnTo>
                <a:lnTo>
                  <a:pt x="9537" y="571500"/>
                </a:lnTo>
                <a:close/>
              </a:path>
              <a:path w="10159" h="2352675">
                <a:moveTo>
                  <a:pt x="9537" y="514350"/>
                </a:moveTo>
                <a:lnTo>
                  <a:pt x="0" y="514350"/>
                </a:lnTo>
                <a:lnTo>
                  <a:pt x="0" y="523875"/>
                </a:lnTo>
                <a:lnTo>
                  <a:pt x="9537" y="523875"/>
                </a:lnTo>
                <a:lnTo>
                  <a:pt x="9537" y="514350"/>
                </a:lnTo>
                <a:close/>
              </a:path>
              <a:path w="10159" h="2352675">
                <a:moveTo>
                  <a:pt x="9537" y="457200"/>
                </a:moveTo>
                <a:lnTo>
                  <a:pt x="0" y="457200"/>
                </a:lnTo>
                <a:lnTo>
                  <a:pt x="0" y="466725"/>
                </a:lnTo>
                <a:lnTo>
                  <a:pt x="9537" y="466725"/>
                </a:lnTo>
                <a:lnTo>
                  <a:pt x="9537" y="457200"/>
                </a:lnTo>
                <a:close/>
              </a:path>
              <a:path w="10159" h="2352675">
                <a:moveTo>
                  <a:pt x="9537" y="400050"/>
                </a:moveTo>
                <a:lnTo>
                  <a:pt x="0" y="400050"/>
                </a:lnTo>
                <a:lnTo>
                  <a:pt x="0" y="409575"/>
                </a:lnTo>
                <a:lnTo>
                  <a:pt x="9537" y="409575"/>
                </a:lnTo>
                <a:lnTo>
                  <a:pt x="9537" y="400050"/>
                </a:lnTo>
                <a:close/>
              </a:path>
              <a:path w="10159" h="2352675">
                <a:moveTo>
                  <a:pt x="9537" y="342900"/>
                </a:moveTo>
                <a:lnTo>
                  <a:pt x="0" y="342900"/>
                </a:lnTo>
                <a:lnTo>
                  <a:pt x="0" y="352425"/>
                </a:lnTo>
                <a:lnTo>
                  <a:pt x="9537" y="352425"/>
                </a:lnTo>
                <a:lnTo>
                  <a:pt x="9537" y="342900"/>
                </a:lnTo>
                <a:close/>
              </a:path>
              <a:path w="10159" h="2352675">
                <a:moveTo>
                  <a:pt x="9537" y="285750"/>
                </a:moveTo>
                <a:lnTo>
                  <a:pt x="0" y="285750"/>
                </a:lnTo>
                <a:lnTo>
                  <a:pt x="0" y="295275"/>
                </a:lnTo>
                <a:lnTo>
                  <a:pt x="9537" y="295275"/>
                </a:lnTo>
                <a:lnTo>
                  <a:pt x="9537" y="285750"/>
                </a:lnTo>
                <a:close/>
              </a:path>
              <a:path w="10159" h="2352675">
                <a:moveTo>
                  <a:pt x="9537" y="228600"/>
                </a:moveTo>
                <a:lnTo>
                  <a:pt x="0" y="228600"/>
                </a:lnTo>
                <a:lnTo>
                  <a:pt x="0" y="238125"/>
                </a:lnTo>
                <a:lnTo>
                  <a:pt x="9537" y="238125"/>
                </a:lnTo>
                <a:lnTo>
                  <a:pt x="9537" y="228600"/>
                </a:lnTo>
                <a:close/>
              </a:path>
              <a:path w="10159" h="2352675">
                <a:moveTo>
                  <a:pt x="9537" y="171450"/>
                </a:moveTo>
                <a:lnTo>
                  <a:pt x="0" y="171450"/>
                </a:lnTo>
                <a:lnTo>
                  <a:pt x="0" y="180975"/>
                </a:lnTo>
                <a:lnTo>
                  <a:pt x="9537" y="180975"/>
                </a:lnTo>
                <a:lnTo>
                  <a:pt x="9537" y="171450"/>
                </a:lnTo>
                <a:close/>
              </a:path>
              <a:path w="10159" h="2352675">
                <a:moveTo>
                  <a:pt x="9537" y="114300"/>
                </a:moveTo>
                <a:lnTo>
                  <a:pt x="0" y="114300"/>
                </a:lnTo>
                <a:lnTo>
                  <a:pt x="0" y="123825"/>
                </a:lnTo>
                <a:lnTo>
                  <a:pt x="9537" y="123825"/>
                </a:lnTo>
                <a:lnTo>
                  <a:pt x="9537" y="114300"/>
                </a:lnTo>
                <a:close/>
              </a:path>
              <a:path w="10159" h="2352675">
                <a:moveTo>
                  <a:pt x="9537" y="57150"/>
                </a:moveTo>
                <a:lnTo>
                  <a:pt x="0" y="57150"/>
                </a:lnTo>
                <a:lnTo>
                  <a:pt x="0" y="66675"/>
                </a:lnTo>
                <a:lnTo>
                  <a:pt x="9537" y="66675"/>
                </a:lnTo>
                <a:lnTo>
                  <a:pt x="9537" y="57150"/>
                </a:lnTo>
                <a:close/>
              </a:path>
              <a:path w="10159" h="2352675">
                <a:moveTo>
                  <a:pt x="9537" y="0"/>
                </a:moveTo>
                <a:lnTo>
                  <a:pt x="0" y="0"/>
                </a:lnTo>
                <a:lnTo>
                  <a:pt x="0" y="9525"/>
                </a:lnTo>
                <a:lnTo>
                  <a:pt x="9537" y="9525"/>
                </a:lnTo>
                <a:lnTo>
                  <a:pt x="9537" y="0"/>
                </a:lnTo>
                <a:close/>
              </a:path>
            </a:pathLst>
          </a:custGeom>
          <a:solidFill>
            <a:srgbClr val="B4B9C2"/>
          </a:solidFill>
        </p:spPr>
        <p:txBody>
          <a:bodyPr wrap="square" lIns="0" tIns="0" rIns="0" bIns="0" rtlCol="0"/>
          <a:lstStyle/>
          <a:p>
            <a:endParaRPr/>
          </a:p>
        </p:txBody>
      </p:sp>
      <p:sp>
        <p:nvSpPr>
          <p:cNvPr id="57" name="object 57"/>
          <p:cNvSpPr txBox="1"/>
          <p:nvPr/>
        </p:nvSpPr>
        <p:spPr>
          <a:xfrm>
            <a:off x="7689198" y="3330514"/>
            <a:ext cx="191770" cy="135255"/>
          </a:xfrm>
          <a:prstGeom prst="rect">
            <a:avLst/>
          </a:prstGeom>
        </p:spPr>
        <p:txBody>
          <a:bodyPr vert="horz" wrap="square" lIns="0" tIns="15240" rIns="0" bIns="0" rtlCol="0">
            <a:spAutoFit/>
          </a:bodyPr>
          <a:lstStyle/>
          <a:p>
            <a:pPr>
              <a:lnSpc>
                <a:spcPct val="100000"/>
              </a:lnSpc>
              <a:spcBef>
                <a:spcPts val="120"/>
              </a:spcBef>
            </a:pPr>
            <a:r>
              <a:rPr sz="700" spc="-20" dirty="0">
                <a:solidFill>
                  <a:srgbClr val="BCBED0"/>
                </a:solidFill>
                <a:latin typeface="Trebuchet MS"/>
                <a:cs typeface="Trebuchet MS"/>
              </a:rPr>
              <a:t>2022</a:t>
            </a:r>
            <a:endParaRPr sz="700">
              <a:latin typeface="Trebuchet MS"/>
              <a:cs typeface="Trebuchet MS"/>
            </a:endParaRPr>
          </a:p>
        </p:txBody>
      </p:sp>
      <p:sp>
        <p:nvSpPr>
          <p:cNvPr id="58" name="object 58"/>
          <p:cNvSpPr/>
          <p:nvPr/>
        </p:nvSpPr>
        <p:spPr>
          <a:xfrm>
            <a:off x="9229725" y="962024"/>
            <a:ext cx="9525" cy="2352675"/>
          </a:xfrm>
          <a:custGeom>
            <a:avLst/>
            <a:gdLst/>
            <a:ahLst/>
            <a:cxnLst/>
            <a:rect l="l" t="t" r="r" b="b"/>
            <a:pathLst>
              <a:path w="9525" h="2352675">
                <a:moveTo>
                  <a:pt x="9525" y="2343150"/>
                </a:moveTo>
                <a:lnTo>
                  <a:pt x="0" y="2343150"/>
                </a:lnTo>
                <a:lnTo>
                  <a:pt x="0" y="2352675"/>
                </a:lnTo>
                <a:lnTo>
                  <a:pt x="9525" y="2352675"/>
                </a:lnTo>
                <a:lnTo>
                  <a:pt x="9525" y="2343150"/>
                </a:lnTo>
                <a:close/>
              </a:path>
              <a:path w="9525" h="2352675">
                <a:moveTo>
                  <a:pt x="9525" y="2286000"/>
                </a:moveTo>
                <a:lnTo>
                  <a:pt x="0" y="2286000"/>
                </a:lnTo>
                <a:lnTo>
                  <a:pt x="0" y="2295525"/>
                </a:lnTo>
                <a:lnTo>
                  <a:pt x="9525" y="2295525"/>
                </a:lnTo>
                <a:lnTo>
                  <a:pt x="9525" y="2286000"/>
                </a:lnTo>
                <a:close/>
              </a:path>
              <a:path w="9525" h="2352675">
                <a:moveTo>
                  <a:pt x="9525" y="2228850"/>
                </a:moveTo>
                <a:lnTo>
                  <a:pt x="0" y="2228850"/>
                </a:lnTo>
                <a:lnTo>
                  <a:pt x="0" y="2238375"/>
                </a:lnTo>
                <a:lnTo>
                  <a:pt x="9525" y="2238375"/>
                </a:lnTo>
                <a:lnTo>
                  <a:pt x="9525" y="2228850"/>
                </a:lnTo>
                <a:close/>
              </a:path>
              <a:path w="9525" h="2352675">
                <a:moveTo>
                  <a:pt x="9525" y="2171700"/>
                </a:moveTo>
                <a:lnTo>
                  <a:pt x="0" y="2171700"/>
                </a:lnTo>
                <a:lnTo>
                  <a:pt x="0" y="2181225"/>
                </a:lnTo>
                <a:lnTo>
                  <a:pt x="9525" y="2181225"/>
                </a:lnTo>
                <a:lnTo>
                  <a:pt x="9525" y="2171700"/>
                </a:lnTo>
                <a:close/>
              </a:path>
              <a:path w="9525" h="2352675">
                <a:moveTo>
                  <a:pt x="9525" y="2114550"/>
                </a:moveTo>
                <a:lnTo>
                  <a:pt x="0" y="2114550"/>
                </a:lnTo>
                <a:lnTo>
                  <a:pt x="0" y="2124075"/>
                </a:lnTo>
                <a:lnTo>
                  <a:pt x="9525" y="2124075"/>
                </a:lnTo>
                <a:lnTo>
                  <a:pt x="9525" y="2114550"/>
                </a:lnTo>
                <a:close/>
              </a:path>
              <a:path w="9525" h="2352675">
                <a:moveTo>
                  <a:pt x="9525" y="2057400"/>
                </a:moveTo>
                <a:lnTo>
                  <a:pt x="0" y="2057400"/>
                </a:lnTo>
                <a:lnTo>
                  <a:pt x="0" y="2066925"/>
                </a:lnTo>
                <a:lnTo>
                  <a:pt x="9525" y="2066925"/>
                </a:lnTo>
                <a:lnTo>
                  <a:pt x="9525" y="2057400"/>
                </a:lnTo>
                <a:close/>
              </a:path>
              <a:path w="9525" h="2352675">
                <a:moveTo>
                  <a:pt x="9525" y="2000250"/>
                </a:moveTo>
                <a:lnTo>
                  <a:pt x="0" y="2000250"/>
                </a:lnTo>
                <a:lnTo>
                  <a:pt x="0" y="2009775"/>
                </a:lnTo>
                <a:lnTo>
                  <a:pt x="9525" y="2009775"/>
                </a:lnTo>
                <a:lnTo>
                  <a:pt x="9525" y="2000250"/>
                </a:lnTo>
                <a:close/>
              </a:path>
              <a:path w="9525" h="2352675">
                <a:moveTo>
                  <a:pt x="9525" y="1943100"/>
                </a:moveTo>
                <a:lnTo>
                  <a:pt x="0" y="1943100"/>
                </a:lnTo>
                <a:lnTo>
                  <a:pt x="0" y="1952625"/>
                </a:lnTo>
                <a:lnTo>
                  <a:pt x="9525" y="1952625"/>
                </a:lnTo>
                <a:lnTo>
                  <a:pt x="9525" y="1943100"/>
                </a:lnTo>
                <a:close/>
              </a:path>
              <a:path w="9525" h="2352675">
                <a:moveTo>
                  <a:pt x="9525" y="1885950"/>
                </a:moveTo>
                <a:lnTo>
                  <a:pt x="0" y="1885950"/>
                </a:lnTo>
                <a:lnTo>
                  <a:pt x="0" y="1895475"/>
                </a:lnTo>
                <a:lnTo>
                  <a:pt x="9525" y="1895475"/>
                </a:lnTo>
                <a:lnTo>
                  <a:pt x="9525" y="1885950"/>
                </a:lnTo>
                <a:close/>
              </a:path>
              <a:path w="9525" h="2352675">
                <a:moveTo>
                  <a:pt x="9525" y="1828800"/>
                </a:moveTo>
                <a:lnTo>
                  <a:pt x="0" y="1828800"/>
                </a:lnTo>
                <a:lnTo>
                  <a:pt x="0" y="1838325"/>
                </a:lnTo>
                <a:lnTo>
                  <a:pt x="9525" y="1838325"/>
                </a:lnTo>
                <a:lnTo>
                  <a:pt x="9525" y="1828800"/>
                </a:lnTo>
                <a:close/>
              </a:path>
              <a:path w="9525" h="2352675">
                <a:moveTo>
                  <a:pt x="9525" y="1771650"/>
                </a:moveTo>
                <a:lnTo>
                  <a:pt x="0" y="1771650"/>
                </a:lnTo>
                <a:lnTo>
                  <a:pt x="0" y="1781175"/>
                </a:lnTo>
                <a:lnTo>
                  <a:pt x="9525" y="1781175"/>
                </a:lnTo>
                <a:lnTo>
                  <a:pt x="9525" y="1771650"/>
                </a:lnTo>
                <a:close/>
              </a:path>
              <a:path w="9525" h="2352675">
                <a:moveTo>
                  <a:pt x="9525" y="1714500"/>
                </a:moveTo>
                <a:lnTo>
                  <a:pt x="0" y="1714500"/>
                </a:lnTo>
                <a:lnTo>
                  <a:pt x="0" y="1724025"/>
                </a:lnTo>
                <a:lnTo>
                  <a:pt x="9525" y="1724025"/>
                </a:lnTo>
                <a:lnTo>
                  <a:pt x="9525" y="1714500"/>
                </a:lnTo>
                <a:close/>
              </a:path>
              <a:path w="9525" h="2352675">
                <a:moveTo>
                  <a:pt x="9525" y="1657350"/>
                </a:moveTo>
                <a:lnTo>
                  <a:pt x="0" y="1657350"/>
                </a:lnTo>
                <a:lnTo>
                  <a:pt x="0" y="1666875"/>
                </a:lnTo>
                <a:lnTo>
                  <a:pt x="9525" y="1666875"/>
                </a:lnTo>
                <a:lnTo>
                  <a:pt x="9525" y="1657350"/>
                </a:lnTo>
                <a:close/>
              </a:path>
              <a:path w="9525" h="2352675">
                <a:moveTo>
                  <a:pt x="9525" y="1600200"/>
                </a:moveTo>
                <a:lnTo>
                  <a:pt x="0" y="1600200"/>
                </a:lnTo>
                <a:lnTo>
                  <a:pt x="0" y="1609725"/>
                </a:lnTo>
                <a:lnTo>
                  <a:pt x="9525" y="1609725"/>
                </a:lnTo>
                <a:lnTo>
                  <a:pt x="9525" y="1600200"/>
                </a:lnTo>
                <a:close/>
              </a:path>
              <a:path w="9525" h="2352675">
                <a:moveTo>
                  <a:pt x="9525" y="1543050"/>
                </a:moveTo>
                <a:lnTo>
                  <a:pt x="0" y="1543050"/>
                </a:lnTo>
                <a:lnTo>
                  <a:pt x="0" y="1552575"/>
                </a:lnTo>
                <a:lnTo>
                  <a:pt x="9525" y="1552575"/>
                </a:lnTo>
                <a:lnTo>
                  <a:pt x="9525" y="1543050"/>
                </a:lnTo>
                <a:close/>
              </a:path>
              <a:path w="9525" h="2352675">
                <a:moveTo>
                  <a:pt x="9525" y="1485900"/>
                </a:moveTo>
                <a:lnTo>
                  <a:pt x="0" y="1485900"/>
                </a:lnTo>
                <a:lnTo>
                  <a:pt x="0" y="1495425"/>
                </a:lnTo>
                <a:lnTo>
                  <a:pt x="9525" y="1495425"/>
                </a:lnTo>
                <a:lnTo>
                  <a:pt x="9525" y="1485900"/>
                </a:lnTo>
                <a:close/>
              </a:path>
              <a:path w="9525" h="2352675">
                <a:moveTo>
                  <a:pt x="9525" y="1428750"/>
                </a:moveTo>
                <a:lnTo>
                  <a:pt x="0" y="1428750"/>
                </a:lnTo>
                <a:lnTo>
                  <a:pt x="0" y="1438275"/>
                </a:lnTo>
                <a:lnTo>
                  <a:pt x="9525" y="1438275"/>
                </a:lnTo>
                <a:lnTo>
                  <a:pt x="9525" y="1428750"/>
                </a:lnTo>
                <a:close/>
              </a:path>
              <a:path w="9525" h="2352675">
                <a:moveTo>
                  <a:pt x="9525" y="1371600"/>
                </a:moveTo>
                <a:lnTo>
                  <a:pt x="0" y="1371600"/>
                </a:lnTo>
                <a:lnTo>
                  <a:pt x="0" y="1381125"/>
                </a:lnTo>
                <a:lnTo>
                  <a:pt x="9525" y="1381125"/>
                </a:lnTo>
                <a:lnTo>
                  <a:pt x="9525" y="1371600"/>
                </a:lnTo>
                <a:close/>
              </a:path>
              <a:path w="9525" h="2352675">
                <a:moveTo>
                  <a:pt x="9525" y="1314450"/>
                </a:moveTo>
                <a:lnTo>
                  <a:pt x="0" y="1314450"/>
                </a:lnTo>
                <a:lnTo>
                  <a:pt x="0" y="1323975"/>
                </a:lnTo>
                <a:lnTo>
                  <a:pt x="9525" y="1323975"/>
                </a:lnTo>
                <a:lnTo>
                  <a:pt x="9525" y="1314450"/>
                </a:lnTo>
                <a:close/>
              </a:path>
              <a:path w="9525" h="2352675">
                <a:moveTo>
                  <a:pt x="9525" y="1257300"/>
                </a:moveTo>
                <a:lnTo>
                  <a:pt x="0" y="1257300"/>
                </a:lnTo>
                <a:lnTo>
                  <a:pt x="0" y="1266825"/>
                </a:lnTo>
                <a:lnTo>
                  <a:pt x="9525" y="1266825"/>
                </a:lnTo>
                <a:lnTo>
                  <a:pt x="9525" y="1257300"/>
                </a:lnTo>
                <a:close/>
              </a:path>
              <a:path w="9525" h="2352675">
                <a:moveTo>
                  <a:pt x="9525" y="1200150"/>
                </a:moveTo>
                <a:lnTo>
                  <a:pt x="0" y="1200150"/>
                </a:lnTo>
                <a:lnTo>
                  <a:pt x="0" y="1209675"/>
                </a:lnTo>
                <a:lnTo>
                  <a:pt x="9525" y="1209675"/>
                </a:lnTo>
                <a:lnTo>
                  <a:pt x="9525" y="1200150"/>
                </a:lnTo>
                <a:close/>
              </a:path>
              <a:path w="9525" h="2352675">
                <a:moveTo>
                  <a:pt x="9525" y="1143000"/>
                </a:moveTo>
                <a:lnTo>
                  <a:pt x="0" y="1143000"/>
                </a:lnTo>
                <a:lnTo>
                  <a:pt x="0" y="1152525"/>
                </a:lnTo>
                <a:lnTo>
                  <a:pt x="9525" y="1152525"/>
                </a:lnTo>
                <a:lnTo>
                  <a:pt x="9525" y="1143000"/>
                </a:lnTo>
                <a:close/>
              </a:path>
              <a:path w="9525" h="2352675">
                <a:moveTo>
                  <a:pt x="9525" y="1085850"/>
                </a:moveTo>
                <a:lnTo>
                  <a:pt x="0" y="1085850"/>
                </a:lnTo>
                <a:lnTo>
                  <a:pt x="0" y="1095375"/>
                </a:lnTo>
                <a:lnTo>
                  <a:pt x="9525" y="1095375"/>
                </a:lnTo>
                <a:lnTo>
                  <a:pt x="9525" y="1085850"/>
                </a:lnTo>
                <a:close/>
              </a:path>
              <a:path w="9525" h="2352675">
                <a:moveTo>
                  <a:pt x="9525" y="1028700"/>
                </a:moveTo>
                <a:lnTo>
                  <a:pt x="0" y="1028700"/>
                </a:lnTo>
                <a:lnTo>
                  <a:pt x="0" y="1038225"/>
                </a:lnTo>
                <a:lnTo>
                  <a:pt x="9525" y="1038225"/>
                </a:lnTo>
                <a:lnTo>
                  <a:pt x="9525" y="1028700"/>
                </a:lnTo>
                <a:close/>
              </a:path>
              <a:path w="9525" h="2352675">
                <a:moveTo>
                  <a:pt x="9525" y="971550"/>
                </a:moveTo>
                <a:lnTo>
                  <a:pt x="0" y="971550"/>
                </a:lnTo>
                <a:lnTo>
                  <a:pt x="0" y="981075"/>
                </a:lnTo>
                <a:lnTo>
                  <a:pt x="9525" y="981075"/>
                </a:lnTo>
                <a:lnTo>
                  <a:pt x="9525" y="971550"/>
                </a:lnTo>
                <a:close/>
              </a:path>
              <a:path w="9525" h="2352675">
                <a:moveTo>
                  <a:pt x="9525" y="914400"/>
                </a:moveTo>
                <a:lnTo>
                  <a:pt x="0" y="914400"/>
                </a:lnTo>
                <a:lnTo>
                  <a:pt x="0" y="923925"/>
                </a:lnTo>
                <a:lnTo>
                  <a:pt x="9525" y="923925"/>
                </a:lnTo>
                <a:lnTo>
                  <a:pt x="9525" y="914400"/>
                </a:lnTo>
                <a:close/>
              </a:path>
              <a:path w="9525" h="2352675">
                <a:moveTo>
                  <a:pt x="9525" y="857250"/>
                </a:moveTo>
                <a:lnTo>
                  <a:pt x="0" y="857250"/>
                </a:lnTo>
                <a:lnTo>
                  <a:pt x="0" y="866775"/>
                </a:lnTo>
                <a:lnTo>
                  <a:pt x="9525" y="866775"/>
                </a:lnTo>
                <a:lnTo>
                  <a:pt x="9525" y="857250"/>
                </a:lnTo>
                <a:close/>
              </a:path>
              <a:path w="9525" h="2352675">
                <a:moveTo>
                  <a:pt x="9525" y="800100"/>
                </a:moveTo>
                <a:lnTo>
                  <a:pt x="0" y="800100"/>
                </a:lnTo>
                <a:lnTo>
                  <a:pt x="0" y="809625"/>
                </a:lnTo>
                <a:lnTo>
                  <a:pt x="9525" y="809625"/>
                </a:lnTo>
                <a:lnTo>
                  <a:pt x="9525" y="800100"/>
                </a:lnTo>
                <a:close/>
              </a:path>
              <a:path w="9525" h="2352675">
                <a:moveTo>
                  <a:pt x="9525" y="742950"/>
                </a:moveTo>
                <a:lnTo>
                  <a:pt x="0" y="742950"/>
                </a:lnTo>
                <a:lnTo>
                  <a:pt x="0" y="752475"/>
                </a:lnTo>
                <a:lnTo>
                  <a:pt x="9525" y="752475"/>
                </a:lnTo>
                <a:lnTo>
                  <a:pt x="9525" y="742950"/>
                </a:lnTo>
                <a:close/>
              </a:path>
              <a:path w="9525" h="2352675">
                <a:moveTo>
                  <a:pt x="9525" y="685800"/>
                </a:moveTo>
                <a:lnTo>
                  <a:pt x="0" y="685800"/>
                </a:lnTo>
                <a:lnTo>
                  <a:pt x="0" y="695325"/>
                </a:lnTo>
                <a:lnTo>
                  <a:pt x="9525" y="695325"/>
                </a:lnTo>
                <a:lnTo>
                  <a:pt x="9525" y="685800"/>
                </a:lnTo>
                <a:close/>
              </a:path>
              <a:path w="9525" h="2352675">
                <a:moveTo>
                  <a:pt x="9525" y="628650"/>
                </a:moveTo>
                <a:lnTo>
                  <a:pt x="0" y="628650"/>
                </a:lnTo>
                <a:lnTo>
                  <a:pt x="0" y="638175"/>
                </a:lnTo>
                <a:lnTo>
                  <a:pt x="9525" y="638175"/>
                </a:lnTo>
                <a:lnTo>
                  <a:pt x="9525" y="628650"/>
                </a:lnTo>
                <a:close/>
              </a:path>
              <a:path w="9525" h="2352675">
                <a:moveTo>
                  <a:pt x="9525" y="571500"/>
                </a:moveTo>
                <a:lnTo>
                  <a:pt x="0" y="571500"/>
                </a:lnTo>
                <a:lnTo>
                  <a:pt x="0" y="581025"/>
                </a:lnTo>
                <a:lnTo>
                  <a:pt x="9525" y="581025"/>
                </a:lnTo>
                <a:lnTo>
                  <a:pt x="9525" y="571500"/>
                </a:lnTo>
                <a:close/>
              </a:path>
              <a:path w="9525" h="2352675">
                <a:moveTo>
                  <a:pt x="9525" y="514350"/>
                </a:moveTo>
                <a:lnTo>
                  <a:pt x="0" y="514350"/>
                </a:lnTo>
                <a:lnTo>
                  <a:pt x="0" y="523875"/>
                </a:lnTo>
                <a:lnTo>
                  <a:pt x="9525" y="523875"/>
                </a:lnTo>
                <a:lnTo>
                  <a:pt x="9525" y="514350"/>
                </a:lnTo>
                <a:close/>
              </a:path>
              <a:path w="9525" h="2352675">
                <a:moveTo>
                  <a:pt x="9525" y="457200"/>
                </a:moveTo>
                <a:lnTo>
                  <a:pt x="0" y="457200"/>
                </a:lnTo>
                <a:lnTo>
                  <a:pt x="0" y="466725"/>
                </a:lnTo>
                <a:lnTo>
                  <a:pt x="9525" y="466725"/>
                </a:lnTo>
                <a:lnTo>
                  <a:pt x="9525" y="457200"/>
                </a:lnTo>
                <a:close/>
              </a:path>
              <a:path w="9525" h="2352675">
                <a:moveTo>
                  <a:pt x="9525" y="400050"/>
                </a:moveTo>
                <a:lnTo>
                  <a:pt x="0" y="400050"/>
                </a:lnTo>
                <a:lnTo>
                  <a:pt x="0" y="409575"/>
                </a:lnTo>
                <a:lnTo>
                  <a:pt x="9525" y="409575"/>
                </a:lnTo>
                <a:lnTo>
                  <a:pt x="9525" y="400050"/>
                </a:lnTo>
                <a:close/>
              </a:path>
              <a:path w="9525" h="2352675">
                <a:moveTo>
                  <a:pt x="9525" y="342900"/>
                </a:moveTo>
                <a:lnTo>
                  <a:pt x="0" y="342900"/>
                </a:lnTo>
                <a:lnTo>
                  <a:pt x="0" y="352425"/>
                </a:lnTo>
                <a:lnTo>
                  <a:pt x="9525" y="352425"/>
                </a:lnTo>
                <a:lnTo>
                  <a:pt x="9525" y="342900"/>
                </a:lnTo>
                <a:close/>
              </a:path>
              <a:path w="9525" h="2352675">
                <a:moveTo>
                  <a:pt x="9525" y="285750"/>
                </a:moveTo>
                <a:lnTo>
                  <a:pt x="0" y="285750"/>
                </a:lnTo>
                <a:lnTo>
                  <a:pt x="0" y="295275"/>
                </a:lnTo>
                <a:lnTo>
                  <a:pt x="9525" y="295275"/>
                </a:lnTo>
                <a:lnTo>
                  <a:pt x="9525" y="285750"/>
                </a:lnTo>
                <a:close/>
              </a:path>
              <a:path w="9525" h="2352675">
                <a:moveTo>
                  <a:pt x="9525" y="228600"/>
                </a:moveTo>
                <a:lnTo>
                  <a:pt x="0" y="228600"/>
                </a:lnTo>
                <a:lnTo>
                  <a:pt x="0" y="238125"/>
                </a:lnTo>
                <a:lnTo>
                  <a:pt x="9525" y="238125"/>
                </a:lnTo>
                <a:lnTo>
                  <a:pt x="9525" y="228600"/>
                </a:lnTo>
                <a:close/>
              </a:path>
              <a:path w="9525" h="2352675">
                <a:moveTo>
                  <a:pt x="9525" y="171450"/>
                </a:moveTo>
                <a:lnTo>
                  <a:pt x="0" y="171450"/>
                </a:lnTo>
                <a:lnTo>
                  <a:pt x="0" y="180975"/>
                </a:lnTo>
                <a:lnTo>
                  <a:pt x="9525" y="180975"/>
                </a:lnTo>
                <a:lnTo>
                  <a:pt x="9525" y="171450"/>
                </a:lnTo>
                <a:close/>
              </a:path>
              <a:path w="9525" h="2352675">
                <a:moveTo>
                  <a:pt x="9525" y="114300"/>
                </a:moveTo>
                <a:lnTo>
                  <a:pt x="0" y="114300"/>
                </a:lnTo>
                <a:lnTo>
                  <a:pt x="0" y="123825"/>
                </a:lnTo>
                <a:lnTo>
                  <a:pt x="9525" y="123825"/>
                </a:lnTo>
                <a:lnTo>
                  <a:pt x="9525" y="114300"/>
                </a:lnTo>
                <a:close/>
              </a:path>
              <a:path w="9525" h="2352675">
                <a:moveTo>
                  <a:pt x="9525" y="57150"/>
                </a:moveTo>
                <a:lnTo>
                  <a:pt x="0" y="57150"/>
                </a:lnTo>
                <a:lnTo>
                  <a:pt x="0" y="66675"/>
                </a:lnTo>
                <a:lnTo>
                  <a:pt x="9525" y="66675"/>
                </a:lnTo>
                <a:lnTo>
                  <a:pt x="9525" y="57150"/>
                </a:lnTo>
                <a:close/>
              </a:path>
              <a:path w="9525" h="2352675">
                <a:moveTo>
                  <a:pt x="9525" y="0"/>
                </a:moveTo>
                <a:lnTo>
                  <a:pt x="0" y="0"/>
                </a:lnTo>
                <a:lnTo>
                  <a:pt x="0" y="9525"/>
                </a:lnTo>
                <a:lnTo>
                  <a:pt x="9525" y="9525"/>
                </a:lnTo>
                <a:lnTo>
                  <a:pt x="9525" y="0"/>
                </a:lnTo>
                <a:close/>
              </a:path>
            </a:pathLst>
          </a:custGeom>
          <a:solidFill>
            <a:srgbClr val="B4B9C2"/>
          </a:solidFill>
        </p:spPr>
        <p:txBody>
          <a:bodyPr wrap="square" lIns="0" tIns="0" rIns="0" bIns="0" rtlCol="0"/>
          <a:lstStyle/>
          <a:p>
            <a:endParaRPr/>
          </a:p>
        </p:txBody>
      </p:sp>
      <p:sp>
        <p:nvSpPr>
          <p:cNvPr id="59" name="object 59"/>
          <p:cNvSpPr txBox="1"/>
          <p:nvPr/>
        </p:nvSpPr>
        <p:spPr>
          <a:xfrm>
            <a:off x="9145198" y="3330514"/>
            <a:ext cx="191770" cy="135255"/>
          </a:xfrm>
          <a:prstGeom prst="rect">
            <a:avLst/>
          </a:prstGeom>
        </p:spPr>
        <p:txBody>
          <a:bodyPr vert="horz" wrap="square" lIns="0" tIns="15240" rIns="0" bIns="0" rtlCol="0">
            <a:spAutoFit/>
          </a:bodyPr>
          <a:lstStyle/>
          <a:p>
            <a:pPr>
              <a:lnSpc>
                <a:spcPct val="100000"/>
              </a:lnSpc>
              <a:spcBef>
                <a:spcPts val="120"/>
              </a:spcBef>
            </a:pPr>
            <a:r>
              <a:rPr sz="700" spc="-20" dirty="0">
                <a:solidFill>
                  <a:srgbClr val="BCBED0"/>
                </a:solidFill>
                <a:latin typeface="Trebuchet MS"/>
                <a:cs typeface="Trebuchet MS"/>
              </a:rPr>
              <a:t>2023</a:t>
            </a:r>
            <a:endParaRPr sz="700">
              <a:latin typeface="Trebuchet MS"/>
              <a:cs typeface="Trebuchet MS"/>
            </a:endParaRPr>
          </a:p>
        </p:txBody>
      </p:sp>
      <p:grpSp>
        <p:nvGrpSpPr>
          <p:cNvPr id="60" name="object 60"/>
          <p:cNvGrpSpPr/>
          <p:nvPr/>
        </p:nvGrpSpPr>
        <p:grpSpPr>
          <a:xfrm>
            <a:off x="4843462" y="1147762"/>
            <a:ext cx="4400550" cy="2167255"/>
            <a:chOff x="4843462" y="1147762"/>
            <a:chExt cx="4400550" cy="2167255"/>
          </a:xfrm>
        </p:grpSpPr>
        <p:sp>
          <p:nvSpPr>
            <p:cNvPr id="61" name="object 61"/>
            <p:cNvSpPr/>
            <p:nvPr/>
          </p:nvSpPr>
          <p:spPr>
            <a:xfrm>
              <a:off x="4857750" y="1162049"/>
              <a:ext cx="4371975" cy="2152650"/>
            </a:xfrm>
            <a:custGeom>
              <a:avLst/>
              <a:gdLst/>
              <a:ahLst/>
              <a:cxnLst/>
              <a:rect l="l" t="t" r="r" b="b"/>
              <a:pathLst>
                <a:path w="4371975" h="2152650">
                  <a:moveTo>
                    <a:pt x="4371975" y="1905000"/>
                  </a:moveTo>
                  <a:lnTo>
                    <a:pt x="1459982" y="1905000"/>
                  </a:lnTo>
                  <a:lnTo>
                    <a:pt x="4371975" y="0"/>
                  </a:lnTo>
                  <a:lnTo>
                    <a:pt x="4371975" y="1905000"/>
                  </a:lnTo>
                  <a:close/>
                </a:path>
                <a:path w="4371975" h="2152650">
                  <a:moveTo>
                    <a:pt x="4371975" y="2152650"/>
                  </a:moveTo>
                  <a:lnTo>
                    <a:pt x="0" y="2152650"/>
                  </a:lnTo>
                  <a:lnTo>
                    <a:pt x="0" y="476250"/>
                  </a:lnTo>
                  <a:lnTo>
                    <a:pt x="1459982" y="1905000"/>
                  </a:lnTo>
                  <a:lnTo>
                    <a:pt x="4371975" y="1905000"/>
                  </a:lnTo>
                  <a:lnTo>
                    <a:pt x="4371975" y="2152650"/>
                  </a:lnTo>
                  <a:close/>
                </a:path>
              </a:pathLst>
            </a:custGeom>
            <a:solidFill>
              <a:srgbClr val="299D8F">
                <a:alpha val="39999"/>
              </a:srgbClr>
            </a:solidFill>
          </p:spPr>
          <p:txBody>
            <a:bodyPr wrap="square" lIns="0" tIns="0" rIns="0" bIns="0" rtlCol="0"/>
            <a:lstStyle/>
            <a:p>
              <a:endParaRPr/>
            </a:p>
          </p:txBody>
        </p:sp>
        <p:sp>
          <p:nvSpPr>
            <p:cNvPr id="62" name="object 62"/>
            <p:cNvSpPr/>
            <p:nvPr/>
          </p:nvSpPr>
          <p:spPr>
            <a:xfrm>
              <a:off x="4857750" y="1162050"/>
              <a:ext cx="4371975" cy="1905000"/>
            </a:xfrm>
            <a:custGeom>
              <a:avLst/>
              <a:gdLst/>
              <a:ahLst/>
              <a:cxnLst/>
              <a:rect l="l" t="t" r="r" b="b"/>
              <a:pathLst>
                <a:path w="4371975" h="1905000">
                  <a:moveTo>
                    <a:pt x="0" y="476250"/>
                  </a:moveTo>
                  <a:lnTo>
                    <a:pt x="1459982" y="1905000"/>
                  </a:lnTo>
                  <a:lnTo>
                    <a:pt x="2915983" y="952500"/>
                  </a:lnTo>
                  <a:lnTo>
                    <a:pt x="4371975" y="0"/>
                  </a:lnTo>
                </a:path>
              </a:pathLst>
            </a:custGeom>
            <a:ln w="28575">
              <a:solidFill>
                <a:srgbClr val="299D8F"/>
              </a:solidFill>
            </a:ln>
          </p:spPr>
          <p:txBody>
            <a:bodyPr wrap="square" lIns="0" tIns="0" rIns="0" bIns="0" rtlCol="0"/>
            <a:lstStyle/>
            <a:p>
              <a:endParaRPr/>
            </a:p>
          </p:txBody>
        </p:sp>
      </p:grpSp>
      <p:grpSp>
        <p:nvGrpSpPr>
          <p:cNvPr id="63" name="object 63"/>
          <p:cNvGrpSpPr/>
          <p:nvPr/>
        </p:nvGrpSpPr>
        <p:grpSpPr>
          <a:xfrm>
            <a:off x="9677400" y="609600"/>
            <a:ext cx="2533650" cy="1314450"/>
            <a:chOff x="9677400" y="609600"/>
            <a:chExt cx="2533650" cy="1314450"/>
          </a:xfrm>
        </p:grpSpPr>
        <p:sp>
          <p:nvSpPr>
            <p:cNvPr id="64" name="object 64"/>
            <p:cNvSpPr/>
            <p:nvPr/>
          </p:nvSpPr>
          <p:spPr>
            <a:xfrm>
              <a:off x="9677400" y="609600"/>
              <a:ext cx="2533650" cy="1314450"/>
            </a:xfrm>
            <a:custGeom>
              <a:avLst/>
              <a:gdLst/>
              <a:ahLst/>
              <a:cxnLst/>
              <a:rect l="l" t="t" r="r" b="b"/>
              <a:pathLst>
                <a:path w="2533650" h="1314450">
                  <a:moveTo>
                    <a:pt x="2533650" y="1314450"/>
                  </a:moveTo>
                  <a:lnTo>
                    <a:pt x="0" y="1314450"/>
                  </a:lnTo>
                  <a:lnTo>
                    <a:pt x="0" y="0"/>
                  </a:lnTo>
                  <a:lnTo>
                    <a:pt x="2533650" y="0"/>
                  </a:lnTo>
                  <a:lnTo>
                    <a:pt x="2533650" y="1314450"/>
                  </a:lnTo>
                  <a:close/>
                </a:path>
              </a:pathLst>
            </a:custGeom>
            <a:solidFill>
              <a:srgbClr val="343741"/>
            </a:solidFill>
          </p:spPr>
          <p:txBody>
            <a:bodyPr wrap="square" lIns="0" tIns="0" rIns="0" bIns="0" rtlCol="0"/>
            <a:lstStyle/>
            <a:p>
              <a:endParaRPr/>
            </a:p>
          </p:txBody>
        </p:sp>
        <p:sp>
          <p:nvSpPr>
            <p:cNvPr id="65" name="object 65"/>
            <p:cNvSpPr/>
            <p:nvPr/>
          </p:nvSpPr>
          <p:spPr>
            <a:xfrm>
              <a:off x="9725040" y="657225"/>
              <a:ext cx="19050" cy="447675"/>
            </a:xfrm>
            <a:custGeom>
              <a:avLst/>
              <a:gdLst/>
              <a:ahLst/>
              <a:cxnLst/>
              <a:rect l="l" t="t" r="r" b="b"/>
              <a:pathLst>
                <a:path w="19050" h="447675">
                  <a:moveTo>
                    <a:pt x="19050" y="447675"/>
                  </a:moveTo>
                  <a:lnTo>
                    <a:pt x="0" y="447675"/>
                  </a:lnTo>
                  <a:lnTo>
                    <a:pt x="0" y="0"/>
                  </a:lnTo>
                  <a:lnTo>
                    <a:pt x="19050" y="0"/>
                  </a:lnTo>
                  <a:lnTo>
                    <a:pt x="19050" y="447675"/>
                  </a:lnTo>
                  <a:close/>
                </a:path>
              </a:pathLst>
            </a:custGeom>
            <a:solidFill>
              <a:srgbClr val="299D8F"/>
            </a:solidFill>
          </p:spPr>
          <p:txBody>
            <a:bodyPr wrap="square" lIns="0" tIns="0" rIns="0" bIns="0" rtlCol="0"/>
            <a:lstStyle/>
            <a:p>
              <a:endParaRPr/>
            </a:p>
          </p:txBody>
        </p:sp>
      </p:grpSp>
      <p:sp>
        <p:nvSpPr>
          <p:cNvPr id="66" name="object 66"/>
          <p:cNvSpPr txBox="1"/>
          <p:nvPr/>
        </p:nvSpPr>
        <p:spPr>
          <a:xfrm>
            <a:off x="9839340" y="620117"/>
            <a:ext cx="385445" cy="502920"/>
          </a:xfrm>
          <a:prstGeom prst="rect">
            <a:avLst/>
          </a:prstGeom>
        </p:spPr>
        <p:txBody>
          <a:bodyPr vert="horz" wrap="square" lIns="0" tIns="46355" rIns="0" bIns="0" rtlCol="0">
            <a:spAutoFit/>
          </a:bodyPr>
          <a:lstStyle/>
          <a:p>
            <a:pPr>
              <a:lnSpc>
                <a:spcPct val="100000"/>
              </a:lnSpc>
              <a:spcBef>
                <a:spcPts val="365"/>
              </a:spcBef>
            </a:pPr>
            <a:r>
              <a:rPr sz="900" b="1" spc="-10" dirty="0">
                <a:solidFill>
                  <a:srgbClr val="299D8F"/>
                </a:solidFill>
                <a:latin typeface="Segoe UI"/>
                <a:cs typeface="Segoe UI"/>
              </a:rPr>
              <a:t>janeiro</a:t>
            </a:r>
            <a:endParaRPr sz="900">
              <a:latin typeface="Segoe UI"/>
              <a:cs typeface="Segoe UI"/>
            </a:endParaRPr>
          </a:p>
          <a:p>
            <a:pPr>
              <a:lnSpc>
                <a:spcPts val="1055"/>
              </a:lnSpc>
              <a:spcBef>
                <a:spcPts val="295"/>
              </a:spcBef>
            </a:pPr>
            <a:r>
              <a:rPr sz="950" spc="-20" dirty="0">
                <a:solidFill>
                  <a:srgbClr val="BCBED0"/>
                </a:solidFill>
                <a:latin typeface="Trebuchet MS"/>
                <a:cs typeface="Trebuchet MS"/>
              </a:rPr>
              <a:t>2020</a:t>
            </a:r>
            <a:endParaRPr sz="950">
              <a:latin typeface="Trebuchet MS"/>
              <a:cs typeface="Trebuchet MS"/>
            </a:endParaRPr>
          </a:p>
          <a:p>
            <a:pPr>
              <a:lnSpc>
                <a:spcPts val="1055"/>
              </a:lnSpc>
            </a:pPr>
            <a:r>
              <a:rPr sz="950" spc="-25" dirty="0">
                <a:solidFill>
                  <a:srgbClr val="BCBED0"/>
                </a:solidFill>
                <a:latin typeface="Trebuchet MS"/>
                <a:cs typeface="Trebuchet MS"/>
              </a:rPr>
              <a:t>Ano</a:t>
            </a:r>
            <a:endParaRPr sz="950">
              <a:latin typeface="Trebuchet MS"/>
              <a:cs typeface="Trebuchet MS"/>
            </a:endParaRPr>
          </a:p>
        </p:txBody>
      </p:sp>
      <p:sp>
        <p:nvSpPr>
          <p:cNvPr id="67" name="object 67"/>
          <p:cNvSpPr txBox="1"/>
          <p:nvPr/>
        </p:nvSpPr>
        <p:spPr>
          <a:xfrm>
            <a:off x="11001390" y="827405"/>
            <a:ext cx="393065" cy="295910"/>
          </a:xfrm>
          <a:prstGeom prst="rect">
            <a:avLst/>
          </a:prstGeom>
        </p:spPr>
        <p:txBody>
          <a:bodyPr vert="horz" wrap="square" lIns="0" tIns="13970" rIns="0" bIns="0" rtlCol="0">
            <a:spAutoFit/>
          </a:bodyPr>
          <a:lstStyle/>
          <a:p>
            <a:pPr>
              <a:lnSpc>
                <a:spcPts val="1055"/>
              </a:lnSpc>
              <a:spcBef>
                <a:spcPts val="110"/>
              </a:spcBef>
            </a:pPr>
            <a:r>
              <a:rPr sz="950" spc="-50" dirty="0">
                <a:solidFill>
                  <a:srgbClr val="BCBED0"/>
                </a:solidFill>
                <a:latin typeface="Trebuchet MS"/>
                <a:cs typeface="Trebuchet MS"/>
              </a:rPr>
              <a:t>6</a:t>
            </a:r>
            <a:endParaRPr sz="950">
              <a:latin typeface="Trebuchet MS"/>
              <a:cs typeface="Trebuchet MS"/>
            </a:endParaRPr>
          </a:p>
          <a:p>
            <a:pPr>
              <a:lnSpc>
                <a:spcPts val="1055"/>
              </a:lnSpc>
            </a:pPr>
            <a:r>
              <a:rPr sz="950" spc="-30" dirty="0">
                <a:solidFill>
                  <a:srgbClr val="BCBED0"/>
                </a:solidFill>
                <a:latin typeface="Trebuchet MS"/>
                <a:cs typeface="Trebuchet MS"/>
              </a:rPr>
              <a:t>Imóveis</a:t>
            </a:r>
            <a:endParaRPr sz="950">
              <a:latin typeface="Trebuchet MS"/>
              <a:cs typeface="Trebuchet MS"/>
            </a:endParaRPr>
          </a:p>
        </p:txBody>
      </p:sp>
      <p:grpSp>
        <p:nvGrpSpPr>
          <p:cNvPr id="68" name="object 68"/>
          <p:cNvGrpSpPr/>
          <p:nvPr/>
        </p:nvGrpSpPr>
        <p:grpSpPr>
          <a:xfrm>
            <a:off x="9677400" y="657225"/>
            <a:ext cx="2533650" cy="1771650"/>
            <a:chOff x="9677400" y="657225"/>
            <a:chExt cx="2533650" cy="1771650"/>
          </a:xfrm>
        </p:grpSpPr>
        <p:sp>
          <p:nvSpPr>
            <p:cNvPr id="69" name="object 69"/>
            <p:cNvSpPr/>
            <p:nvPr/>
          </p:nvSpPr>
          <p:spPr>
            <a:xfrm>
              <a:off x="9725040" y="1295400"/>
              <a:ext cx="19050" cy="447675"/>
            </a:xfrm>
            <a:custGeom>
              <a:avLst/>
              <a:gdLst/>
              <a:ahLst/>
              <a:cxnLst/>
              <a:rect l="l" t="t" r="r" b="b"/>
              <a:pathLst>
                <a:path w="19050" h="447675">
                  <a:moveTo>
                    <a:pt x="19050" y="447675"/>
                  </a:moveTo>
                  <a:lnTo>
                    <a:pt x="0" y="447675"/>
                  </a:lnTo>
                  <a:lnTo>
                    <a:pt x="0" y="0"/>
                  </a:lnTo>
                  <a:lnTo>
                    <a:pt x="19050" y="0"/>
                  </a:lnTo>
                  <a:lnTo>
                    <a:pt x="19050" y="447675"/>
                  </a:lnTo>
                  <a:close/>
                </a:path>
              </a:pathLst>
            </a:custGeom>
            <a:solidFill>
              <a:srgbClr val="299D8F"/>
            </a:solidFill>
          </p:spPr>
          <p:txBody>
            <a:bodyPr wrap="square" lIns="0" tIns="0" rIns="0" bIns="0" rtlCol="0"/>
            <a:lstStyle/>
            <a:p>
              <a:endParaRPr/>
            </a:p>
          </p:txBody>
        </p:sp>
        <p:sp>
          <p:nvSpPr>
            <p:cNvPr id="70" name="object 70"/>
            <p:cNvSpPr/>
            <p:nvPr/>
          </p:nvSpPr>
          <p:spPr>
            <a:xfrm>
              <a:off x="12087225" y="657225"/>
              <a:ext cx="76200" cy="1104900"/>
            </a:xfrm>
            <a:custGeom>
              <a:avLst/>
              <a:gdLst/>
              <a:ahLst/>
              <a:cxnLst/>
              <a:rect l="l" t="t" r="r" b="b"/>
              <a:pathLst>
                <a:path w="76200" h="1104900">
                  <a:moveTo>
                    <a:pt x="76200" y="1104900"/>
                  </a:moveTo>
                  <a:lnTo>
                    <a:pt x="0" y="1104900"/>
                  </a:lnTo>
                  <a:lnTo>
                    <a:pt x="0" y="0"/>
                  </a:lnTo>
                  <a:lnTo>
                    <a:pt x="76200" y="0"/>
                  </a:lnTo>
                  <a:lnTo>
                    <a:pt x="76200" y="1104900"/>
                  </a:lnTo>
                  <a:close/>
                </a:path>
              </a:pathLst>
            </a:custGeom>
            <a:solidFill>
              <a:srgbClr val="B3B0AC">
                <a:alpha val="50000"/>
              </a:srgbClr>
            </a:solidFill>
          </p:spPr>
          <p:txBody>
            <a:bodyPr wrap="square" lIns="0" tIns="0" rIns="0" bIns="0" rtlCol="0"/>
            <a:lstStyle/>
            <a:p>
              <a:endParaRPr/>
            </a:p>
          </p:txBody>
        </p:sp>
        <p:sp>
          <p:nvSpPr>
            <p:cNvPr id="71" name="object 71"/>
            <p:cNvSpPr/>
            <p:nvPr/>
          </p:nvSpPr>
          <p:spPr>
            <a:xfrm>
              <a:off x="9677400" y="1838325"/>
              <a:ext cx="2533650" cy="590550"/>
            </a:xfrm>
            <a:custGeom>
              <a:avLst/>
              <a:gdLst/>
              <a:ahLst/>
              <a:cxnLst/>
              <a:rect l="l" t="t" r="r" b="b"/>
              <a:pathLst>
                <a:path w="2533650" h="590550">
                  <a:moveTo>
                    <a:pt x="2533650" y="590550"/>
                  </a:moveTo>
                  <a:lnTo>
                    <a:pt x="0" y="590550"/>
                  </a:lnTo>
                  <a:lnTo>
                    <a:pt x="0" y="0"/>
                  </a:lnTo>
                  <a:lnTo>
                    <a:pt x="2533650" y="0"/>
                  </a:lnTo>
                  <a:lnTo>
                    <a:pt x="2533650" y="590550"/>
                  </a:lnTo>
                  <a:close/>
                </a:path>
              </a:pathLst>
            </a:custGeom>
            <a:solidFill>
              <a:srgbClr val="343741"/>
            </a:solidFill>
          </p:spPr>
          <p:txBody>
            <a:bodyPr wrap="square" lIns="0" tIns="0" rIns="0" bIns="0" rtlCol="0"/>
            <a:lstStyle/>
            <a:p>
              <a:endParaRPr/>
            </a:p>
          </p:txBody>
        </p:sp>
        <p:sp>
          <p:nvSpPr>
            <p:cNvPr id="72" name="object 72"/>
            <p:cNvSpPr/>
            <p:nvPr/>
          </p:nvSpPr>
          <p:spPr>
            <a:xfrm>
              <a:off x="9725040" y="1885950"/>
              <a:ext cx="19050" cy="447675"/>
            </a:xfrm>
            <a:custGeom>
              <a:avLst/>
              <a:gdLst/>
              <a:ahLst/>
              <a:cxnLst/>
              <a:rect l="l" t="t" r="r" b="b"/>
              <a:pathLst>
                <a:path w="19050" h="447675">
                  <a:moveTo>
                    <a:pt x="19050" y="447675"/>
                  </a:moveTo>
                  <a:lnTo>
                    <a:pt x="0" y="447675"/>
                  </a:lnTo>
                  <a:lnTo>
                    <a:pt x="0" y="0"/>
                  </a:lnTo>
                  <a:lnTo>
                    <a:pt x="19050" y="0"/>
                  </a:lnTo>
                  <a:lnTo>
                    <a:pt x="19050" y="447675"/>
                  </a:lnTo>
                  <a:close/>
                </a:path>
              </a:pathLst>
            </a:custGeom>
            <a:solidFill>
              <a:srgbClr val="299D8F"/>
            </a:solidFill>
          </p:spPr>
          <p:txBody>
            <a:bodyPr wrap="square" lIns="0" tIns="0" rIns="0" bIns="0" rtlCol="0"/>
            <a:lstStyle/>
            <a:p>
              <a:endParaRPr/>
            </a:p>
          </p:txBody>
        </p:sp>
      </p:grpSp>
      <p:sp>
        <p:nvSpPr>
          <p:cNvPr id="73" name="object 73"/>
          <p:cNvSpPr txBox="1"/>
          <p:nvPr/>
        </p:nvSpPr>
        <p:spPr>
          <a:xfrm>
            <a:off x="9839340" y="1258292"/>
            <a:ext cx="565150" cy="502920"/>
          </a:xfrm>
          <a:prstGeom prst="rect">
            <a:avLst/>
          </a:prstGeom>
        </p:spPr>
        <p:txBody>
          <a:bodyPr vert="horz" wrap="square" lIns="0" tIns="46355" rIns="0" bIns="0" rtlCol="0">
            <a:spAutoFit/>
          </a:bodyPr>
          <a:lstStyle/>
          <a:p>
            <a:pPr>
              <a:lnSpc>
                <a:spcPct val="100000"/>
              </a:lnSpc>
              <a:spcBef>
                <a:spcPts val="365"/>
              </a:spcBef>
            </a:pPr>
            <a:r>
              <a:rPr sz="900" b="1" spc="-10" dirty="0">
                <a:solidFill>
                  <a:srgbClr val="299D8F"/>
                </a:solidFill>
                <a:latin typeface="Segoe UI"/>
                <a:cs typeface="Segoe UI"/>
              </a:rPr>
              <a:t>novembro</a:t>
            </a:r>
            <a:endParaRPr sz="900">
              <a:latin typeface="Segoe UI"/>
              <a:cs typeface="Segoe UI"/>
            </a:endParaRPr>
          </a:p>
          <a:p>
            <a:pPr>
              <a:lnSpc>
                <a:spcPts val="1055"/>
              </a:lnSpc>
              <a:spcBef>
                <a:spcPts val="295"/>
              </a:spcBef>
            </a:pPr>
            <a:r>
              <a:rPr sz="950" spc="-20" dirty="0">
                <a:solidFill>
                  <a:srgbClr val="BCBED0"/>
                </a:solidFill>
                <a:latin typeface="Trebuchet MS"/>
                <a:cs typeface="Trebuchet MS"/>
              </a:rPr>
              <a:t>2020</a:t>
            </a:r>
            <a:endParaRPr sz="950">
              <a:latin typeface="Trebuchet MS"/>
              <a:cs typeface="Trebuchet MS"/>
            </a:endParaRPr>
          </a:p>
          <a:p>
            <a:pPr>
              <a:lnSpc>
                <a:spcPts val="1055"/>
              </a:lnSpc>
            </a:pPr>
            <a:r>
              <a:rPr sz="950" spc="-25" dirty="0">
                <a:solidFill>
                  <a:srgbClr val="BCBED0"/>
                </a:solidFill>
                <a:latin typeface="Trebuchet MS"/>
                <a:cs typeface="Trebuchet MS"/>
              </a:rPr>
              <a:t>Ano</a:t>
            </a:r>
            <a:endParaRPr sz="950">
              <a:latin typeface="Trebuchet MS"/>
              <a:cs typeface="Trebuchet MS"/>
            </a:endParaRPr>
          </a:p>
        </p:txBody>
      </p:sp>
      <p:sp>
        <p:nvSpPr>
          <p:cNvPr id="74" name="object 74"/>
          <p:cNvSpPr txBox="1"/>
          <p:nvPr/>
        </p:nvSpPr>
        <p:spPr>
          <a:xfrm>
            <a:off x="11001390" y="1465580"/>
            <a:ext cx="393065" cy="295910"/>
          </a:xfrm>
          <a:prstGeom prst="rect">
            <a:avLst/>
          </a:prstGeom>
        </p:spPr>
        <p:txBody>
          <a:bodyPr vert="horz" wrap="square" lIns="0" tIns="13970" rIns="0" bIns="0" rtlCol="0">
            <a:spAutoFit/>
          </a:bodyPr>
          <a:lstStyle/>
          <a:p>
            <a:pPr>
              <a:lnSpc>
                <a:spcPts val="1055"/>
              </a:lnSpc>
              <a:spcBef>
                <a:spcPts val="110"/>
              </a:spcBef>
            </a:pPr>
            <a:r>
              <a:rPr sz="950" spc="-50" dirty="0">
                <a:solidFill>
                  <a:srgbClr val="BCBED0"/>
                </a:solidFill>
                <a:latin typeface="Trebuchet MS"/>
                <a:cs typeface="Trebuchet MS"/>
              </a:rPr>
              <a:t>6</a:t>
            </a:r>
            <a:endParaRPr sz="950">
              <a:latin typeface="Trebuchet MS"/>
              <a:cs typeface="Trebuchet MS"/>
            </a:endParaRPr>
          </a:p>
          <a:p>
            <a:pPr>
              <a:lnSpc>
                <a:spcPts val="1055"/>
              </a:lnSpc>
            </a:pPr>
            <a:r>
              <a:rPr sz="950" spc="-30" dirty="0">
                <a:solidFill>
                  <a:srgbClr val="BCBED0"/>
                </a:solidFill>
                <a:latin typeface="Trebuchet MS"/>
                <a:cs typeface="Trebuchet MS"/>
              </a:rPr>
              <a:t>Imóveis</a:t>
            </a:r>
            <a:endParaRPr sz="950">
              <a:latin typeface="Trebuchet MS"/>
              <a:cs typeface="Trebuchet MS"/>
            </a:endParaRPr>
          </a:p>
        </p:txBody>
      </p:sp>
      <p:sp>
        <p:nvSpPr>
          <p:cNvPr id="75" name="object 75"/>
          <p:cNvSpPr txBox="1"/>
          <p:nvPr/>
        </p:nvSpPr>
        <p:spPr>
          <a:xfrm>
            <a:off x="9839340" y="1848842"/>
            <a:ext cx="552450" cy="502920"/>
          </a:xfrm>
          <a:prstGeom prst="rect">
            <a:avLst/>
          </a:prstGeom>
        </p:spPr>
        <p:txBody>
          <a:bodyPr vert="horz" wrap="square" lIns="0" tIns="46355" rIns="0" bIns="0" rtlCol="0">
            <a:spAutoFit/>
          </a:bodyPr>
          <a:lstStyle/>
          <a:p>
            <a:pPr>
              <a:lnSpc>
                <a:spcPct val="100000"/>
              </a:lnSpc>
              <a:spcBef>
                <a:spcPts val="365"/>
              </a:spcBef>
            </a:pPr>
            <a:r>
              <a:rPr sz="900" b="1" spc="-10" dirty="0">
                <a:solidFill>
                  <a:srgbClr val="299D8F"/>
                </a:solidFill>
                <a:latin typeface="Segoe UI"/>
                <a:cs typeface="Segoe UI"/>
              </a:rPr>
              <a:t>dezembro</a:t>
            </a:r>
            <a:endParaRPr sz="900">
              <a:latin typeface="Segoe UI"/>
              <a:cs typeface="Segoe UI"/>
            </a:endParaRPr>
          </a:p>
          <a:p>
            <a:pPr>
              <a:lnSpc>
                <a:spcPts val="1055"/>
              </a:lnSpc>
              <a:spcBef>
                <a:spcPts val="295"/>
              </a:spcBef>
            </a:pPr>
            <a:r>
              <a:rPr sz="950" spc="-20" dirty="0">
                <a:solidFill>
                  <a:srgbClr val="BCBED0"/>
                </a:solidFill>
                <a:latin typeface="Trebuchet MS"/>
                <a:cs typeface="Trebuchet MS"/>
              </a:rPr>
              <a:t>2021</a:t>
            </a:r>
            <a:endParaRPr sz="950">
              <a:latin typeface="Trebuchet MS"/>
              <a:cs typeface="Trebuchet MS"/>
            </a:endParaRPr>
          </a:p>
          <a:p>
            <a:pPr>
              <a:lnSpc>
                <a:spcPts val="1055"/>
              </a:lnSpc>
            </a:pPr>
            <a:r>
              <a:rPr sz="950" spc="-25" dirty="0">
                <a:solidFill>
                  <a:srgbClr val="BCBED0"/>
                </a:solidFill>
                <a:latin typeface="Trebuchet MS"/>
                <a:cs typeface="Trebuchet MS"/>
              </a:rPr>
              <a:t>Ano</a:t>
            </a:r>
            <a:endParaRPr sz="950">
              <a:latin typeface="Trebuchet MS"/>
              <a:cs typeface="Trebuchet MS"/>
            </a:endParaRPr>
          </a:p>
        </p:txBody>
      </p:sp>
      <p:sp>
        <p:nvSpPr>
          <p:cNvPr id="76" name="object 76"/>
          <p:cNvSpPr txBox="1"/>
          <p:nvPr/>
        </p:nvSpPr>
        <p:spPr>
          <a:xfrm>
            <a:off x="11001390" y="2056129"/>
            <a:ext cx="393065" cy="295910"/>
          </a:xfrm>
          <a:prstGeom prst="rect">
            <a:avLst/>
          </a:prstGeom>
        </p:spPr>
        <p:txBody>
          <a:bodyPr vert="horz" wrap="square" lIns="0" tIns="13970" rIns="0" bIns="0" rtlCol="0">
            <a:spAutoFit/>
          </a:bodyPr>
          <a:lstStyle/>
          <a:p>
            <a:pPr>
              <a:lnSpc>
                <a:spcPts val="1055"/>
              </a:lnSpc>
              <a:spcBef>
                <a:spcPts val="110"/>
              </a:spcBef>
            </a:pPr>
            <a:r>
              <a:rPr sz="950" spc="-50" dirty="0">
                <a:solidFill>
                  <a:srgbClr val="BCBED0"/>
                </a:solidFill>
                <a:latin typeface="Trebuchet MS"/>
                <a:cs typeface="Trebuchet MS"/>
              </a:rPr>
              <a:t>5</a:t>
            </a:r>
            <a:endParaRPr sz="950">
              <a:latin typeface="Trebuchet MS"/>
              <a:cs typeface="Trebuchet MS"/>
            </a:endParaRPr>
          </a:p>
          <a:p>
            <a:pPr>
              <a:lnSpc>
                <a:spcPts val="1055"/>
              </a:lnSpc>
            </a:pPr>
            <a:r>
              <a:rPr sz="950" spc="-30" dirty="0">
                <a:solidFill>
                  <a:srgbClr val="BCBED0"/>
                </a:solidFill>
                <a:latin typeface="Trebuchet MS"/>
                <a:cs typeface="Trebuchet MS"/>
              </a:rPr>
              <a:t>Imóveis</a:t>
            </a:r>
            <a:endParaRPr sz="950">
              <a:latin typeface="Trebuchet MS"/>
              <a:cs typeface="Trebuchet MS"/>
            </a:endParaRPr>
          </a:p>
        </p:txBody>
      </p:sp>
      <p:grpSp>
        <p:nvGrpSpPr>
          <p:cNvPr id="77" name="object 77"/>
          <p:cNvGrpSpPr/>
          <p:nvPr/>
        </p:nvGrpSpPr>
        <p:grpSpPr>
          <a:xfrm>
            <a:off x="9677400" y="2419350"/>
            <a:ext cx="2533650" cy="685800"/>
            <a:chOff x="9677400" y="2419350"/>
            <a:chExt cx="2533650" cy="685800"/>
          </a:xfrm>
        </p:grpSpPr>
        <p:sp>
          <p:nvSpPr>
            <p:cNvPr id="78" name="object 78"/>
            <p:cNvSpPr/>
            <p:nvPr/>
          </p:nvSpPr>
          <p:spPr>
            <a:xfrm>
              <a:off x="9677400" y="2419350"/>
              <a:ext cx="2533650" cy="685800"/>
            </a:xfrm>
            <a:custGeom>
              <a:avLst/>
              <a:gdLst/>
              <a:ahLst/>
              <a:cxnLst/>
              <a:rect l="l" t="t" r="r" b="b"/>
              <a:pathLst>
                <a:path w="2533650" h="685800">
                  <a:moveTo>
                    <a:pt x="2533650" y="685800"/>
                  </a:moveTo>
                  <a:lnTo>
                    <a:pt x="0" y="685800"/>
                  </a:lnTo>
                  <a:lnTo>
                    <a:pt x="0" y="0"/>
                  </a:lnTo>
                  <a:lnTo>
                    <a:pt x="2533650" y="0"/>
                  </a:lnTo>
                  <a:lnTo>
                    <a:pt x="2533650" y="685800"/>
                  </a:lnTo>
                  <a:close/>
                </a:path>
              </a:pathLst>
            </a:custGeom>
            <a:solidFill>
              <a:srgbClr val="343741"/>
            </a:solidFill>
          </p:spPr>
          <p:txBody>
            <a:bodyPr wrap="square" lIns="0" tIns="0" rIns="0" bIns="0" rtlCol="0"/>
            <a:lstStyle/>
            <a:p>
              <a:endParaRPr/>
            </a:p>
          </p:txBody>
        </p:sp>
        <p:sp>
          <p:nvSpPr>
            <p:cNvPr id="79" name="object 79"/>
            <p:cNvSpPr/>
            <p:nvPr/>
          </p:nvSpPr>
          <p:spPr>
            <a:xfrm>
              <a:off x="9725040" y="2466975"/>
              <a:ext cx="19050" cy="447675"/>
            </a:xfrm>
            <a:custGeom>
              <a:avLst/>
              <a:gdLst/>
              <a:ahLst/>
              <a:cxnLst/>
              <a:rect l="l" t="t" r="r" b="b"/>
              <a:pathLst>
                <a:path w="19050" h="447675">
                  <a:moveTo>
                    <a:pt x="19050" y="447675"/>
                  </a:moveTo>
                  <a:lnTo>
                    <a:pt x="0" y="447675"/>
                  </a:lnTo>
                  <a:lnTo>
                    <a:pt x="0" y="0"/>
                  </a:lnTo>
                  <a:lnTo>
                    <a:pt x="19050" y="0"/>
                  </a:lnTo>
                  <a:lnTo>
                    <a:pt x="19050" y="447675"/>
                  </a:lnTo>
                  <a:close/>
                </a:path>
              </a:pathLst>
            </a:custGeom>
            <a:solidFill>
              <a:srgbClr val="299D8F"/>
            </a:solidFill>
          </p:spPr>
          <p:txBody>
            <a:bodyPr wrap="square" lIns="0" tIns="0" rIns="0" bIns="0" rtlCol="0"/>
            <a:lstStyle/>
            <a:p>
              <a:endParaRPr/>
            </a:p>
          </p:txBody>
        </p:sp>
      </p:grpSp>
      <p:sp>
        <p:nvSpPr>
          <p:cNvPr id="80" name="object 80"/>
          <p:cNvSpPr txBox="1"/>
          <p:nvPr/>
        </p:nvSpPr>
        <p:spPr>
          <a:xfrm>
            <a:off x="11001390" y="2637154"/>
            <a:ext cx="393065" cy="295910"/>
          </a:xfrm>
          <a:prstGeom prst="rect">
            <a:avLst/>
          </a:prstGeom>
        </p:spPr>
        <p:txBody>
          <a:bodyPr vert="horz" wrap="square" lIns="0" tIns="13970" rIns="0" bIns="0" rtlCol="0">
            <a:spAutoFit/>
          </a:bodyPr>
          <a:lstStyle/>
          <a:p>
            <a:pPr>
              <a:lnSpc>
                <a:spcPts val="1055"/>
              </a:lnSpc>
              <a:spcBef>
                <a:spcPts val="110"/>
              </a:spcBef>
            </a:pPr>
            <a:r>
              <a:rPr sz="950" spc="-50" dirty="0">
                <a:solidFill>
                  <a:srgbClr val="BCBED0"/>
                </a:solidFill>
                <a:latin typeface="Trebuchet MS"/>
                <a:cs typeface="Trebuchet MS"/>
              </a:rPr>
              <a:t>7</a:t>
            </a:r>
            <a:endParaRPr sz="950">
              <a:latin typeface="Trebuchet MS"/>
              <a:cs typeface="Trebuchet MS"/>
            </a:endParaRPr>
          </a:p>
          <a:p>
            <a:pPr>
              <a:lnSpc>
                <a:spcPts val="1055"/>
              </a:lnSpc>
            </a:pPr>
            <a:r>
              <a:rPr sz="950" spc="-30" dirty="0">
                <a:solidFill>
                  <a:srgbClr val="BCBED0"/>
                </a:solidFill>
                <a:latin typeface="Trebuchet MS"/>
                <a:cs typeface="Trebuchet MS"/>
              </a:rPr>
              <a:t>Imóveis</a:t>
            </a:r>
            <a:endParaRPr sz="950">
              <a:latin typeface="Trebuchet MS"/>
              <a:cs typeface="Trebuchet MS"/>
            </a:endParaRPr>
          </a:p>
        </p:txBody>
      </p:sp>
      <p:grpSp>
        <p:nvGrpSpPr>
          <p:cNvPr id="81" name="object 81"/>
          <p:cNvGrpSpPr/>
          <p:nvPr/>
        </p:nvGrpSpPr>
        <p:grpSpPr>
          <a:xfrm>
            <a:off x="9677400" y="2971800"/>
            <a:ext cx="2533650" cy="685800"/>
            <a:chOff x="9677400" y="2971800"/>
            <a:chExt cx="2533650" cy="685800"/>
          </a:xfrm>
        </p:grpSpPr>
        <p:sp>
          <p:nvSpPr>
            <p:cNvPr id="82" name="object 82"/>
            <p:cNvSpPr/>
            <p:nvPr/>
          </p:nvSpPr>
          <p:spPr>
            <a:xfrm>
              <a:off x="9677400" y="2971800"/>
              <a:ext cx="2533650" cy="685800"/>
            </a:xfrm>
            <a:custGeom>
              <a:avLst/>
              <a:gdLst/>
              <a:ahLst/>
              <a:cxnLst/>
              <a:rect l="l" t="t" r="r" b="b"/>
              <a:pathLst>
                <a:path w="2533650" h="685800">
                  <a:moveTo>
                    <a:pt x="2533650" y="685800"/>
                  </a:moveTo>
                  <a:lnTo>
                    <a:pt x="0" y="685800"/>
                  </a:lnTo>
                  <a:lnTo>
                    <a:pt x="0" y="0"/>
                  </a:lnTo>
                  <a:lnTo>
                    <a:pt x="2533650" y="0"/>
                  </a:lnTo>
                  <a:lnTo>
                    <a:pt x="2533650" y="685800"/>
                  </a:lnTo>
                  <a:close/>
                </a:path>
              </a:pathLst>
            </a:custGeom>
            <a:solidFill>
              <a:srgbClr val="343741"/>
            </a:solidFill>
          </p:spPr>
          <p:txBody>
            <a:bodyPr wrap="square" lIns="0" tIns="0" rIns="0" bIns="0" rtlCol="0"/>
            <a:lstStyle/>
            <a:p>
              <a:endParaRPr/>
            </a:p>
          </p:txBody>
        </p:sp>
        <p:sp>
          <p:nvSpPr>
            <p:cNvPr id="83" name="object 83"/>
            <p:cNvSpPr/>
            <p:nvPr/>
          </p:nvSpPr>
          <p:spPr>
            <a:xfrm>
              <a:off x="9725040" y="3019425"/>
              <a:ext cx="19050" cy="447675"/>
            </a:xfrm>
            <a:custGeom>
              <a:avLst/>
              <a:gdLst/>
              <a:ahLst/>
              <a:cxnLst/>
              <a:rect l="l" t="t" r="r" b="b"/>
              <a:pathLst>
                <a:path w="19050" h="447675">
                  <a:moveTo>
                    <a:pt x="19050" y="447675"/>
                  </a:moveTo>
                  <a:lnTo>
                    <a:pt x="0" y="447675"/>
                  </a:lnTo>
                  <a:lnTo>
                    <a:pt x="0" y="0"/>
                  </a:lnTo>
                  <a:lnTo>
                    <a:pt x="19050" y="0"/>
                  </a:lnTo>
                  <a:lnTo>
                    <a:pt x="19050" y="447675"/>
                  </a:lnTo>
                  <a:close/>
                </a:path>
              </a:pathLst>
            </a:custGeom>
            <a:solidFill>
              <a:srgbClr val="299D8F"/>
            </a:solidFill>
          </p:spPr>
          <p:txBody>
            <a:bodyPr wrap="square" lIns="0" tIns="0" rIns="0" bIns="0" rtlCol="0"/>
            <a:lstStyle/>
            <a:p>
              <a:endParaRPr/>
            </a:p>
          </p:txBody>
        </p:sp>
      </p:grpSp>
      <p:sp>
        <p:nvSpPr>
          <p:cNvPr id="84" name="object 84"/>
          <p:cNvSpPr txBox="1"/>
          <p:nvPr/>
        </p:nvSpPr>
        <p:spPr>
          <a:xfrm>
            <a:off x="9839340" y="2429867"/>
            <a:ext cx="521334" cy="1055370"/>
          </a:xfrm>
          <a:prstGeom prst="rect">
            <a:avLst/>
          </a:prstGeom>
        </p:spPr>
        <p:txBody>
          <a:bodyPr vert="horz" wrap="square" lIns="0" tIns="46355" rIns="0" bIns="0" rtlCol="0">
            <a:spAutoFit/>
          </a:bodyPr>
          <a:lstStyle/>
          <a:p>
            <a:pPr>
              <a:lnSpc>
                <a:spcPct val="100000"/>
              </a:lnSpc>
              <a:spcBef>
                <a:spcPts val="365"/>
              </a:spcBef>
            </a:pPr>
            <a:r>
              <a:rPr sz="900" b="1" spc="-10" dirty="0">
                <a:solidFill>
                  <a:srgbClr val="299D8F"/>
                </a:solidFill>
                <a:latin typeface="Segoe UI"/>
                <a:cs typeface="Segoe UI"/>
              </a:rPr>
              <a:t>setembro</a:t>
            </a:r>
            <a:endParaRPr sz="900">
              <a:latin typeface="Segoe UI"/>
              <a:cs typeface="Segoe UI"/>
            </a:endParaRPr>
          </a:p>
          <a:p>
            <a:pPr>
              <a:lnSpc>
                <a:spcPts val="1055"/>
              </a:lnSpc>
              <a:spcBef>
                <a:spcPts val="295"/>
              </a:spcBef>
            </a:pPr>
            <a:r>
              <a:rPr sz="950" spc="-20" dirty="0">
                <a:solidFill>
                  <a:srgbClr val="BCBED0"/>
                </a:solidFill>
                <a:latin typeface="Trebuchet MS"/>
                <a:cs typeface="Trebuchet MS"/>
              </a:rPr>
              <a:t>2022</a:t>
            </a:r>
            <a:endParaRPr sz="950">
              <a:latin typeface="Trebuchet MS"/>
              <a:cs typeface="Trebuchet MS"/>
            </a:endParaRPr>
          </a:p>
          <a:p>
            <a:pPr>
              <a:lnSpc>
                <a:spcPts val="1055"/>
              </a:lnSpc>
            </a:pPr>
            <a:r>
              <a:rPr sz="950" spc="-25" dirty="0">
                <a:solidFill>
                  <a:srgbClr val="BCBED0"/>
                </a:solidFill>
                <a:latin typeface="Trebuchet MS"/>
                <a:cs typeface="Trebuchet MS"/>
              </a:rPr>
              <a:t>Ano</a:t>
            </a:r>
            <a:endParaRPr sz="950">
              <a:latin typeface="Trebuchet MS"/>
              <a:cs typeface="Trebuchet MS"/>
            </a:endParaRPr>
          </a:p>
          <a:p>
            <a:pPr>
              <a:lnSpc>
                <a:spcPct val="100000"/>
              </a:lnSpc>
              <a:spcBef>
                <a:spcPts val="860"/>
              </a:spcBef>
            </a:pPr>
            <a:r>
              <a:rPr sz="900" b="1" spc="-10" dirty="0">
                <a:solidFill>
                  <a:srgbClr val="299D8F"/>
                </a:solidFill>
                <a:latin typeface="Segoe UI"/>
                <a:cs typeface="Segoe UI"/>
              </a:rPr>
              <a:t>fevereiro</a:t>
            </a:r>
            <a:endParaRPr sz="900">
              <a:latin typeface="Segoe UI"/>
              <a:cs typeface="Segoe UI"/>
            </a:endParaRPr>
          </a:p>
          <a:p>
            <a:pPr>
              <a:lnSpc>
                <a:spcPts val="1055"/>
              </a:lnSpc>
              <a:spcBef>
                <a:spcPts val="295"/>
              </a:spcBef>
            </a:pPr>
            <a:r>
              <a:rPr sz="950" spc="-20" dirty="0">
                <a:solidFill>
                  <a:srgbClr val="BCBED0"/>
                </a:solidFill>
                <a:latin typeface="Trebuchet MS"/>
                <a:cs typeface="Trebuchet MS"/>
              </a:rPr>
              <a:t>2023</a:t>
            </a:r>
            <a:endParaRPr sz="950">
              <a:latin typeface="Trebuchet MS"/>
              <a:cs typeface="Trebuchet MS"/>
            </a:endParaRPr>
          </a:p>
          <a:p>
            <a:pPr>
              <a:lnSpc>
                <a:spcPts val="1055"/>
              </a:lnSpc>
            </a:pPr>
            <a:r>
              <a:rPr sz="950" spc="-25" dirty="0">
                <a:solidFill>
                  <a:srgbClr val="BCBED0"/>
                </a:solidFill>
                <a:latin typeface="Trebuchet MS"/>
                <a:cs typeface="Trebuchet MS"/>
              </a:rPr>
              <a:t>Ano</a:t>
            </a:r>
            <a:endParaRPr sz="950">
              <a:latin typeface="Trebuchet MS"/>
              <a:cs typeface="Trebuchet MS"/>
            </a:endParaRPr>
          </a:p>
        </p:txBody>
      </p:sp>
      <p:sp>
        <p:nvSpPr>
          <p:cNvPr id="85" name="object 85"/>
          <p:cNvSpPr txBox="1"/>
          <p:nvPr/>
        </p:nvSpPr>
        <p:spPr>
          <a:xfrm>
            <a:off x="11001390" y="3189604"/>
            <a:ext cx="393065" cy="295910"/>
          </a:xfrm>
          <a:prstGeom prst="rect">
            <a:avLst/>
          </a:prstGeom>
        </p:spPr>
        <p:txBody>
          <a:bodyPr vert="horz" wrap="square" lIns="0" tIns="13970" rIns="0" bIns="0" rtlCol="0">
            <a:spAutoFit/>
          </a:bodyPr>
          <a:lstStyle/>
          <a:p>
            <a:pPr>
              <a:lnSpc>
                <a:spcPts val="1055"/>
              </a:lnSpc>
              <a:spcBef>
                <a:spcPts val="110"/>
              </a:spcBef>
            </a:pPr>
            <a:r>
              <a:rPr sz="950" spc="-50" dirty="0">
                <a:solidFill>
                  <a:srgbClr val="BCBED0"/>
                </a:solidFill>
                <a:latin typeface="Trebuchet MS"/>
                <a:cs typeface="Trebuchet MS"/>
              </a:rPr>
              <a:t>7</a:t>
            </a:r>
            <a:endParaRPr sz="950">
              <a:latin typeface="Trebuchet MS"/>
              <a:cs typeface="Trebuchet MS"/>
            </a:endParaRPr>
          </a:p>
          <a:p>
            <a:pPr>
              <a:lnSpc>
                <a:spcPts val="1055"/>
              </a:lnSpc>
            </a:pPr>
            <a:r>
              <a:rPr sz="950" spc="-30" dirty="0">
                <a:solidFill>
                  <a:srgbClr val="BCBED0"/>
                </a:solidFill>
                <a:latin typeface="Trebuchet MS"/>
                <a:cs typeface="Trebuchet MS"/>
              </a:rPr>
              <a:t>Imóveis</a:t>
            </a:r>
            <a:endParaRPr sz="950">
              <a:latin typeface="Trebuchet MS"/>
              <a:cs typeface="Trebuchet MS"/>
            </a:endParaRPr>
          </a:p>
        </p:txBody>
      </p:sp>
      <p:sp>
        <p:nvSpPr>
          <p:cNvPr id="86" name="object 86"/>
          <p:cNvSpPr txBox="1"/>
          <p:nvPr/>
        </p:nvSpPr>
        <p:spPr>
          <a:xfrm>
            <a:off x="4819650" y="5038740"/>
            <a:ext cx="4057650" cy="495300"/>
          </a:xfrm>
          <a:prstGeom prst="rect">
            <a:avLst/>
          </a:prstGeom>
          <a:solidFill>
            <a:srgbClr val="343741"/>
          </a:solidFill>
        </p:spPr>
        <p:txBody>
          <a:bodyPr vert="horz" wrap="square" lIns="0" tIns="58419" rIns="0" bIns="0" rtlCol="0">
            <a:spAutoFit/>
          </a:bodyPr>
          <a:lstStyle/>
          <a:p>
            <a:pPr algn="ctr">
              <a:lnSpc>
                <a:spcPct val="100000"/>
              </a:lnSpc>
              <a:spcBef>
                <a:spcPts val="459"/>
              </a:spcBef>
            </a:pPr>
            <a:r>
              <a:rPr sz="1100" b="1" spc="-25" dirty="0">
                <a:solidFill>
                  <a:srgbClr val="FFFFFF"/>
                </a:solidFill>
                <a:latin typeface="Segoe UI"/>
                <a:cs typeface="Segoe UI"/>
              </a:rPr>
              <a:t>196</a:t>
            </a:r>
            <a:endParaRPr sz="1100">
              <a:latin typeface="Segoe UI"/>
              <a:cs typeface="Segoe UI"/>
            </a:endParaRPr>
          </a:p>
          <a:p>
            <a:pPr algn="ctr">
              <a:lnSpc>
                <a:spcPct val="100000"/>
              </a:lnSpc>
              <a:spcBef>
                <a:spcPts val="705"/>
              </a:spcBef>
            </a:pPr>
            <a:r>
              <a:rPr sz="950" b="1" spc="-10" dirty="0">
                <a:solidFill>
                  <a:srgbClr val="FFFFFF"/>
                </a:solidFill>
                <a:latin typeface="Segoe UI"/>
                <a:cs typeface="Segoe UI"/>
              </a:rPr>
              <a:t>Total </a:t>
            </a:r>
            <a:r>
              <a:rPr sz="950" b="1" dirty="0">
                <a:solidFill>
                  <a:srgbClr val="FFFFFF"/>
                </a:solidFill>
                <a:latin typeface="Segoe UI"/>
                <a:cs typeface="Segoe UI"/>
              </a:rPr>
              <a:t>de</a:t>
            </a:r>
            <a:r>
              <a:rPr sz="950" b="1" spc="-10" dirty="0">
                <a:solidFill>
                  <a:srgbClr val="FFFFFF"/>
                </a:solidFill>
                <a:latin typeface="Segoe UI"/>
                <a:cs typeface="Segoe UI"/>
              </a:rPr>
              <a:t> </a:t>
            </a:r>
            <a:r>
              <a:rPr sz="950" b="1" dirty="0">
                <a:solidFill>
                  <a:srgbClr val="FFFFFF"/>
                </a:solidFill>
                <a:latin typeface="Segoe UI"/>
                <a:cs typeface="Segoe UI"/>
              </a:rPr>
              <a:t>imóvel</a:t>
            </a:r>
            <a:r>
              <a:rPr sz="950" b="1" spc="-5" dirty="0">
                <a:solidFill>
                  <a:srgbClr val="FFFFFF"/>
                </a:solidFill>
                <a:latin typeface="Segoe UI"/>
                <a:cs typeface="Segoe UI"/>
              </a:rPr>
              <a:t> </a:t>
            </a:r>
            <a:r>
              <a:rPr sz="950" b="1" spc="-10" dirty="0">
                <a:solidFill>
                  <a:srgbClr val="FFFFFF"/>
                </a:solidFill>
                <a:latin typeface="Segoe UI"/>
                <a:cs typeface="Segoe UI"/>
              </a:rPr>
              <a:t>vendidos</a:t>
            </a:r>
            <a:endParaRPr sz="950">
              <a:latin typeface="Segoe UI"/>
              <a:cs typeface="Segoe UI"/>
            </a:endParaRPr>
          </a:p>
        </p:txBody>
      </p:sp>
      <p:sp>
        <p:nvSpPr>
          <p:cNvPr id="87" name="object 87"/>
          <p:cNvSpPr txBox="1"/>
          <p:nvPr/>
        </p:nvSpPr>
        <p:spPr>
          <a:xfrm>
            <a:off x="4829190" y="4438650"/>
            <a:ext cx="4048125" cy="485775"/>
          </a:xfrm>
          <a:prstGeom prst="rect">
            <a:avLst/>
          </a:prstGeom>
          <a:solidFill>
            <a:srgbClr val="299D8F"/>
          </a:solidFill>
        </p:spPr>
        <p:txBody>
          <a:bodyPr vert="horz" wrap="square" lIns="0" tIns="53975" rIns="0" bIns="0" rtlCol="0">
            <a:spAutoFit/>
          </a:bodyPr>
          <a:lstStyle/>
          <a:p>
            <a:pPr algn="ctr">
              <a:lnSpc>
                <a:spcPct val="100000"/>
              </a:lnSpc>
              <a:spcBef>
                <a:spcPts val="425"/>
              </a:spcBef>
            </a:pPr>
            <a:r>
              <a:rPr sz="1100" b="1" spc="-25" dirty="0">
                <a:solidFill>
                  <a:srgbClr val="FFFFFF"/>
                </a:solidFill>
                <a:latin typeface="Segoe UI"/>
                <a:cs typeface="Segoe UI"/>
              </a:rPr>
              <a:t>500</a:t>
            </a:r>
            <a:endParaRPr sz="1100">
              <a:latin typeface="Segoe UI"/>
              <a:cs typeface="Segoe UI"/>
            </a:endParaRPr>
          </a:p>
          <a:p>
            <a:pPr algn="ctr">
              <a:lnSpc>
                <a:spcPct val="100000"/>
              </a:lnSpc>
              <a:spcBef>
                <a:spcPts val="705"/>
              </a:spcBef>
            </a:pPr>
            <a:r>
              <a:rPr sz="950" b="1" spc="-10" dirty="0">
                <a:solidFill>
                  <a:srgbClr val="FFFFFF"/>
                </a:solidFill>
                <a:latin typeface="Segoe UI"/>
                <a:cs typeface="Segoe UI"/>
              </a:rPr>
              <a:t>Total </a:t>
            </a:r>
            <a:r>
              <a:rPr sz="950" b="1" dirty="0">
                <a:solidFill>
                  <a:srgbClr val="FFFFFF"/>
                </a:solidFill>
                <a:latin typeface="Segoe UI"/>
                <a:cs typeface="Segoe UI"/>
              </a:rPr>
              <a:t>de</a:t>
            </a:r>
            <a:r>
              <a:rPr sz="950" b="1" spc="-5" dirty="0">
                <a:solidFill>
                  <a:srgbClr val="FFFFFF"/>
                </a:solidFill>
                <a:latin typeface="Segoe UI"/>
                <a:cs typeface="Segoe UI"/>
              </a:rPr>
              <a:t> </a:t>
            </a:r>
            <a:r>
              <a:rPr sz="950" b="1" dirty="0">
                <a:solidFill>
                  <a:srgbClr val="FFFFFF"/>
                </a:solidFill>
                <a:latin typeface="Segoe UI"/>
                <a:cs typeface="Segoe UI"/>
              </a:rPr>
              <a:t>imóveis</a:t>
            </a:r>
            <a:r>
              <a:rPr sz="950" b="1" spc="-5" dirty="0">
                <a:solidFill>
                  <a:srgbClr val="FFFFFF"/>
                </a:solidFill>
                <a:latin typeface="Segoe UI"/>
                <a:cs typeface="Segoe UI"/>
              </a:rPr>
              <a:t> </a:t>
            </a:r>
            <a:r>
              <a:rPr sz="950" b="1" spc="-10" dirty="0">
                <a:solidFill>
                  <a:srgbClr val="FFFFFF"/>
                </a:solidFill>
                <a:latin typeface="Segoe UI"/>
                <a:cs typeface="Segoe UI"/>
              </a:rPr>
              <a:t>cadastrados</a:t>
            </a:r>
            <a:endParaRPr sz="950">
              <a:latin typeface="Segoe UI"/>
              <a:cs typeface="Segoe UI"/>
            </a:endParaRPr>
          </a:p>
        </p:txBody>
      </p:sp>
      <p:sp>
        <p:nvSpPr>
          <p:cNvPr id="88" name="object 88"/>
          <p:cNvSpPr txBox="1"/>
          <p:nvPr/>
        </p:nvSpPr>
        <p:spPr>
          <a:xfrm>
            <a:off x="4819650" y="6181740"/>
            <a:ext cx="4057650" cy="495300"/>
          </a:xfrm>
          <a:prstGeom prst="rect">
            <a:avLst/>
          </a:prstGeom>
          <a:solidFill>
            <a:srgbClr val="299D8F"/>
          </a:solidFill>
        </p:spPr>
        <p:txBody>
          <a:bodyPr vert="horz" wrap="square" lIns="0" tIns="60325" rIns="0" bIns="0" rtlCol="0">
            <a:spAutoFit/>
          </a:bodyPr>
          <a:lstStyle/>
          <a:p>
            <a:pPr algn="ctr">
              <a:lnSpc>
                <a:spcPct val="100000"/>
              </a:lnSpc>
              <a:spcBef>
                <a:spcPts val="475"/>
              </a:spcBef>
            </a:pPr>
            <a:r>
              <a:rPr sz="1100" b="1" spc="-25" dirty="0">
                <a:solidFill>
                  <a:srgbClr val="FFFFFF"/>
                </a:solidFill>
                <a:latin typeface="Segoe UI"/>
                <a:cs typeface="Segoe UI"/>
              </a:rPr>
              <a:t>178</a:t>
            </a:r>
            <a:endParaRPr sz="1100">
              <a:latin typeface="Segoe UI"/>
              <a:cs typeface="Segoe UI"/>
            </a:endParaRPr>
          </a:p>
          <a:p>
            <a:pPr algn="ctr">
              <a:lnSpc>
                <a:spcPct val="100000"/>
              </a:lnSpc>
              <a:spcBef>
                <a:spcPts val="155"/>
              </a:spcBef>
            </a:pPr>
            <a:r>
              <a:rPr sz="900" b="1" dirty="0">
                <a:solidFill>
                  <a:srgbClr val="FFFFFF"/>
                </a:solidFill>
                <a:latin typeface="Segoe UI"/>
                <a:cs typeface="Segoe UI"/>
              </a:rPr>
              <a:t>Imóveis</a:t>
            </a:r>
            <a:r>
              <a:rPr sz="900" b="1" spc="-35" dirty="0">
                <a:solidFill>
                  <a:srgbClr val="FFFFFF"/>
                </a:solidFill>
                <a:latin typeface="Segoe UI"/>
                <a:cs typeface="Segoe UI"/>
              </a:rPr>
              <a:t> </a:t>
            </a:r>
            <a:r>
              <a:rPr sz="900" b="1" spc="-10" dirty="0">
                <a:solidFill>
                  <a:srgbClr val="FFFFFF"/>
                </a:solidFill>
                <a:latin typeface="Segoe UI"/>
                <a:cs typeface="Segoe UI"/>
              </a:rPr>
              <a:t>disponíveis</a:t>
            </a:r>
            <a:endParaRPr sz="900">
              <a:latin typeface="Segoe UI"/>
              <a:cs typeface="Segoe U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62A33"/>
        </a:solidFill>
        <a:effectLst/>
      </p:bgPr>
    </p:bg>
    <p:spTree>
      <p:nvGrpSpPr>
        <p:cNvPr id="1" name=""/>
        <p:cNvGrpSpPr/>
        <p:nvPr/>
      </p:nvGrpSpPr>
      <p:grpSpPr>
        <a:xfrm>
          <a:off x="0" y="0"/>
          <a:ext cx="0" cy="0"/>
          <a:chOff x="0" y="0"/>
          <a:chExt cx="0" cy="0"/>
        </a:xfrm>
      </p:grpSpPr>
      <p:sp>
        <p:nvSpPr>
          <p:cNvPr id="25" name="CaixaDeTexto 24">
            <a:extLst>
              <a:ext uri="{FF2B5EF4-FFF2-40B4-BE49-F238E27FC236}">
                <a16:creationId xmlns:a16="http://schemas.microsoft.com/office/drawing/2014/main" id="{CB11170E-C586-A922-BECB-C136427F88F4}"/>
              </a:ext>
            </a:extLst>
          </p:cNvPr>
          <p:cNvSpPr txBox="1"/>
          <p:nvPr/>
        </p:nvSpPr>
        <p:spPr>
          <a:xfrm>
            <a:off x="5670367" y="463976"/>
            <a:ext cx="5842794" cy="559605"/>
          </a:xfrm>
          <a:prstGeom prst="rect">
            <a:avLst/>
          </a:prstGeom>
          <a:noFill/>
        </p:spPr>
        <p:txBody>
          <a:bodyPr wrap="square" rtlCol="0">
            <a:spAutoFit/>
          </a:bodyPr>
          <a:lstStyle/>
          <a:p>
            <a:pPr algn="l" defTabSz="948690" rtl="0"/>
            <a:r>
              <a:rPr lang="pt-BR" sz="2905" b="1" kern="1200" dirty="0">
                <a:solidFill>
                  <a:prstClr val="white"/>
                </a:solidFill>
                <a:latin typeface="Calibri" panose="020F0502020204030204"/>
                <a:ea typeface="+mn-ea"/>
                <a:cs typeface="+mn-cs"/>
              </a:rPr>
              <a:t>O que podemos tomar de decisão?</a:t>
            </a:r>
          </a:p>
        </p:txBody>
      </p:sp>
      <p:sp>
        <p:nvSpPr>
          <p:cNvPr id="26" name="CaixaDeTexto 25">
            <a:extLst>
              <a:ext uri="{FF2B5EF4-FFF2-40B4-BE49-F238E27FC236}">
                <a16:creationId xmlns:a16="http://schemas.microsoft.com/office/drawing/2014/main" id="{11DA9AFA-4136-D863-7F5F-AA0ED957A593}"/>
              </a:ext>
            </a:extLst>
          </p:cNvPr>
          <p:cNvSpPr txBox="1"/>
          <p:nvPr/>
        </p:nvSpPr>
        <p:spPr>
          <a:xfrm>
            <a:off x="5830004" y="1394532"/>
            <a:ext cx="5178627" cy="1752259"/>
          </a:xfrm>
          <a:prstGeom prst="rect">
            <a:avLst/>
          </a:prstGeom>
          <a:noFill/>
        </p:spPr>
        <p:txBody>
          <a:bodyPr wrap="square" rtlCol="0">
            <a:spAutoFit/>
          </a:bodyPr>
          <a:lstStyle/>
          <a:p>
            <a:pPr algn="ctr" defTabSz="948690" rtl="0"/>
            <a:r>
              <a:rPr lang="pt-BR" sz="2075" b="1" kern="1200" dirty="0">
                <a:solidFill>
                  <a:prstClr val="white"/>
                </a:solidFill>
                <a:latin typeface="Calibri" panose="020F0502020204030204"/>
                <a:ea typeface="+mn-ea"/>
                <a:cs typeface="+mn-cs"/>
              </a:rPr>
              <a:t>Visibilidade significativa</a:t>
            </a:r>
            <a:endParaRPr lang="pt-BR" sz="2075" kern="1200" dirty="0">
              <a:solidFill>
                <a:prstClr val="white"/>
              </a:solidFill>
              <a:latin typeface="Calibri" panose="020F0502020204030204"/>
              <a:ea typeface="+mn-ea"/>
              <a:cs typeface="+mn-cs"/>
            </a:endParaRPr>
          </a:p>
          <a:p>
            <a:pPr algn="ctr" defTabSz="948690" rtl="0"/>
            <a:r>
              <a:rPr lang="pt-BR" sz="1660" kern="1200" dirty="0">
                <a:solidFill>
                  <a:srgbClr val="ECECF1"/>
                </a:solidFill>
                <a:latin typeface="Söhne"/>
                <a:ea typeface="+mn-ea"/>
                <a:cs typeface="+mn-cs"/>
              </a:rPr>
              <a:t>Com esses dados é possível afirmar que a empresa é referência no mercado, possuindo uma busca alta pela seu portifólio de imóveis, além de indicar que ao procurar a empresa para cadastrar seu imóvel as chances dele ser vendido ou alugado são altas.</a:t>
            </a:r>
            <a:endParaRPr lang="pt-BR" sz="1660" kern="1200" dirty="0">
              <a:solidFill>
                <a:prstClr val="white"/>
              </a:solidFill>
              <a:latin typeface="Calibri" panose="020F0502020204030204"/>
              <a:ea typeface="+mn-ea"/>
              <a:cs typeface="+mn-cs"/>
            </a:endParaRPr>
          </a:p>
        </p:txBody>
      </p:sp>
      <p:sp>
        <p:nvSpPr>
          <p:cNvPr id="27" name="CaixaDeTexto 26">
            <a:extLst>
              <a:ext uri="{FF2B5EF4-FFF2-40B4-BE49-F238E27FC236}">
                <a16:creationId xmlns:a16="http://schemas.microsoft.com/office/drawing/2014/main" id="{29637E06-F4F4-65B3-57CA-74564A8B2F36}"/>
              </a:ext>
            </a:extLst>
          </p:cNvPr>
          <p:cNvSpPr txBox="1"/>
          <p:nvPr/>
        </p:nvSpPr>
        <p:spPr>
          <a:xfrm>
            <a:off x="5924236" y="3502996"/>
            <a:ext cx="5178627" cy="1433469"/>
          </a:xfrm>
          <a:prstGeom prst="rect">
            <a:avLst/>
          </a:prstGeom>
          <a:noFill/>
        </p:spPr>
        <p:txBody>
          <a:bodyPr wrap="square" rtlCol="0">
            <a:spAutoFit/>
          </a:bodyPr>
          <a:lstStyle/>
          <a:p>
            <a:pPr algn="ctr" defTabSz="948690" rtl="0"/>
            <a:r>
              <a:rPr lang="pt-BR" sz="2075" b="1" kern="1200" dirty="0">
                <a:solidFill>
                  <a:prstClr val="white"/>
                </a:solidFill>
                <a:latin typeface="Calibri" panose="020F0502020204030204"/>
                <a:ea typeface="+mn-ea"/>
                <a:cs typeface="+mn-cs"/>
              </a:rPr>
              <a:t>Potencial de Crescimento</a:t>
            </a:r>
            <a:endParaRPr lang="pt-BR" sz="2075" kern="1200" dirty="0">
              <a:solidFill>
                <a:prstClr val="white"/>
              </a:solidFill>
              <a:latin typeface="Calibri" panose="020F0502020204030204"/>
              <a:ea typeface="+mn-ea"/>
              <a:cs typeface="+mn-cs"/>
            </a:endParaRPr>
          </a:p>
          <a:p>
            <a:pPr algn="ctr" defTabSz="948690" rtl="0"/>
            <a:r>
              <a:rPr lang="pt-BR" sz="1660" kern="1200" dirty="0">
                <a:solidFill>
                  <a:srgbClr val="ECECF1"/>
                </a:solidFill>
                <a:latin typeface="Söhne"/>
                <a:ea typeface="+mn-ea"/>
                <a:cs typeface="+mn-cs"/>
              </a:rPr>
              <a:t>A taxa de 64,4% indica um grande potencial de crescimento, fortalecendo a decisão de focar na utilização de recursos para captar mais clientes que queiram cadastrar seus imóveis para serem alugados ou vendidos.</a:t>
            </a:r>
            <a:endParaRPr lang="pt-BR" sz="1660" kern="1200" dirty="0">
              <a:solidFill>
                <a:prstClr val="white"/>
              </a:solidFill>
              <a:latin typeface="Calibri" panose="020F0502020204030204"/>
              <a:ea typeface="+mn-ea"/>
              <a:cs typeface="+mn-cs"/>
            </a:endParaRPr>
          </a:p>
        </p:txBody>
      </p:sp>
      <p:sp>
        <p:nvSpPr>
          <p:cNvPr id="28" name="Retângulo: Cantos Arredondados 27">
            <a:extLst>
              <a:ext uri="{FF2B5EF4-FFF2-40B4-BE49-F238E27FC236}">
                <a16:creationId xmlns:a16="http://schemas.microsoft.com/office/drawing/2014/main" id="{5986A08F-4670-210F-2844-C368082633C9}"/>
              </a:ext>
            </a:extLst>
          </p:cNvPr>
          <p:cNvSpPr/>
          <p:nvPr/>
        </p:nvSpPr>
        <p:spPr>
          <a:xfrm>
            <a:off x="248053" y="3701147"/>
            <a:ext cx="2323856" cy="1829965"/>
          </a:xfrm>
          <a:prstGeom prst="roundRect">
            <a:avLst/>
          </a:prstGeom>
          <a:solidFill>
            <a:srgbClr val="24A48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48690" rtl="0"/>
            <a:endParaRPr lang="pt-BR" sz="1868" kern="1200" dirty="0">
              <a:solidFill>
                <a:prstClr val="white"/>
              </a:solidFill>
              <a:latin typeface="Calibri" panose="020F0502020204030204"/>
            </a:endParaRPr>
          </a:p>
        </p:txBody>
      </p:sp>
      <p:sp>
        <p:nvSpPr>
          <p:cNvPr id="29" name="CaixaDeTexto 28">
            <a:extLst>
              <a:ext uri="{FF2B5EF4-FFF2-40B4-BE49-F238E27FC236}">
                <a16:creationId xmlns:a16="http://schemas.microsoft.com/office/drawing/2014/main" id="{C5AE027C-73CA-7DB1-7458-18F49FF36C4C}"/>
              </a:ext>
            </a:extLst>
          </p:cNvPr>
          <p:cNvSpPr txBox="1"/>
          <p:nvPr/>
        </p:nvSpPr>
        <p:spPr>
          <a:xfrm>
            <a:off x="256757" y="3804863"/>
            <a:ext cx="2323856" cy="1653071"/>
          </a:xfrm>
          <a:prstGeom prst="rect">
            <a:avLst/>
          </a:prstGeom>
          <a:noFill/>
        </p:spPr>
        <p:txBody>
          <a:bodyPr wrap="square" rtlCol="0">
            <a:spAutoFit/>
          </a:bodyPr>
          <a:lstStyle/>
          <a:p>
            <a:pPr algn="ctr" defTabSz="948690" rtl="0"/>
            <a:r>
              <a:rPr lang="pt-BR" sz="4150" b="1" kern="1200" dirty="0">
                <a:solidFill>
                  <a:prstClr val="white"/>
                </a:solidFill>
                <a:latin typeface="Calibri" panose="020F0502020204030204"/>
                <a:ea typeface="+mn-ea"/>
                <a:cs typeface="+mn-cs"/>
              </a:rPr>
              <a:t>25,2%</a:t>
            </a:r>
          </a:p>
          <a:p>
            <a:pPr algn="ctr" defTabSz="948690" rtl="0"/>
            <a:r>
              <a:rPr lang="pt-BR" sz="1868" kern="1200" dirty="0">
                <a:solidFill>
                  <a:prstClr val="black"/>
                </a:solidFill>
                <a:latin typeface="Calibri" panose="020F0502020204030204"/>
                <a:ea typeface="+mn-ea"/>
                <a:cs typeface="+mn-cs"/>
              </a:rPr>
              <a:t>Dos imóveis cadastrados são alugados</a:t>
            </a:r>
          </a:p>
        </p:txBody>
      </p:sp>
      <p:sp>
        <p:nvSpPr>
          <p:cNvPr id="30" name="Retângulo: Cantos Arredondados 29">
            <a:extLst>
              <a:ext uri="{FF2B5EF4-FFF2-40B4-BE49-F238E27FC236}">
                <a16:creationId xmlns:a16="http://schemas.microsoft.com/office/drawing/2014/main" id="{A06D0034-8056-B7F8-2146-C0A118277B25}"/>
              </a:ext>
            </a:extLst>
          </p:cNvPr>
          <p:cNvSpPr/>
          <p:nvPr/>
        </p:nvSpPr>
        <p:spPr>
          <a:xfrm>
            <a:off x="2929866" y="3701147"/>
            <a:ext cx="2323857" cy="1829965"/>
          </a:xfrm>
          <a:prstGeom prst="roundRect">
            <a:avLst/>
          </a:prstGeom>
          <a:solidFill>
            <a:srgbClr val="24A48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48690" rtl="0"/>
            <a:endParaRPr lang="pt-BR" sz="1868" kern="1200" dirty="0">
              <a:solidFill>
                <a:prstClr val="white"/>
              </a:solidFill>
              <a:latin typeface="Calibri" panose="020F0502020204030204"/>
            </a:endParaRPr>
          </a:p>
        </p:txBody>
      </p:sp>
      <p:sp>
        <p:nvSpPr>
          <p:cNvPr id="31" name="CaixaDeTexto 30">
            <a:extLst>
              <a:ext uri="{FF2B5EF4-FFF2-40B4-BE49-F238E27FC236}">
                <a16:creationId xmlns:a16="http://schemas.microsoft.com/office/drawing/2014/main" id="{BAD1A3B5-73A0-E90C-7766-9426BECEC0A8}"/>
              </a:ext>
            </a:extLst>
          </p:cNvPr>
          <p:cNvSpPr txBox="1"/>
          <p:nvPr/>
        </p:nvSpPr>
        <p:spPr>
          <a:xfrm>
            <a:off x="2947272" y="3804863"/>
            <a:ext cx="2323856" cy="1653071"/>
          </a:xfrm>
          <a:prstGeom prst="rect">
            <a:avLst/>
          </a:prstGeom>
          <a:noFill/>
        </p:spPr>
        <p:txBody>
          <a:bodyPr wrap="square" rtlCol="0">
            <a:spAutoFit/>
          </a:bodyPr>
          <a:lstStyle/>
          <a:p>
            <a:pPr algn="ctr" defTabSz="948690" rtl="0"/>
            <a:r>
              <a:rPr lang="pt-BR" sz="4150" b="1" kern="1200" dirty="0">
                <a:solidFill>
                  <a:prstClr val="white"/>
                </a:solidFill>
                <a:latin typeface="Calibri" panose="020F0502020204030204"/>
                <a:ea typeface="+mn-ea"/>
                <a:cs typeface="+mn-cs"/>
              </a:rPr>
              <a:t>39,2%</a:t>
            </a:r>
          </a:p>
          <a:p>
            <a:pPr algn="ctr" defTabSz="948690" rtl="0"/>
            <a:r>
              <a:rPr lang="pt-BR" sz="1868" kern="1200" dirty="0">
                <a:solidFill>
                  <a:prstClr val="black"/>
                </a:solidFill>
                <a:latin typeface="Calibri" panose="020F0502020204030204"/>
                <a:ea typeface="+mn-ea"/>
                <a:cs typeface="+mn-cs"/>
              </a:rPr>
              <a:t>Dos imóveis cadastrados são vendidos</a:t>
            </a:r>
          </a:p>
        </p:txBody>
      </p:sp>
      <p:sp>
        <p:nvSpPr>
          <p:cNvPr id="32" name="Retângulo: Cantos Arredondados 31">
            <a:extLst>
              <a:ext uri="{FF2B5EF4-FFF2-40B4-BE49-F238E27FC236}">
                <a16:creationId xmlns:a16="http://schemas.microsoft.com/office/drawing/2014/main" id="{6B101A69-8329-2381-4CCD-C419F051DDC8}"/>
              </a:ext>
            </a:extLst>
          </p:cNvPr>
          <p:cNvSpPr/>
          <p:nvPr/>
        </p:nvSpPr>
        <p:spPr>
          <a:xfrm>
            <a:off x="1502819" y="1630257"/>
            <a:ext cx="2515333" cy="1829965"/>
          </a:xfrm>
          <a:prstGeom prst="roundRect">
            <a:avLst/>
          </a:prstGeom>
          <a:solidFill>
            <a:srgbClr val="24A48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48690" rtl="0"/>
            <a:endParaRPr lang="pt-BR" sz="1868" kern="1200" dirty="0">
              <a:solidFill>
                <a:prstClr val="white"/>
              </a:solidFill>
              <a:latin typeface="Calibri" panose="020F0502020204030204"/>
            </a:endParaRPr>
          </a:p>
        </p:txBody>
      </p:sp>
      <p:sp>
        <p:nvSpPr>
          <p:cNvPr id="33" name="CaixaDeTexto 32">
            <a:extLst>
              <a:ext uri="{FF2B5EF4-FFF2-40B4-BE49-F238E27FC236}">
                <a16:creationId xmlns:a16="http://schemas.microsoft.com/office/drawing/2014/main" id="{812D7691-A644-7938-179C-6E1F0C7D0A20}"/>
              </a:ext>
            </a:extLst>
          </p:cNvPr>
          <p:cNvSpPr txBox="1"/>
          <p:nvPr/>
        </p:nvSpPr>
        <p:spPr>
          <a:xfrm>
            <a:off x="1598559" y="1733973"/>
            <a:ext cx="2323856" cy="1593321"/>
          </a:xfrm>
          <a:prstGeom prst="rect">
            <a:avLst/>
          </a:prstGeom>
          <a:noFill/>
        </p:spPr>
        <p:txBody>
          <a:bodyPr wrap="square" rtlCol="0">
            <a:spAutoFit/>
          </a:bodyPr>
          <a:lstStyle/>
          <a:p>
            <a:pPr algn="ctr" defTabSz="948690" rtl="0"/>
            <a:r>
              <a:rPr lang="pt-BR" sz="4150" b="1" kern="1200" dirty="0">
                <a:solidFill>
                  <a:prstClr val="white"/>
                </a:solidFill>
                <a:latin typeface="Calibri" panose="020F0502020204030204"/>
                <a:ea typeface="+mn-ea"/>
                <a:cs typeface="+mn-cs"/>
              </a:rPr>
              <a:t>64,4%</a:t>
            </a:r>
          </a:p>
          <a:p>
            <a:pPr algn="ctr" defTabSz="948690" rtl="0"/>
            <a:r>
              <a:rPr lang="pt-BR" sz="1868" kern="1200" dirty="0">
                <a:solidFill>
                  <a:prstClr val="black"/>
                </a:solidFill>
                <a:latin typeface="Calibri" panose="020F0502020204030204"/>
                <a:ea typeface="+mn-ea"/>
                <a:cs typeface="+mn-cs"/>
              </a:rPr>
              <a:t>Dos imóveis cadastrados são vendidos ou alugados</a:t>
            </a:r>
          </a:p>
        </p:txBody>
      </p:sp>
      <p:sp>
        <p:nvSpPr>
          <p:cNvPr id="34" name="CaixaDeTexto 33">
            <a:extLst>
              <a:ext uri="{FF2B5EF4-FFF2-40B4-BE49-F238E27FC236}">
                <a16:creationId xmlns:a16="http://schemas.microsoft.com/office/drawing/2014/main" id="{AFA8F8FA-14E8-0CD9-3B39-2A4D01B1D588}"/>
              </a:ext>
            </a:extLst>
          </p:cNvPr>
          <p:cNvSpPr txBox="1"/>
          <p:nvPr/>
        </p:nvSpPr>
        <p:spPr>
          <a:xfrm>
            <a:off x="6073648" y="5356007"/>
            <a:ext cx="5178627" cy="1487224"/>
          </a:xfrm>
          <a:prstGeom prst="rect">
            <a:avLst/>
          </a:prstGeom>
          <a:noFill/>
        </p:spPr>
        <p:txBody>
          <a:bodyPr wrap="square" rtlCol="0">
            <a:spAutoFit/>
          </a:bodyPr>
          <a:lstStyle/>
          <a:p>
            <a:pPr algn="ctr" defTabSz="948690" rtl="0"/>
            <a:r>
              <a:rPr lang="pt-BR" sz="2075" b="1" kern="1200" dirty="0">
                <a:solidFill>
                  <a:prstClr val="white"/>
                </a:solidFill>
                <a:latin typeface="Calibri" panose="020F0502020204030204"/>
                <a:ea typeface="+mn-ea"/>
                <a:cs typeface="+mn-cs"/>
              </a:rPr>
              <a:t>Pontos de destaque</a:t>
            </a:r>
            <a:endParaRPr lang="pt-BR" sz="2075" kern="1200" dirty="0">
              <a:solidFill>
                <a:prstClr val="white"/>
              </a:solidFill>
              <a:latin typeface="Calibri" panose="020F0502020204030204"/>
              <a:ea typeface="+mn-ea"/>
              <a:cs typeface="+mn-cs"/>
            </a:endParaRPr>
          </a:p>
          <a:p>
            <a:pPr algn="ctr" defTabSz="948690" rtl="0"/>
            <a:r>
              <a:rPr lang="pt-BR" sz="1660" kern="1200" dirty="0">
                <a:solidFill>
                  <a:prstClr val="white"/>
                </a:solidFill>
                <a:latin typeface="Söhne"/>
                <a:ea typeface="+mn-ea"/>
                <a:cs typeface="+mn-cs"/>
              </a:rPr>
              <a:t>Eficiência Operacional</a:t>
            </a:r>
          </a:p>
          <a:p>
            <a:pPr algn="ctr" defTabSz="948690" rtl="0"/>
            <a:r>
              <a:rPr lang="pt-BR" sz="1660" kern="1200" dirty="0">
                <a:solidFill>
                  <a:prstClr val="white"/>
                </a:solidFill>
                <a:latin typeface="Söhne"/>
                <a:ea typeface="+mn-ea"/>
                <a:cs typeface="+mn-cs"/>
              </a:rPr>
              <a:t>Receita diversificada entre imóveis alugados e vendidos</a:t>
            </a:r>
          </a:p>
          <a:p>
            <a:pPr algn="ctr" defTabSz="948690" rtl="0"/>
            <a:r>
              <a:rPr lang="pt-BR" sz="1660" kern="1200" dirty="0">
                <a:solidFill>
                  <a:prstClr val="white"/>
                </a:solidFill>
                <a:latin typeface="Söhne"/>
                <a:ea typeface="+mn-ea"/>
                <a:cs typeface="+mn-cs"/>
              </a:rPr>
              <a:t>Imóveis altamente procurados</a:t>
            </a:r>
          </a:p>
          <a:p>
            <a:pPr algn="ctr" defTabSz="948690" rtl="0"/>
            <a:r>
              <a:rPr lang="pt-BR" sz="1660" kern="1200" dirty="0">
                <a:solidFill>
                  <a:prstClr val="white"/>
                </a:solidFill>
                <a:latin typeface="Söhne"/>
                <a:ea typeface="+mn-ea"/>
                <a:cs typeface="+mn-cs"/>
              </a:rPr>
              <a:t>Marketing eficaz</a:t>
            </a:r>
          </a:p>
        </p:txBody>
      </p:sp>
    </p:spTree>
    <p:extLst>
      <p:ext uri="{BB962C8B-B14F-4D97-AF65-F5344CB8AC3E}">
        <p14:creationId xmlns:p14="http://schemas.microsoft.com/office/powerpoint/2010/main" val="4252194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22860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262A33"/>
          </a:solidFill>
        </p:spPr>
        <p:txBody>
          <a:bodyPr wrap="square" lIns="0" tIns="0" rIns="0" bIns="0" rtlCol="0"/>
          <a:lstStyle/>
          <a:p>
            <a:endParaRPr/>
          </a:p>
        </p:txBody>
      </p:sp>
      <p:sp>
        <p:nvSpPr>
          <p:cNvPr id="4" name="object 4"/>
          <p:cNvSpPr/>
          <p:nvPr/>
        </p:nvSpPr>
        <p:spPr>
          <a:xfrm>
            <a:off x="290512" y="290512"/>
            <a:ext cx="257175" cy="257175"/>
          </a:xfrm>
          <a:custGeom>
            <a:avLst/>
            <a:gdLst/>
            <a:ahLst/>
            <a:cxnLst/>
            <a:rect l="l" t="t" r="r" b="b"/>
            <a:pathLst>
              <a:path w="257175" h="257175">
                <a:moveTo>
                  <a:pt x="257175" y="128587"/>
                </a:moveTo>
                <a:lnTo>
                  <a:pt x="257175" y="137030"/>
                </a:lnTo>
                <a:lnTo>
                  <a:pt x="256351" y="145392"/>
                </a:lnTo>
                <a:lnTo>
                  <a:pt x="254704" y="153673"/>
                </a:lnTo>
                <a:lnTo>
                  <a:pt x="253057" y="161954"/>
                </a:lnTo>
                <a:lnTo>
                  <a:pt x="250617" y="169995"/>
                </a:lnTo>
                <a:lnTo>
                  <a:pt x="247387" y="177795"/>
                </a:lnTo>
                <a:lnTo>
                  <a:pt x="244156" y="185596"/>
                </a:lnTo>
                <a:lnTo>
                  <a:pt x="240194" y="193006"/>
                </a:lnTo>
                <a:lnTo>
                  <a:pt x="235503" y="200026"/>
                </a:lnTo>
                <a:lnTo>
                  <a:pt x="230813" y="207046"/>
                </a:lnTo>
                <a:lnTo>
                  <a:pt x="225482" y="213541"/>
                </a:lnTo>
                <a:lnTo>
                  <a:pt x="219512" y="219512"/>
                </a:lnTo>
                <a:lnTo>
                  <a:pt x="213541" y="225482"/>
                </a:lnTo>
                <a:lnTo>
                  <a:pt x="207046" y="230813"/>
                </a:lnTo>
                <a:lnTo>
                  <a:pt x="200026" y="235503"/>
                </a:lnTo>
                <a:lnTo>
                  <a:pt x="193006" y="240194"/>
                </a:lnTo>
                <a:lnTo>
                  <a:pt x="185596" y="244156"/>
                </a:lnTo>
                <a:lnTo>
                  <a:pt x="177795" y="247387"/>
                </a:lnTo>
                <a:lnTo>
                  <a:pt x="169995" y="250617"/>
                </a:lnTo>
                <a:lnTo>
                  <a:pt x="161954" y="253057"/>
                </a:lnTo>
                <a:lnTo>
                  <a:pt x="153673" y="254704"/>
                </a:lnTo>
                <a:lnTo>
                  <a:pt x="145392" y="256351"/>
                </a:lnTo>
                <a:lnTo>
                  <a:pt x="137030" y="257175"/>
                </a:lnTo>
                <a:lnTo>
                  <a:pt x="128587" y="257175"/>
                </a:lnTo>
                <a:lnTo>
                  <a:pt x="120144" y="257175"/>
                </a:lnTo>
                <a:lnTo>
                  <a:pt x="79379" y="247387"/>
                </a:lnTo>
                <a:lnTo>
                  <a:pt x="71578" y="244156"/>
                </a:lnTo>
                <a:lnTo>
                  <a:pt x="64168" y="240194"/>
                </a:lnTo>
                <a:lnTo>
                  <a:pt x="57148" y="235503"/>
                </a:lnTo>
                <a:lnTo>
                  <a:pt x="50127" y="230813"/>
                </a:lnTo>
                <a:lnTo>
                  <a:pt x="43632" y="225482"/>
                </a:lnTo>
                <a:lnTo>
                  <a:pt x="37662" y="219512"/>
                </a:lnTo>
                <a:lnTo>
                  <a:pt x="31692" y="213541"/>
                </a:lnTo>
                <a:lnTo>
                  <a:pt x="26361" y="207046"/>
                </a:lnTo>
                <a:lnTo>
                  <a:pt x="21670" y="200026"/>
                </a:lnTo>
                <a:lnTo>
                  <a:pt x="16980" y="193006"/>
                </a:lnTo>
                <a:lnTo>
                  <a:pt x="13019" y="185596"/>
                </a:lnTo>
                <a:lnTo>
                  <a:pt x="9788" y="177795"/>
                </a:lnTo>
                <a:lnTo>
                  <a:pt x="6557" y="169995"/>
                </a:lnTo>
                <a:lnTo>
                  <a:pt x="4117" y="161954"/>
                </a:lnTo>
                <a:lnTo>
                  <a:pt x="2470" y="153673"/>
                </a:lnTo>
                <a:lnTo>
                  <a:pt x="823" y="145392"/>
                </a:lnTo>
                <a:lnTo>
                  <a:pt x="0" y="137030"/>
                </a:lnTo>
                <a:lnTo>
                  <a:pt x="0" y="128587"/>
                </a:lnTo>
                <a:lnTo>
                  <a:pt x="0" y="120144"/>
                </a:lnTo>
                <a:lnTo>
                  <a:pt x="823" y="111782"/>
                </a:lnTo>
                <a:lnTo>
                  <a:pt x="2470" y="103501"/>
                </a:lnTo>
                <a:lnTo>
                  <a:pt x="4117" y="95220"/>
                </a:lnTo>
                <a:lnTo>
                  <a:pt x="6557" y="87179"/>
                </a:lnTo>
                <a:lnTo>
                  <a:pt x="9788" y="79379"/>
                </a:lnTo>
                <a:lnTo>
                  <a:pt x="13019" y="71578"/>
                </a:lnTo>
                <a:lnTo>
                  <a:pt x="16980" y="64168"/>
                </a:lnTo>
                <a:lnTo>
                  <a:pt x="21670" y="57148"/>
                </a:lnTo>
                <a:lnTo>
                  <a:pt x="26361" y="50127"/>
                </a:lnTo>
                <a:lnTo>
                  <a:pt x="31692" y="43632"/>
                </a:lnTo>
                <a:lnTo>
                  <a:pt x="37662" y="37662"/>
                </a:lnTo>
                <a:lnTo>
                  <a:pt x="43632" y="31692"/>
                </a:lnTo>
                <a:lnTo>
                  <a:pt x="50127" y="26361"/>
                </a:lnTo>
                <a:lnTo>
                  <a:pt x="57148" y="21670"/>
                </a:lnTo>
                <a:lnTo>
                  <a:pt x="64168" y="16980"/>
                </a:lnTo>
                <a:lnTo>
                  <a:pt x="71578" y="13019"/>
                </a:lnTo>
                <a:lnTo>
                  <a:pt x="79379" y="9788"/>
                </a:lnTo>
                <a:lnTo>
                  <a:pt x="87179" y="6557"/>
                </a:lnTo>
                <a:lnTo>
                  <a:pt x="95220" y="4117"/>
                </a:lnTo>
                <a:lnTo>
                  <a:pt x="103501" y="2470"/>
                </a:lnTo>
                <a:lnTo>
                  <a:pt x="111782" y="823"/>
                </a:lnTo>
                <a:lnTo>
                  <a:pt x="120144" y="0"/>
                </a:lnTo>
                <a:lnTo>
                  <a:pt x="128587" y="0"/>
                </a:lnTo>
                <a:lnTo>
                  <a:pt x="137030" y="0"/>
                </a:lnTo>
                <a:lnTo>
                  <a:pt x="177795" y="9788"/>
                </a:lnTo>
                <a:lnTo>
                  <a:pt x="185596" y="13019"/>
                </a:lnTo>
                <a:lnTo>
                  <a:pt x="193006" y="16980"/>
                </a:lnTo>
                <a:lnTo>
                  <a:pt x="200026" y="21670"/>
                </a:lnTo>
                <a:lnTo>
                  <a:pt x="207046" y="26361"/>
                </a:lnTo>
                <a:lnTo>
                  <a:pt x="213541" y="31692"/>
                </a:lnTo>
                <a:lnTo>
                  <a:pt x="219512" y="37662"/>
                </a:lnTo>
                <a:lnTo>
                  <a:pt x="225482" y="43632"/>
                </a:lnTo>
                <a:lnTo>
                  <a:pt x="230813" y="50127"/>
                </a:lnTo>
                <a:lnTo>
                  <a:pt x="235503" y="57148"/>
                </a:lnTo>
                <a:lnTo>
                  <a:pt x="240194" y="64168"/>
                </a:lnTo>
                <a:lnTo>
                  <a:pt x="244156" y="71578"/>
                </a:lnTo>
                <a:lnTo>
                  <a:pt x="247387" y="79379"/>
                </a:lnTo>
                <a:lnTo>
                  <a:pt x="250617" y="87179"/>
                </a:lnTo>
                <a:lnTo>
                  <a:pt x="253057" y="95220"/>
                </a:lnTo>
                <a:lnTo>
                  <a:pt x="254704" y="103501"/>
                </a:lnTo>
                <a:lnTo>
                  <a:pt x="256351" y="111782"/>
                </a:lnTo>
                <a:lnTo>
                  <a:pt x="257175" y="120144"/>
                </a:lnTo>
                <a:lnTo>
                  <a:pt x="257175" y="128587"/>
                </a:lnTo>
                <a:close/>
              </a:path>
              <a:path w="257175" h="257175">
                <a:moveTo>
                  <a:pt x="214312" y="128587"/>
                </a:moveTo>
                <a:lnTo>
                  <a:pt x="52387" y="128587"/>
                </a:lnTo>
              </a:path>
              <a:path w="257175" h="257175">
                <a:moveTo>
                  <a:pt x="128587" y="52387"/>
                </a:moveTo>
                <a:lnTo>
                  <a:pt x="52387" y="128587"/>
                </a:lnTo>
                <a:lnTo>
                  <a:pt x="128587" y="204787"/>
                </a:lnTo>
              </a:path>
            </a:pathLst>
          </a:custGeom>
          <a:ln w="28575">
            <a:solidFill>
              <a:srgbClr val="BCBED0"/>
            </a:solidFill>
          </a:ln>
        </p:spPr>
        <p:txBody>
          <a:bodyPr wrap="square" lIns="0" tIns="0" rIns="0" bIns="0" rtlCol="0"/>
          <a:lstStyle/>
          <a:p>
            <a:endParaRPr/>
          </a:p>
        </p:txBody>
      </p:sp>
      <p:sp>
        <p:nvSpPr>
          <p:cNvPr id="5" name="object 5"/>
          <p:cNvSpPr txBox="1">
            <a:spLocks noGrp="1"/>
          </p:cNvSpPr>
          <p:nvPr>
            <p:ph type="title"/>
          </p:nvPr>
        </p:nvSpPr>
        <p:spPr>
          <a:xfrm>
            <a:off x="495300" y="609600"/>
            <a:ext cx="4048125" cy="1238250"/>
          </a:xfrm>
          <a:prstGeom prst="rect">
            <a:avLst/>
          </a:prstGeom>
          <a:solidFill>
            <a:srgbClr val="343741"/>
          </a:solidFill>
        </p:spPr>
        <p:txBody>
          <a:bodyPr vert="horz" wrap="square" lIns="0" tIns="53340" rIns="0" bIns="0" rtlCol="0">
            <a:spAutoFit/>
          </a:bodyPr>
          <a:lstStyle/>
          <a:p>
            <a:pPr marL="123825" marR="116205" algn="ctr">
              <a:lnSpc>
                <a:spcPts val="2850"/>
              </a:lnSpc>
              <a:spcBef>
                <a:spcPts val="420"/>
              </a:spcBef>
            </a:pPr>
            <a:r>
              <a:rPr sz="2800" b="0" spc="-155" dirty="0">
                <a:latin typeface="Trebuchet MS"/>
                <a:cs typeface="Trebuchet MS"/>
              </a:rPr>
              <a:t>Época</a:t>
            </a:r>
            <a:r>
              <a:rPr sz="2800" b="0" spc="-175" dirty="0">
                <a:latin typeface="Trebuchet MS"/>
                <a:cs typeface="Trebuchet MS"/>
              </a:rPr>
              <a:t> </a:t>
            </a:r>
            <a:r>
              <a:rPr sz="2800" b="0" spc="-170" dirty="0">
                <a:latin typeface="Trebuchet MS"/>
                <a:cs typeface="Trebuchet MS"/>
              </a:rPr>
              <a:t>com </a:t>
            </a:r>
            <a:r>
              <a:rPr sz="2800" b="0" spc="-145" dirty="0">
                <a:latin typeface="Trebuchet MS"/>
                <a:cs typeface="Trebuchet MS"/>
              </a:rPr>
              <a:t>maior</a:t>
            </a:r>
            <a:r>
              <a:rPr sz="2800" b="0" spc="-175" dirty="0">
                <a:latin typeface="Trebuchet MS"/>
                <a:cs typeface="Trebuchet MS"/>
              </a:rPr>
              <a:t> </a:t>
            </a:r>
            <a:r>
              <a:rPr sz="2800" b="0" spc="-114" dirty="0">
                <a:latin typeface="Trebuchet MS"/>
                <a:cs typeface="Trebuchet MS"/>
              </a:rPr>
              <a:t>vendas</a:t>
            </a:r>
            <a:r>
              <a:rPr sz="2800" b="0" spc="-170" dirty="0">
                <a:latin typeface="Trebuchet MS"/>
                <a:cs typeface="Trebuchet MS"/>
              </a:rPr>
              <a:t> </a:t>
            </a:r>
            <a:r>
              <a:rPr sz="2800" b="0" spc="-50" dirty="0">
                <a:latin typeface="Trebuchet MS"/>
                <a:cs typeface="Trebuchet MS"/>
              </a:rPr>
              <a:t>e </a:t>
            </a:r>
            <a:r>
              <a:rPr sz="2800" b="0" spc="-195" dirty="0">
                <a:solidFill>
                  <a:srgbClr val="FFFFFF"/>
                </a:solidFill>
                <a:latin typeface="Trebuchet MS"/>
                <a:cs typeface="Trebuchet MS"/>
              </a:rPr>
              <a:t>quantidade</a:t>
            </a:r>
            <a:r>
              <a:rPr sz="2800" b="0" spc="-145" dirty="0">
                <a:solidFill>
                  <a:srgbClr val="FFFFFF"/>
                </a:solidFill>
                <a:latin typeface="Trebuchet MS"/>
                <a:cs typeface="Trebuchet MS"/>
              </a:rPr>
              <a:t> </a:t>
            </a:r>
            <a:r>
              <a:rPr sz="2800" b="0" spc="-195" dirty="0">
                <a:solidFill>
                  <a:srgbClr val="FFFFFF"/>
                </a:solidFill>
                <a:latin typeface="Trebuchet MS"/>
                <a:cs typeface="Trebuchet MS"/>
              </a:rPr>
              <a:t>de</a:t>
            </a:r>
            <a:r>
              <a:rPr sz="2800" b="0" spc="-145" dirty="0">
                <a:solidFill>
                  <a:srgbClr val="FFFFFF"/>
                </a:solidFill>
                <a:latin typeface="Trebuchet MS"/>
                <a:cs typeface="Trebuchet MS"/>
              </a:rPr>
              <a:t> </a:t>
            </a:r>
            <a:r>
              <a:rPr sz="2800" b="0" spc="-10" dirty="0">
                <a:solidFill>
                  <a:srgbClr val="FFFFFF"/>
                </a:solidFill>
                <a:latin typeface="Trebuchet MS"/>
                <a:cs typeface="Trebuchet MS"/>
              </a:rPr>
              <a:t>imóveis vendidos</a:t>
            </a:r>
            <a:endParaRPr sz="2800" dirty="0">
              <a:latin typeface="Trebuchet MS"/>
              <a:cs typeface="Trebuchet MS"/>
            </a:endParaRPr>
          </a:p>
        </p:txBody>
      </p:sp>
      <p:grpSp>
        <p:nvGrpSpPr>
          <p:cNvPr id="6" name="object 6"/>
          <p:cNvGrpSpPr/>
          <p:nvPr/>
        </p:nvGrpSpPr>
        <p:grpSpPr>
          <a:xfrm>
            <a:off x="5286390" y="6105540"/>
            <a:ext cx="3324225" cy="590550"/>
            <a:chOff x="5286390" y="6105540"/>
            <a:chExt cx="3324225" cy="590550"/>
          </a:xfrm>
        </p:grpSpPr>
        <p:sp>
          <p:nvSpPr>
            <p:cNvPr id="7" name="object 7"/>
            <p:cNvSpPr/>
            <p:nvPr/>
          </p:nvSpPr>
          <p:spPr>
            <a:xfrm>
              <a:off x="5286390" y="6105540"/>
              <a:ext cx="3324225" cy="590550"/>
            </a:xfrm>
            <a:custGeom>
              <a:avLst/>
              <a:gdLst/>
              <a:ahLst/>
              <a:cxnLst/>
              <a:rect l="l" t="t" r="r" b="b"/>
              <a:pathLst>
                <a:path w="3324225" h="590550">
                  <a:moveTo>
                    <a:pt x="3324225" y="590550"/>
                  </a:moveTo>
                  <a:lnTo>
                    <a:pt x="0" y="590550"/>
                  </a:lnTo>
                  <a:lnTo>
                    <a:pt x="0" y="0"/>
                  </a:lnTo>
                  <a:lnTo>
                    <a:pt x="3324225" y="0"/>
                  </a:lnTo>
                  <a:lnTo>
                    <a:pt x="3324225" y="590550"/>
                  </a:lnTo>
                  <a:close/>
                </a:path>
              </a:pathLst>
            </a:custGeom>
            <a:solidFill>
              <a:srgbClr val="343741"/>
            </a:solidFill>
          </p:spPr>
          <p:txBody>
            <a:bodyPr wrap="square" lIns="0" tIns="0" rIns="0" bIns="0" rtlCol="0"/>
            <a:lstStyle/>
            <a:p>
              <a:endParaRPr/>
            </a:p>
          </p:txBody>
        </p:sp>
        <p:sp>
          <p:nvSpPr>
            <p:cNvPr id="8" name="object 8"/>
            <p:cNvSpPr/>
            <p:nvPr/>
          </p:nvSpPr>
          <p:spPr>
            <a:xfrm>
              <a:off x="5333999" y="6153149"/>
              <a:ext cx="19050" cy="447675"/>
            </a:xfrm>
            <a:custGeom>
              <a:avLst/>
              <a:gdLst/>
              <a:ahLst/>
              <a:cxnLst/>
              <a:rect l="l" t="t" r="r" b="b"/>
              <a:pathLst>
                <a:path w="19050" h="447675">
                  <a:moveTo>
                    <a:pt x="19050" y="447675"/>
                  </a:moveTo>
                  <a:lnTo>
                    <a:pt x="0" y="447675"/>
                  </a:lnTo>
                  <a:lnTo>
                    <a:pt x="0" y="0"/>
                  </a:lnTo>
                  <a:lnTo>
                    <a:pt x="19050" y="0"/>
                  </a:lnTo>
                  <a:lnTo>
                    <a:pt x="19050" y="447675"/>
                  </a:lnTo>
                  <a:close/>
                </a:path>
              </a:pathLst>
            </a:custGeom>
            <a:solidFill>
              <a:srgbClr val="299D8F"/>
            </a:solidFill>
          </p:spPr>
          <p:txBody>
            <a:bodyPr wrap="square" lIns="0" tIns="0" rIns="0" bIns="0" rtlCol="0"/>
            <a:lstStyle/>
            <a:p>
              <a:endParaRPr/>
            </a:p>
          </p:txBody>
        </p:sp>
      </p:grpSp>
      <p:sp>
        <p:nvSpPr>
          <p:cNvPr id="9" name="object 9"/>
          <p:cNvSpPr txBox="1"/>
          <p:nvPr/>
        </p:nvSpPr>
        <p:spPr>
          <a:xfrm>
            <a:off x="5448300" y="6116042"/>
            <a:ext cx="379095" cy="502920"/>
          </a:xfrm>
          <a:prstGeom prst="rect">
            <a:avLst/>
          </a:prstGeom>
        </p:spPr>
        <p:txBody>
          <a:bodyPr vert="horz" wrap="square" lIns="0" tIns="46355" rIns="0" bIns="0" rtlCol="0">
            <a:spAutoFit/>
          </a:bodyPr>
          <a:lstStyle/>
          <a:p>
            <a:pPr>
              <a:lnSpc>
                <a:spcPct val="100000"/>
              </a:lnSpc>
              <a:spcBef>
                <a:spcPts val="365"/>
              </a:spcBef>
            </a:pPr>
            <a:r>
              <a:rPr sz="900" b="1" spc="-10" dirty="0">
                <a:solidFill>
                  <a:srgbClr val="299D8F"/>
                </a:solidFill>
                <a:latin typeface="Segoe UI"/>
                <a:cs typeface="Segoe UI"/>
              </a:rPr>
              <a:t>agosto</a:t>
            </a:r>
            <a:endParaRPr sz="900">
              <a:latin typeface="Segoe UI"/>
              <a:cs typeface="Segoe UI"/>
            </a:endParaRPr>
          </a:p>
          <a:p>
            <a:pPr>
              <a:lnSpc>
                <a:spcPts val="1060"/>
              </a:lnSpc>
              <a:spcBef>
                <a:spcPts val="295"/>
              </a:spcBef>
            </a:pPr>
            <a:r>
              <a:rPr sz="950" spc="-20" dirty="0">
                <a:solidFill>
                  <a:srgbClr val="BCBED0"/>
                </a:solidFill>
                <a:latin typeface="Trebuchet MS"/>
                <a:cs typeface="Trebuchet MS"/>
              </a:rPr>
              <a:t>2023</a:t>
            </a:r>
            <a:endParaRPr sz="950">
              <a:latin typeface="Trebuchet MS"/>
              <a:cs typeface="Trebuchet MS"/>
            </a:endParaRPr>
          </a:p>
          <a:p>
            <a:pPr>
              <a:lnSpc>
                <a:spcPts val="1055"/>
              </a:lnSpc>
            </a:pPr>
            <a:r>
              <a:rPr sz="950" spc="-25" dirty="0">
                <a:solidFill>
                  <a:srgbClr val="BCBED0"/>
                </a:solidFill>
                <a:latin typeface="Trebuchet MS"/>
                <a:cs typeface="Trebuchet MS"/>
              </a:rPr>
              <a:t>Ano</a:t>
            </a:r>
            <a:endParaRPr sz="950">
              <a:latin typeface="Trebuchet MS"/>
              <a:cs typeface="Trebuchet MS"/>
            </a:endParaRPr>
          </a:p>
        </p:txBody>
      </p:sp>
      <p:sp>
        <p:nvSpPr>
          <p:cNvPr id="10" name="object 10"/>
          <p:cNvSpPr txBox="1"/>
          <p:nvPr/>
        </p:nvSpPr>
        <p:spPr>
          <a:xfrm>
            <a:off x="7005637" y="6323329"/>
            <a:ext cx="393065" cy="295910"/>
          </a:xfrm>
          <a:prstGeom prst="rect">
            <a:avLst/>
          </a:prstGeom>
        </p:spPr>
        <p:txBody>
          <a:bodyPr vert="horz" wrap="square" lIns="0" tIns="13970" rIns="0" bIns="0" rtlCol="0">
            <a:spAutoFit/>
          </a:bodyPr>
          <a:lstStyle/>
          <a:p>
            <a:pPr>
              <a:lnSpc>
                <a:spcPts val="1060"/>
              </a:lnSpc>
              <a:spcBef>
                <a:spcPts val="110"/>
              </a:spcBef>
            </a:pPr>
            <a:r>
              <a:rPr sz="950" spc="-50" dirty="0">
                <a:solidFill>
                  <a:srgbClr val="BCBED0"/>
                </a:solidFill>
                <a:latin typeface="Trebuchet MS"/>
                <a:cs typeface="Trebuchet MS"/>
              </a:rPr>
              <a:t>8</a:t>
            </a:r>
            <a:endParaRPr sz="950">
              <a:latin typeface="Trebuchet MS"/>
              <a:cs typeface="Trebuchet MS"/>
            </a:endParaRPr>
          </a:p>
          <a:p>
            <a:pPr>
              <a:lnSpc>
                <a:spcPts val="1055"/>
              </a:lnSpc>
            </a:pPr>
            <a:r>
              <a:rPr sz="950" spc="-30" dirty="0">
                <a:solidFill>
                  <a:srgbClr val="BCBED0"/>
                </a:solidFill>
                <a:latin typeface="Trebuchet MS"/>
                <a:cs typeface="Trebuchet MS"/>
              </a:rPr>
              <a:t>Imóveis</a:t>
            </a:r>
            <a:endParaRPr sz="950">
              <a:latin typeface="Trebuchet MS"/>
              <a:cs typeface="Trebuchet MS"/>
            </a:endParaRPr>
          </a:p>
        </p:txBody>
      </p:sp>
      <p:sp>
        <p:nvSpPr>
          <p:cNvPr id="11" name="object 11"/>
          <p:cNvSpPr/>
          <p:nvPr/>
        </p:nvSpPr>
        <p:spPr>
          <a:xfrm>
            <a:off x="5286390" y="609600"/>
            <a:ext cx="6934200" cy="3705225"/>
          </a:xfrm>
          <a:custGeom>
            <a:avLst/>
            <a:gdLst/>
            <a:ahLst/>
            <a:cxnLst/>
            <a:rect l="l" t="t" r="r" b="b"/>
            <a:pathLst>
              <a:path w="6934200" h="3705225">
                <a:moveTo>
                  <a:pt x="6934200" y="3705225"/>
                </a:moveTo>
                <a:lnTo>
                  <a:pt x="0" y="3705225"/>
                </a:lnTo>
                <a:lnTo>
                  <a:pt x="0" y="0"/>
                </a:lnTo>
                <a:lnTo>
                  <a:pt x="6934200" y="0"/>
                </a:lnTo>
                <a:lnTo>
                  <a:pt x="6934200" y="3705225"/>
                </a:lnTo>
                <a:close/>
              </a:path>
            </a:pathLst>
          </a:custGeom>
          <a:solidFill>
            <a:srgbClr val="343741"/>
          </a:solidFill>
        </p:spPr>
        <p:txBody>
          <a:bodyPr wrap="square" lIns="0" tIns="0" rIns="0" bIns="0" rtlCol="0"/>
          <a:lstStyle/>
          <a:p>
            <a:endParaRPr/>
          </a:p>
        </p:txBody>
      </p:sp>
      <p:sp>
        <p:nvSpPr>
          <p:cNvPr id="12" name="object 12"/>
          <p:cNvSpPr txBox="1"/>
          <p:nvPr/>
        </p:nvSpPr>
        <p:spPr>
          <a:xfrm>
            <a:off x="7757832" y="606425"/>
            <a:ext cx="2004060" cy="185420"/>
          </a:xfrm>
          <a:prstGeom prst="rect">
            <a:avLst/>
          </a:prstGeom>
        </p:spPr>
        <p:txBody>
          <a:bodyPr vert="horz" wrap="square" lIns="0" tIns="12700" rIns="0" bIns="0" rtlCol="0">
            <a:spAutoFit/>
          </a:bodyPr>
          <a:lstStyle/>
          <a:p>
            <a:pPr>
              <a:lnSpc>
                <a:spcPct val="100000"/>
              </a:lnSpc>
              <a:spcBef>
                <a:spcPts val="100"/>
              </a:spcBef>
            </a:pPr>
            <a:r>
              <a:rPr sz="1050" b="1" dirty="0">
                <a:solidFill>
                  <a:srgbClr val="FFFFFF"/>
                </a:solidFill>
                <a:latin typeface="Segoe UI"/>
                <a:cs typeface="Segoe UI"/>
              </a:rPr>
              <a:t>índice</a:t>
            </a:r>
            <a:r>
              <a:rPr sz="1050" b="1" spc="-5" dirty="0">
                <a:solidFill>
                  <a:srgbClr val="FFFFFF"/>
                </a:solidFill>
                <a:latin typeface="Segoe UI"/>
                <a:cs typeface="Segoe UI"/>
              </a:rPr>
              <a:t> </a:t>
            </a:r>
            <a:r>
              <a:rPr sz="1050" b="1" dirty="0">
                <a:solidFill>
                  <a:srgbClr val="FFFFFF"/>
                </a:solidFill>
                <a:latin typeface="Segoe UI"/>
                <a:cs typeface="Segoe UI"/>
              </a:rPr>
              <a:t>de</a:t>
            </a:r>
            <a:r>
              <a:rPr sz="1050" b="1" spc="-5" dirty="0">
                <a:solidFill>
                  <a:srgbClr val="FFFFFF"/>
                </a:solidFill>
                <a:latin typeface="Segoe UI"/>
                <a:cs typeface="Segoe UI"/>
              </a:rPr>
              <a:t> </a:t>
            </a:r>
            <a:r>
              <a:rPr sz="1050" b="1" dirty="0">
                <a:solidFill>
                  <a:srgbClr val="FFFFFF"/>
                </a:solidFill>
                <a:latin typeface="Segoe UI"/>
                <a:cs typeface="Segoe UI"/>
              </a:rPr>
              <a:t>vendas</a:t>
            </a:r>
            <a:r>
              <a:rPr sz="1050" b="1" spc="-5" dirty="0">
                <a:solidFill>
                  <a:srgbClr val="FFFFFF"/>
                </a:solidFill>
                <a:latin typeface="Segoe UI"/>
                <a:cs typeface="Segoe UI"/>
              </a:rPr>
              <a:t> </a:t>
            </a:r>
            <a:r>
              <a:rPr sz="1050" b="1" dirty="0">
                <a:solidFill>
                  <a:srgbClr val="FFFFFF"/>
                </a:solidFill>
                <a:latin typeface="Segoe UI"/>
                <a:cs typeface="Segoe UI"/>
              </a:rPr>
              <a:t>por</a:t>
            </a:r>
            <a:r>
              <a:rPr sz="1050" b="1" spc="-5" dirty="0">
                <a:solidFill>
                  <a:srgbClr val="FFFFFF"/>
                </a:solidFill>
                <a:latin typeface="Segoe UI"/>
                <a:cs typeface="Segoe UI"/>
              </a:rPr>
              <a:t> </a:t>
            </a:r>
            <a:r>
              <a:rPr sz="1050" b="1" dirty="0">
                <a:solidFill>
                  <a:srgbClr val="FFFFFF"/>
                </a:solidFill>
                <a:latin typeface="Segoe UI"/>
                <a:cs typeface="Segoe UI"/>
              </a:rPr>
              <a:t>Ano</a:t>
            </a:r>
            <a:r>
              <a:rPr sz="1050" b="1" spc="-5" dirty="0">
                <a:solidFill>
                  <a:srgbClr val="FFFFFF"/>
                </a:solidFill>
                <a:latin typeface="Segoe UI"/>
                <a:cs typeface="Segoe UI"/>
              </a:rPr>
              <a:t> </a:t>
            </a:r>
            <a:r>
              <a:rPr sz="1050" b="1" dirty="0">
                <a:solidFill>
                  <a:srgbClr val="FFFFFF"/>
                </a:solidFill>
                <a:latin typeface="Segoe UI"/>
                <a:cs typeface="Segoe UI"/>
              </a:rPr>
              <a:t>e</a:t>
            </a:r>
            <a:r>
              <a:rPr sz="1050" b="1" spc="-5" dirty="0">
                <a:solidFill>
                  <a:srgbClr val="FFFFFF"/>
                </a:solidFill>
                <a:latin typeface="Segoe UI"/>
                <a:cs typeface="Segoe UI"/>
              </a:rPr>
              <a:t> </a:t>
            </a:r>
            <a:r>
              <a:rPr sz="1050" b="1" spc="-25" dirty="0">
                <a:solidFill>
                  <a:srgbClr val="FFFFFF"/>
                </a:solidFill>
                <a:latin typeface="Segoe UI"/>
                <a:cs typeface="Segoe UI"/>
              </a:rPr>
              <a:t>Mês</a:t>
            </a:r>
            <a:endParaRPr sz="1050">
              <a:latin typeface="Segoe UI"/>
              <a:cs typeface="Segoe UI"/>
            </a:endParaRPr>
          </a:p>
        </p:txBody>
      </p:sp>
      <p:grpSp>
        <p:nvGrpSpPr>
          <p:cNvPr id="13" name="object 13"/>
          <p:cNvGrpSpPr/>
          <p:nvPr/>
        </p:nvGrpSpPr>
        <p:grpSpPr>
          <a:xfrm>
            <a:off x="5724540" y="923926"/>
            <a:ext cx="6353175" cy="3048635"/>
            <a:chOff x="5724540" y="923926"/>
            <a:chExt cx="6353175" cy="3048635"/>
          </a:xfrm>
        </p:grpSpPr>
        <p:sp>
          <p:nvSpPr>
            <p:cNvPr id="14" name="object 14"/>
            <p:cNvSpPr/>
            <p:nvPr/>
          </p:nvSpPr>
          <p:spPr>
            <a:xfrm>
              <a:off x="5724537" y="3624795"/>
              <a:ext cx="4010025" cy="10160"/>
            </a:xfrm>
            <a:custGeom>
              <a:avLst/>
              <a:gdLst/>
              <a:ahLst/>
              <a:cxnLst/>
              <a:rect l="l" t="t" r="r" b="b"/>
              <a:pathLst>
                <a:path w="4010025" h="10160">
                  <a:moveTo>
                    <a:pt x="9525" y="0"/>
                  </a:moveTo>
                  <a:lnTo>
                    <a:pt x="0" y="0"/>
                  </a:lnTo>
                  <a:lnTo>
                    <a:pt x="0" y="9537"/>
                  </a:lnTo>
                  <a:lnTo>
                    <a:pt x="9525" y="9537"/>
                  </a:lnTo>
                  <a:lnTo>
                    <a:pt x="9525" y="0"/>
                  </a:lnTo>
                  <a:close/>
                </a:path>
                <a:path w="4010025" h="10160">
                  <a:moveTo>
                    <a:pt x="66675" y="0"/>
                  </a:moveTo>
                  <a:lnTo>
                    <a:pt x="57150" y="0"/>
                  </a:lnTo>
                  <a:lnTo>
                    <a:pt x="57150" y="9537"/>
                  </a:lnTo>
                  <a:lnTo>
                    <a:pt x="66675" y="9537"/>
                  </a:lnTo>
                  <a:lnTo>
                    <a:pt x="66675" y="0"/>
                  </a:lnTo>
                  <a:close/>
                </a:path>
                <a:path w="4010025" h="10160">
                  <a:moveTo>
                    <a:pt x="123825" y="0"/>
                  </a:moveTo>
                  <a:lnTo>
                    <a:pt x="114300" y="0"/>
                  </a:lnTo>
                  <a:lnTo>
                    <a:pt x="114300" y="9537"/>
                  </a:lnTo>
                  <a:lnTo>
                    <a:pt x="123825" y="9537"/>
                  </a:lnTo>
                  <a:lnTo>
                    <a:pt x="123825" y="0"/>
                  </a:lnTo>
                  <a:close/>
                </a:path>
                <a:path w="4010025" h="10160">
                  <a:moveTo>
                    <a:pt x="180975" y="0"/>
                  </a:moveTo>
                  <a:lnTo>
                    <a:pt x="171450" y="0"/>
                  </a:lnTo>
                  <a:lnTo>
                    <a:pt x="171450" y="9537"/>
                  </a:lnTo>
                  <a:lnTo>
                    <a:pt x="180975" y="9537"/>
                  </a:lnTo>
                  <a:lnTo>
                    <a:pt x="180975" y="0"/>
                  </a:lnTo>
                  <a:close/>
                </a:path>
                <a:path w="4010025" h="10160">
                  <a:moveTo>
                    <a:pt x="238125" y="0"/>
                  </a:moveTo>
                  <a:lnTo>
                    <a:pt x="228600" y="0"/>
                  </a:lnTo>
                  <a:lnTo>
                    <a:pt x="228600" y="9537"/>
                  </a:lnTo>
                  <a:lnTo>
                    <a:pt x="238125" y="9537"/>
                  </a:lnTo>
                  <a:lnTo>
                    <a:pt x="238125" y="0"/>
                  </a:lnTo>
                  <a:close/>
                </a:path>
                <a:path w="4010025" h="10160">
                  <a:moveTo>
                    <a:pt x="295275" y="0"/>
                  </a:moveTo>
                  <a:lnTo>
                    <a:pt x="285750" y="0"/>
                  </a:lnTo>
                  <a:lnTo>
                    <a:pt x="285750" y="9537"/>
                  </a:lnTo>
                  <a:lnTo>
                    <a:pt x="295275" y="9537"/>
                  </a:lnTo>
                  <a:lnTo>
                    <a:pt x="295275" y="0"/>
                  </a:lnTo>
                  <a:close/>
                </a:path>
                <a:path w="4010025" h="10160">
                  <a:moveTo>
                    <a:pt x="352425" y="0"/>
                  </a:moveTo>
                  <a:lnTo>
                    <a:pt x="342900" y="0"/>
                  </a:lnTo>
                  <a:lnTo>
                    <a:pt x="342900" y="9537"/>
                  </a:lnTo>
                  <a:lnTo>
                    <a:pt x="352425" y="9537"/>
                  </a:lnTo>
                  <a:lnTo>
                    <a:pt x="352425" y="0"/>
                  </a:lnTo>
                  <a:close/>
                </a:path>
                <a:path w="4010025" h="10160">
                  <a:moveTo>
                    <a:pt x="409575" y="0"/>
                  </a:moveTo>
                  <a:lnTo>
                    <a:pt x="400050" y="0"/>
                  </a:lnTo>
                  <a:lnTo>
                    <a:pt x="400050" y="9537"/>
                  </a:lnTo>
                  <a:lnTo>
                    <a:pt x="409575" y="9537"/>
                  </a:lnTo>
                  <a:lnTo>
                    <a:pt x="409575" y="0"/>
                  </a:lnTo>
                  <a:close/>
                </a:path>
                <a:path w="4010025" h="10160">
                  <a:moveTo>
                    <a:pt x="466725" y="0"/>
                  </a:moveTo>
                  <a:lnTo>
                    <a:pt x="457200" y="0"/>
                  </a:lnTo>
                  <a:lnTo>
                    <a:pt x="457200" y="9537"/>
                  </a:lnTo>
                  <a:lnTo>
                    <a:pt x="466725" y="9537"/>
                  </a:lnTo>
                  <a:lnTo>
                    <a:pt x="466725" y="0"/>
                  </a:lnTo>
                  <a:close/>
                </a:path>
                <a:path w="4010025" h="10160">
                  <a:moveTo>
                    <a:pt x="523875" y="0"/>
                  </a:moveTo>
                  <a:lnTo>
                    <a:pt x="514350" y="0"/>
                  </a:lnTo>
                  <a:lnTo>
                    <a:pt x="514350" y="9537"/>
                  </a:lnTo>
                  <a:lnTo>
                    <a:pt x="523875" y="9537"/>
                  </a:lnTo>
                  <a:lnTo>
                    <a:pt x="523875" y="0"/>
                  </a:lnTo>
                  <a:close/>
                </a:path>
                <a:path w="4010025" h="10160">
                  <a:moveTo>
                    <a:pt x="581025" y="0"/>
                  </a:moveTo>
                  <a:lnTo>
                    <a:pt x="571500" y="0"/>
                  </a:lnTo>
                  <a:lnTo>
                    <a:pt x="571500" y="9537"/>
                  </a:lnTo>
                  <a:lnTo>
                    <a:pt x="581025" y="9537"/>
                  </a:lnTo>
                  <a:lnTo>
                    <a:pt x="581025" y="0"/>
                  </a:lnTo>
                  <a:close/>
                </a:path>
                <a:path w="4010025" h="10160">
                  <a:moveTo>
                    <a:pt x="638175" y="0"/>
                  </a:moveTo>
                  <a:lnTo>
                    <a:pt x="628650" y="0"/>
                  </a:lnTo>
                  <a:lnTo>
                    <a:pt x="628650" y="9537"/>
                  </a:lnTo>
                  <a:lnTo>
                    <a:pt x="638175" y="9537"/>
                  </a:lnTo>
                  <a:lnTo>
                    <a:pt x="638175" y="0"/>
                  </a:lnTo>
                  <a:close/>
                </a:path>
                <a:path w="4010025" h="10160">
                  <a:moveTo>
                    <a:pt x="695325" y="0"/>
                  </a:moveTo>
                  <a:lnTo>
                    <a:pt x="685800" y="0"/>
                  </a:lnTo>
                  <a:lnTo>
                    <a:pt x="685800" y="9537"/>
                  </a:lnTo>
                  <a:lnTo>
                    <a:pt x="695325" y="9537"/>
                  </a:lnTo>
                  <a:lnTo>
                    <a:pt x="695325" y="0"/>
                  </a:lnTo>
                  <a:close/>
                </a:path>
                <a:path w="4010025" h="10160">
                  <a:moveTo>
                    <a:pt x="752475" y="0"/>
                  </a:moveTo>
                  <a:lnTo>
                    <a:pt x="742950" y="0"/>
                  </a:lnTo>
                  <a:lnTo>
                    <a:pt x="742950" y="9537"/>
                  </a:lnTo>
                  <a:lnTo>
                    <a:pt x="752475" y="9537"/>
                  </a:lnTo>
                  <a:lnTo>
                    <a:pt x="752475" y="0"/>
                  </a:lnTo>
                  <a:close/>
                </a:path>
                <a:path w="4010025" h="10160">
                  <a:moveTo>
                    <a:pt x="809625" y="0"/>
                  </a:moveTo>
                  <a:lnTo>
                    <a:pt x="800100" y="0"/>
                  </a:lnTo>
                  <a:lnTo>
                    <a:pt x="800100" y="9537"/>
                  </a:lnTo>
                  <a:lnTo>
                    <a:pt x="809625" y="9537"/>
                  </a:lnTo>
                  <a:lnTo>
                    <a:pt x="809625" y="0"/>
                  </a:lnTo>
                  <a:close/>
                </a:path>
                <a:path w="4010025" h="10160">
                  <a:moveTo>
                    <a:pt x="866775" y="0"/>
                  </a:moveTo>
                  <a:lnTo>
                    <a:pt x="857250" y="0"/>
                  </a:lnTo>
                  <a:lnTo>
                    <a:pt x="857250" y="9537"/>
                  </a:lnTo>
                  <a:lnTo>
                    <a:pt x="866775" y="9537"/>
                  </a:lnTo>
                  <a:lnTo>
                    <a:pt x="866775" y="0"/>
                  </a:lnTo>
                  <a:close/>
                </a:path>
                <a:path w="4010025" h="10160">
                  <a:moveTo>
                    <a:pt x="923925" y="0"/>
                  </a:moveTo>
                  <a:lnTo>
                    <a:pt x="914400" y="0"/>
                  </a:lnTo>
                  <a:lnTo>
                    <a:pt x="914400" y="9537"/>
                  </a:lnTo>
                  <a:lnTo>
                    <a:pt x="923925" y="9537"/>
                  </a:lnTo>
                  <a:lnTo>
                    <a:pt x="923925" y="0"/>
                  </a:lnTo>
                  <a:close/>
                </a:path>
                <a:path w="4010025" h="10160">
                  <a:moveTo>
                    <a:pt x="981075" y="0"/>
                  </a:moveTo>
                  <a:lnTo>
                    <a:pt x="971550" y="0"/>
                  </a:lnTo>
                  <a:lnTo>
                    <a:pt x="971550" y="9537"/>
                  </a:lnTo>
                  <a:lnTo>
                    <a:pt x="981075" y="9537"/>
                  </a:lnTo>
                  <a:lnTo>
                    <a:pt x="981075" y="0"/>
                  </a:lnTo>
                  <a:close/>
                </a:path>
                <a:path w="4010025" h="10160">
                  <a:moveTo>
                    <a:pt x="1038225" y="0"/>
                  </a:moveTo>
                  <a:lnTo>
                    <a:pt x="1028700" y="0"/>
                  </a:lnTo>
                  <a:lnTo>
                    <a:pt x="1028700" y="9537"/>
                  </a:lnTo>
                  <a:lnTo>
                    <a:pt x="1038225" y="9537"/>
                  </a:lnTo>
                  <a:lnTo>
                    <a:pt x="1038225" y="0"/>
                  </a:lnTo>
                  <a:close/>
                </a:path>
                <a:path w="4010025" h="10160">
                  <a:moveTo>
                    <a:pt x="1095375" y="0"/>
                  </a:moveTo>
                  <a:lnTo>
                    <a:pt x="1085850" y="0"/>
                  </a:lnTo>
                  <a:lnTo>
                    <a:pt x="1085850" y="9537"/>
                  </a:lnTo>
                  <a:lnTo>
                    <a:pt x="1095375" y="9537"/>
                  </a:lnTo>
                  <a:lnTo>
                    <a:pt x="1095375" y="0"/>
                  </a:lnTo>
                  <a:close/>
                </a:path>
                <a:path w="4010025" h="10160">
                  <a:moveTo>
                    <a:pt x="1152525" y="0"/>
                  </a:moveTo>
                  <a:lnTo>
                    <a:pt x="1143000" y="0"/>
                  </a:lnTo>
                  <a:lnTo>
                    <a:pt x="1143000" y="9537"/>
                  </a:lnTo>
                  <a:lnTo>
                    <a:pt x="1152525" y="9537"/>
                  </a:lnTo>
                  <a:lnTo>
                    <a:pt x="1152525" y="0"/>
                  </a:lnTo>
                  <a:close/>
                </a:path>
                <a:path w="4010025" h="10160">
                  <a:moveTo>
                    <a:pt x="1209675" y="0"/>
                  </a:moveTo>
                  <a:lnTo>
                    <a:pt x="1200150" y="0"/>
                  </a:lnTo>
                  <a:lnTo>
                    <a:pt x="1200150" y="9537"/>
                  </a:lnTo>
                  <a:lnTo>
                    <a:pt x="1209675" y="9537"/>
                  </a:lnTo>
                  <a:lnTo>
                    <a:pt x="1209675" y="0"/>
                  </a:lnTo>
                  <a:close/>
                </a:path>
                <a:path w="4010025" h="10160">
                  <a:moveTo>
                    <a:pt x="1266825" y="0"/>
                  </a:moveTo>
                  <a:lnTo>
                    <a:pt x="1257300" y="0"/>
                  </a:lnTo>
                  <a:lnTo>
                    <a:pt x="1257300" y="9537"/>
                  </a:lnTo>
                  <a:lnTo>
                    <a:pt x="1266825" y="9537"/>
                  </a:lnTo>
                  <a:lnTo>
                    <a:pt x="1266825" y="0"/>
                  </a:lnTo>
                  <a:close/>
                </a:path>
                <a:path w="4010025" h="10160">
                  <a:moveTo>
                    <a:pt x="1323975" y="0"/>
                  </a:moveTo>
                  <a:lnTo>
                    <a:pt x="1314450" y="0"/>
                  </a:lnTo>
                  <a:lnTo>
                    <a:pt x="1314450" y="9537"/>
                  </a:lnTo>
                  <a:lnTo>
                    <a:pt x="1323975" y="9537"/>
                  </a:lnTo>
                  <a:lnTo>
                    <a:pt x="1323975" y="0"/>
                  </a:lnTo>
                  <a:close/>
                </a:path>
                <a:path w="4010025" h="10160">
                  <a:moveTo>
                    <a:pt x="1381125" y="0"/>
                  </a:moveTo>
                  <a:lnTo>
                    <a:pt x="1371600" y="0"/>
                  </a:lnTo>
                  <a:lnTo>
                    <a:pt x="1371600" y="9537"/>
                  </a:lnTo>
                  <a:lnTo>
                    <a:pt x="1381125" y="9537"/>
                  </a:lnTo>
                  <a:lnTo>
                    <a:pt x="1381125" y="0"/>
                  </a:lnTo>
                  <a:close/>
                </a:path>
                <a:path w="4010025" h="10160">
                  <a:moveTo>
                    <a:pt x="1438275" y="0"/>
                  </a:moveTo>
                  <a:lnTo>
                    <a:pt x="1428750" y="0"/>
                  </a:lnTo>
                  <a:lnTo>
                    <a:pt x="1428750" y="9537"/>
                  </a:lnTo>
                  <a:lnTo>
                    <a:pt x="1438275" y="9537"/>
                  </a:lnTo>
                  <a:lnTo>
                    <a:pt x="1438275" y="0"/>
                  </a:lnTo>
                  <a:close/>
                </a:path>
                <a:path w="4010025" h="10160">
                  <a:moveTo>
                    <a:pt x="1495425" y="0"/>
                  </a:moveTo>
                  <a:lnTo>
                    <a:pt x="1485900" y="0"/>
                  </a:lnTo>
                  <a:lnTo>
                    <a:pt x="1485900" y="9537"/>
                  </a:lnTo>
                  <a:lnTo>
                    <a:pt x="1495425" y="9537"/>
                  </a:lnTo>
                  <a:lnTo>
                    <a:pt x="1495425" y="0"/>
                  </a:lnTo>
                  <a:close/>
                </a:path>
                <a:path w="4010025" h="10160">
                  <a:moveTo>
                    <a:pt x="1552575" y="0"/>
                  </a:moveTo>
                  <a:lnTo>
                    <a:pt x="1543050" y="0"/>
                  </a:lnTo>
                  <a:lnTo>
                    <a:pt x="1543050" y="9537"/>
                  </a:lnTo>
                  <a:lnTo>
                    <a:pt x="1552575" y="9537"/>
                  </a:lnTo>
                  <a:lnTo>
                    <a:pt x="1552575" y="0"/>
                  </a:lnTo>
                  <a:close/>
                </a:path>
                <a:path w="4010025" h="10160">
                  <a:moveTo>
                    <a:pt x="1609725" y="0"/>
                  </a:moveTo>
                  <a:lnTo>
                    <a:pt x="1600200" y="0"/>
                  </a:lnTo>
                  <a:lnTo>
                    <a:pt x="1600200" y="9537"/>
                  </a:lnTo>
                  <a:lnTo>
                    <a:pt x="1609725" y="9537"/>
                  </a:lnTo>
                  <a:lnTo>
                    <a:pt x="1609725" y="0"/>
                  </a:lnTo>
                  <a:close/>
                </a:path>
                <a:path w="4010025" h="10160">
                  <a:moveTo>
                    <a:pt x="1666875" y="0"/>
                  </a:moveTo>
                  <a:lnTo>
                    <a:pt x="1657350" y="0"/>
                  </a:lnTo>
                  <a:lnTo>
                    <a:pt x="1657350" y="9537"/>
                  </a:lnTo>
                  <a:lnTo>
                    <a:pt x="1666875" y="9537"/>
                  </a:lnTo>
                  <a:lnTo>
                    <a:pt x="1666875" y="0"/>
                  </a:lnTo>
                  <a:close/>
                </a:path>
                <a:path w="4010025" h="10160">
                  <a:moveTo>
                    <a:pt x="1724025" y="0"/>
                  </a:moveTo>
                  <a:lnTo>
                    <a:pt x="1714500" y="0"/>
                  </a:lnTo>
                  <a:lnTo>
                    <a:pt x="1714500" y="9537"/>
                  </a:lnTo>
                  <a:lnTo>
                    <a:pt x="1724025" y="9537"/>
                  </a:lnTo>
                  <a:lnTo>
                    <a:pt x="1724025" y="0"/>
                  </a:lnTo>
                  <a:close/>
                </a:path>
                <a:path w="4010025" h="10160">
                  <a:moveTo>
                    <a:pt x="1781175" y="0"/>
                  </a:moveTo>
                  <a:lnTo>
                    <a:pt x="1771650" y="0"/>
                  </a:lnTo>
                  <a:lnTo>
                    <a:pt x="1771650" y="9537"/>
                  </a:lnTo>
                  <a:lnTo>
                    <a:pt x="1781175" y="9537"/>
                  </a:lnTo>
                  <a:lnTo>
                    <a:pt x="1781175" y="0"/>
                  </a:lnTo>
                  <a:close/>
                </a:path>
                <a:path w="4010025" h="10160">
                  <a:moveTo>
                    <a:pt x="1838325" y="0"/>
                  </a:moveTo>
                  <a:lnTo>
                    <a:pt x="1828800" y="0"/>
                  </a:lnTo>
                  <a:lnTo>
                    <a:pt x="1828800" y="9537"/>
                  </a:lnTo>
                  <a:lnTo>
                    <a:pt x="1838325" y="9537"/>
                  </a:lnTo>
                  <a:lnTo>
                    <a:pt x="1838325" y="0"/>
                  </a:lnTo>
                  <a:close/>
                </a:path>
                <a:path w="4010025" h="10160">
                  <a:moveTo>
                    <a:pt x="1895475" y="0"/>
                  </a:moveTo>
                  <a:lnTo>
                    <a:pt x="1885950" y="0"/>
                  </a:lnTo>
                  <a:lnTo>
                    <a:pt x="1885950" y="9537"/>
                  </a:lnTo>
                  <a:lnTo>
                    <a:pt x="1895475" y="9537"/>
                  </a:lnTo>
                  <a:lnTo>
                    <a:pt x="1895475" y="0"/>
                  </a:lnTo>
                  <a:close/>
                </a:path>
                <a:path w="4010025" h="10160">
                  <a:moveTo>
                    <a:pt x="1952625" y="0"/>
                  </a:moveTo>
                  <a:lnTo>
                    <a:pt x="1943100" y="0"/>
                  </a:lnTo>
                  <a:lnTo>
                    <a:pt x="1943100" y="9537"/>
                  </a:lnTo>
                  <a:lnTo>
                    <a:pt x="1952625" y="9537"/>
                  </a:lnTo>
                  <a:lnTo>
                    <a:pt x="1952625" y="0"/>
                  </a:lnTo>
                  <a:close/>
                </a:path>
                <a:path w="4010025" h="10160">
                  <a:moveTo>
                    <a:pt x="2009775" y="0"/>
                  </a:moveTo>
                  <a:lnTo>
                    <a:pt x="2000250" y="0"/>
                  </a:lnTo>
                  <a:lnTo>
                    <a:pt x="2000250" y="9537"/>
                  </a:lnTo>
                  <a:lnTo>
                    <a:pt x="2009775" y="9537"/>
                  </a:lnTo>
                  <a:lnTo>
                    <a:pt x="2009775" y="0"/>
                  </a:lnTo>
                  <a:close/>
                </a:path>
                <a:path w="4010025" h="10160">
                  <a:moveTo>
                    <a:pt x="2066925" y="0"/>
                  </a:moveTo>
                  <a:lnTo>
                    <a:pt x="2057400" y="0"/>
                  </a:lnTo>
                  <a:lnTo>
                    <a:pt x="2057400" y="9537"/>
                  </a:lnTo>
                  <a:lnTo>
                    <a:pt x="2066925" y="9537"/>
                  </a:lnTo>
                  <a:lnTo>
                    <a:pt x="2066925" y="0"/>
                  </a:lnTo>
                  <a:close/>
                </a:path>
                <a:path w="4010025" h="10160">
                  <a:moveTo>
                    <a:pt x="2124075" y="0"/>
                  </a:moveTo>
                  <a:lnTo>
                    <a:pt x="2114550" y="0"/>
                  </a:lnTo>
                  <a:lnTo>
                    <a:pt x="2114550" y="9537"/>
                  </a:lnTo>
                  <a:lnTo>
                    <a:pt x="2124075" y="9537"/>
                  </a:lnTo>
                  <a:lnTo>
                    <a:pt x="2124075" y="0"/>
                  </a:lnTo>
                  <a:close/>
                </a:path>
                <a:path w="4010025" h="10160">
                  <a:moveTo>
                    <a:pt x="2181225" y="0"/>
                  </a:moveTo>
                  <a:lnTo>
                    <a:pt x="2171700" y="0"/>
                  </a:lnTo>
                  <a:lnTo>
                    <a:pt x="2171700" y="9537"/>
                  </a:lnTo>
                  <a:lnTo>
                    <a:pt x="2181225" y="9537"/>
                  </a:lnTo>
                  <a:lnTo>
                    <a:pt x="2181225" y="0"/>
                  </a:lnTo>
                  <a:close/>
                </a:path>
                <a:path w="4010025" h="10160">
                  <a:moveTo>
                    <a:pt x="2238375" y="0"/>
                  </a:moveTo>
                  <a:lnTo>
                    <a:pt x="2228850" y="0"/>
                  </a:lnTo>
                  <a:lnTo>
                    <a:pt x="2228850" y="9537"/>
                  </a:lnTo>
                  <a:lnTo>
                    <a:pt x="2238375" y="9537"/>
                  </a:lnTo>
                  <a:lnTo>
                    <a:pt x="2238375" y="0"/>
                  </a:lnTo>
                  <a:close/>
                </a:path>
                <a:path w="4010025" h="10160">
                  <a:moveTo>
                    <a:pt x="2295525" y="0"/>
                  </a:moveTo>
                  <a:lnTo>
                    <a:pt x="2286000" y="0"/>
                  </a:lnTo>
                  <a:lnTo>
                    <a:pt x="2286000" y="9537"/>
                  </a:lnTo>
                  <a:lnTo>
                    <a:pt x="2295525" y="9537"/>
                  </a:lnTo>
                  <a:lnTo>
                    <a:pt x="2295525" y="0"/>
                  </a:lnTo>
                  <a:close/>
                </a:path>
                <a:path w="4010025" h="10160">
                  <a:moveTo>
                    <a:pt x="2352675" y="0"/>
                  </a:moveTo>
                  <a:lnTo>
                    <a:pt x="2343150" y="0"/>
                  </a:lnTo>
                  <a:lnTo>
                    <a:pt x="2343150" y="9537"/>
                  </a:lnTo>
                  <a:lnTo>
                    <a:pt x="2352675" y="9537"/>
                  </a:lnTo>
                  <a:lnTo>
                    <a:pt x="2352675" y="0"/>
                  </a:lnTo>
                  <a:close/>
                </a:path>
                <a:path w="4010025" h="10160">
                  <a:moveTo>
                    <a:pt x="2409825" y="0"/>
                  </a:moveTo>
                  <a:lnTo>
                    <a:pt x="2400300" y="0"/>
                  </a:lnTo>
                  <a:lnTo>
                    <a:pt x="2400300" y="9537"/>
                  </a:lnTo>
                  <a:lnTo>
                    <a:pt x="2409825" y="9537"/>
                  </a:lnTo>
                  <a:lnTo>
                    <a:pt x="2409825" y="0"/>
                  </a:lnTo>
                  <a:close/>
                </a:path>
                <a:path w="4010025" h="10160">
                  <a:moveTo>
                    <a:pt x="2466975" y="0"/>
                  </a:moveTo>
                  <a:lnTo>
                    <a:pt x="2457450" y="0"/>
                  </a:lnTo>
                  <a:lnTo>
                    <a:pt x="2457450" y="9537"/>
                  </a:lnTo>
                  <a:lnTo>
                    <a:pt x="2466975" y="9537"/>
                  </a:lnTo>
                  <a:lnTo>
                    <a:pt x="2466975" y="0"/>
                  </a:lnTo>
                  <a:close/>
                </a:path>
                <a:path w="4010025" h="10160">
                  <a:moveTo>
                    <a:pt x="2524125" y="0"/>
                  </a:moveTo>
                  <a:lnTo>
                    <a:pt x="2514600" y="0"/>
                  </a:lnTo>
                  <a:lnTo>
                    <a:pt x="2514600" y="9537"/>
                  </a:lnTo>
                  <a:lnTo>
                    <a:pt x="2524125" y="9537"/>
                  </a:lnTo>
                  <a:lnTo>
                    <a:pt x="2524125" y="0"/>
                  </a:lnTo>
                  <a:close/>
                </a:path>
                <a:path w="4010025" h="10160">
                  <a:moveTo>
                    <a:pt x="2581275" y="0"/>
                  </a:moveTo>
                  <a:lnTo>
                    <a:pt x="2571750" y="0"/>
                  </a:lnTo>
                  <a:lnTo>
                    <a:pt x="2571750" y="9537"/>
                  </a:lnTo>
                  <a:lnTo>
                    <a:pt x="2581275" y="9537"/>
                  </a:lnTo>
                  <a:lnTo>
                    <a:pt x="2581275" y="0"/>
                  </a:lnTo>
                  <a:close/>
                </a:path>
                <a:path w="4010025" h="10160">
                  <a:moveTo>
                    <a:pt x="2638425" y="0"/>
                  </a:moveTo>
                  <a:lnTo>
                    <a:pt x="2628900" y="0"/>
                  </a:lnTo>
                  <a:lnTo>
                    <a:pt x="2628900" y="9537"/>
                  </a:lnTo>
                  <a:lnTo>
                    <a:pt x="2638425" y="9537"/>
                  </a:lnTo>
                  <a:lnTo>
                    <a:pt x="2638425" y="0"/>
                  </a:lnTo>
                  <a:close/>
                </a:path>
                <a:path w="4010025" h="10160">
                  <a:moveTo>
                    <a:pt x="2695575" y="0"/>
                  </a:moveTo>
                  <a:lnTo>
                    <a:pt x="2686050" y="0"/>
                  </a:lnTo>
                  <a:lnTo>
                    <a:pt x="2686050" y="9537"/>
                  </a:lnTo>
                  <a:lnTo>
                    <a:pt x="2695575" y="9537"/>
                  </a:lnTo>
                  <a:lnTo>
                    <a:pt x="2695575" y="0"/>
                  </a:lnTo>
                  <a:close/>
                </a:path>
                <a:path w="4010025" h="10160">
                  <a:moveTo>
                    <a:pt x="2752725" y="0"/>
                  </a:moveTo>
                  <a:lnTo>
                    <a:pt x="2743200" y="0"/>
                  </a:lnTo>
                  <a:lnTo>
                    <a:pt x="2743200" y="9537"/>
                  </a:lnTo>
                  <a:lnTo>
                    <a:pt x="2752725" y="9537"/>
                  </a:lnTo>
                  <a:lnTo>
                    <a:pt x="2752725" y="0"/>
                  </a:lnTo>
                  <a:close/>
                </a:path>
                <a:path w="4010025" h="10160">
                  <a:moveTo>
                    <a:pt x="2809875" y="0"/>
                  </a:moveTo>
                  <a:lnTo>
                    <a:pt x="2800350" y="0"/>
                  </a:lnTo>
                  <a:lnTo>
                    <a:pt x="2800350" y="9537"/>
                  </a:lnTo>
                  <a:lnTo>
                    <a:pt x="2809875" y="9537"/>
                  </a:lnTo>
                  <a:lnTo>
                    <a:pt x="2809875" y="0"/>
                  </a:lnTo>
                  <a:close/>
                </a:path>
                <a:path w="4010025" h="10160">
                  <a:moveTo>
                    <a:pt x="2867025" y="0"/>
                  </a:moveTo>
                  <a:lnTo>
                    <a:pt x="2857500" y="0"/>
                  </a:lnTo>
                  <a:lnTo>
                    <a:pt x="2857500" y="9537"/>
                  </a:lnTo>
                  <a:lnTo>
                    <a:pt x="2867025" y="9537"/>
                  </a:lnTo>
                  <a:lnTo>
                    <a:pt x="2867025" y="0"/>
                  </a:lnTo>
                  <a:close/>
                </a:path>
                <a:path w="4010025" h="10160">
                  <a:moveTo>
                    <a:pt x="2924175" y="0"/>
                  </a:moveTo>
                  <a:lnTo>
                    <a:pt x="2914650" y="0"/>
                  </a:lnTo>
                  <a:lnTo>
                    <a:pt x="2914650" y="9537"/>
                  </a:lnTo>
                  <a:lnTo>
                    <a:pt x="2924175" y="9537"/>
                  </a:lnTo>
                  <a:lnTo>
                    <a:pt x="2924175" y="0"/>
                  </a:lnTo>
                  <a:close/>
                </a:path>
                <a:path w="4010025" h="10160">
                  <a:moveTo>
                    <a:pt x="2981325" y="0"/>
                  </a:moveTo>
                  <a:lnTo>
                    <a:pt x="2971800" y="0"/>
                  </a:lnTo>
                  <a:lnTo>
                    <a:pt x="2971800" y="9537"/>
                  </a:lnTo>
                  <a:lnTo>
                    <a:pt x="2981325" y="9537"/>
                  </a:lnTo>
                  <a:lnTo>
                    <a:pt x="2981325" y="0"/>
                  </a:lnTo>
                  <a:close/>
                </a:path>
                <a:path w="4010025" h="10160">
                  <a:moveTo>
                    <a:pt x="3038475" y="0"/>
                  </a:moveTo>
                  <a:lnTo>
                    <a:pt x="3028950" y="0"/>
                  </a:lnTo>
                  <a:lnTo>
                    <a:pt x="3028950" y="9537"/>
                  </a:lnTo>
                  <a:lnTo>
                    <a:pt x="3038475" y="9537"/>
                  </a:lnTo>
                  <a:lnTo>
                    <a:pt x="3038475" y="0"/>
                  </a:lnTo>
                  <a:close/>
                </a:path>
                <a:path w="4010025" h="10160">
                  <a:moveTo>
                    <a:pt x="3095625" y="0"/>
                  </a:moveTo>
                  <a:lnTo>
                    <a:pt x="3086100" y="0"/>
                  </a:lnTo>
                  <a:lnTo>
                    <a:pt x="3086100" y="9537"/>
                  </a:lnTo>
                  <a:lnTo>
                    <a:pt x="3095625" y="9537"/>
                  </a:lnTo>
                  <a:lnTo>
                    <a:pt x="3095625" y="0"/>
                  </a:lnTo>
                  <a:close/>
                </a:path>
                <a:path w="4010025" h="10160">
                  <a:moveTo>
                    <a:pt x="3152775" y="0"/>
                  </a:moveTo>
                  <a:lnTo>
                    <a:pt x="3143250" y="0"/>
                  </a:lnTo>
                  <a:lnTo>
                    <a:pt x="3143250" y="9537"/>
                  </a:lnTo>
                  <a:lnTo>
                    <a:pt x="3152775" y="9537"/>
                  </a:lnTo>
                  <a:lnTo>
                    <a:pt x="3152775" y="0"/>
                  </a:lnTo>
                  <a:close/>
                </a:path>
                <a:path w="4010025" h="10160">
                  <a:moveTo>
                    <a:pt x="3209925" y="0"/>
                  </a:moveTo>
                  <a:lnTo>
                    <a:pt x="3200400" y="0"/>
                  </a:lnTo>
                  <a:lnTo>
                    <a:pt x="3200400" y="9537"/>
                  </a:lnTo>
                  <a:lnTo>
                    <a:pt x="3209925" y="9537"/>
                  </a:lnTo>
                  <a:lnTo>
                    <a:pt x="3209925" y="0"/>
                  </a:lnTo>
                  <a:close/>
                </a:path>
                <a:path w="4010025" h="10160">
                  <a:moveTo>
                    <a:pt x="3267075" y="0"/>
                  </a:moveTo>
                  <a:lnTo>
                    <a:pt x="3257550" y="0"/>
                  </a:lnTo>
                  <a:lnTo>
                    <a:pt x="3257550" y="9537"/>
                  </a:lnTo>
                  <a:lnTo>
                    <a:pt x="3267075" y="9537"/>
                  </a:lnTo>
                  <a:lnTo>
                    <a:pt x="3267075" y="0"/>
                  </a:lnTo>
                  <a:close/>
                </a:path>
                <a:path w="4010025" h="10160">
                  <a:moveTo>
                    <a:pt x="3324225" y="0"/>
                  </a:moveTo>
                  <a:lnTo>
                    <a:pt x="3314700" y="0"/>
                  </a:lnTo>
                  <a:lnTo>
                    <a:pt x="3314700" y="9537"/>
                  </a:lnTo>
                  <a:lnTo>
                    <a:pt x="3324225" y="9537"/>
                  </a:lnTo>
                  <a:lnTo>
                    <a:pt x="3324225" y="0"/>
                  </a:lnTo>
                  <a:close/>
                </a:path>
                <a:path w="4010025" h="10160">
                  <a:moveTo>
                    <a:pt x="3381375" y="0"/>
                  </a:moveTo>
                  <a:lnTo>
                    <a:pt x="3371850" y="0"/>
                  </a:lnTo>
                  <a:lnTo>
                    <a:pt x="3371850" y="9537"/>
                  </a:lnTo>
                  <a:lnTo>
                    <a:pt x="3381375" y="9537"/>
                  </a:lnTo>
                  <a:lnTo>
                    <a:pt x="3381375" y="0"/>
                  </a:lnTo>
                  <a:close/>
                </a:path>
                <a:path w="4010025" h="10160">
                  <a:moveTo>
                    <a:pt x="3438525" y="0"/>
                  </a:moveTo>
                  <a:lnTo>
                    <a:pt x="3429000" y="0"/>
                  </a:lnTo>
                  <a:lnTo>
                    <a:pt x="3429000" y="9537"/>
                  </a:lnTo>
                  <a:lnTo>
                    <a:pt x="3438525" y="9537"/>
                  </a:lnTo>
                  <a:lnTo>
                    <a:pt x="3438525" y="0"/>
                  </a:lnTo>
                  <a:close/>
                </a:path>
                <a:path w="4010025" h="10160">
                  <a:moveTo>
                    <a:pt x="3495675" y="0"/>
                  </a:moveTo>
                  <a:lnTo>
                    <a:pt x="3486150" y="0"/>
                  </a:lnTo>
                  <a:lnTo>
                    <a:pt x="3486150" y="9537"/>
                  </a:lnTo>
                  <a:lnTo>
                    <a:pt x="3495675" y="9537"/>
                  </a:lnTo>
                  <a:lnTo>
                    <a:pt x="3495675" y="0"/>
                  </a:lnTo>
                  <a:close/>
                </a:path>
                <a:path w="4010025" h="10160">
                  <a:moveTo>
                    <a:pt x="3552825" y="0"/>
                  </a:moveTo>
                  <a:lnTo>
                    <a:pt x="3543300" y="0"/>
                  </a:lnTo>
                  <a:lnTo>
                    <a:pt x="3543300" y="9537"/>
                  </a:lnTo>
                  <a:lnTo>
                    <a:pt x="3552825" y="9537"/>
                  </a:lnTo>
                  <a:lnTo>
                    <a:pt x="3552825" y="0"/>
                  </a:lnTo>
                  <a:close/>
                </a:path>
                <a:path w="4010025" h="10160">
                  <a:moveTo>
                    <a:pt x="3609975" y="0"/>
                  </a:moveTo>
                  <a:lnTo>
                    <a:pt x="3600450" y="0"/>
                  </a:lnTo>
                  <a:lnTo>
                    <a:pt x="3600450" y="9537"/>
                  </a:lnTo>
                  <a:lnTo>
                    <a:pt x="3609975" y="9537"/>
                  </a:lnTo>
                  <a:lnTo>
                    <a:pt x="3609975" y="0"/>
                  </a:lnTo>
                  <a:close/>
                </a:path>
                <a:path w="4010025" h="10160">
                  <a:moveTo>
                    <a:pt x="3667125" y="0"/>
                  </a:moveTo>
                  <a:lnTo>
                    <a:pt x="3657600" y="0"/>
                  </a:lnTo>
                  <a:lnTo>
                    <a:pt x="3657600" y="9537"/>
                  </a:lnTo>
                  <a:lnTo>
                    <a:pt x="3667125" y="9537"/>
                  </a:lnTo>
                  <a:lnTo>
                    <a:pt x="3667125" y="0"/>
                  </a:lnTo>
                  <a:close/>
                </a:path>
                <a:path w="4010025" h="10160">
                  <a:moveTo>
                    <a:pt x="3724275" y="0"/>
                  </a:moveTo>
                  <a:lnTo>
                    <a:pt x="3714750" y="0"/>
                  </a:lnTo>
                  <a:lnTo>
                    <a:pt x="3714750" y="9537"/>
                  </a:lnTo>
                  <a:lnTo>
                    <a:pt x="3724275" y="9537"/>
                  </a:lnTo>
                  <a:lnTo>
                    <a:pt x="3724275" y="0"/>
                  </a:lnTo>
                  <a:close/>
                </a:path>
                <a:path w="4010025" h="10160">
                  <a:moveTo>
                    <a:pt x="3781425" y="0"/>
                  </a:moveTo>
                  <a:lnTo>
                    <a:pt x="3771900" y="0"/>
                  </a:lnTo>
                  <a:lnTo>
                    <a:pt x="3771900" y="9537"/>
                  </a:lnTo>
                  <a:lnTo>
                    <a:pt x="3781425" y="9537"/>
                  </a:lnTo>
                  <a:lnTo>
                    <a:pt x="3781425" y="0"/>
                  </a:lnTo>
                  <a:close/>
                </a:path>
                <a:path w="4010025" h="10160">
                  <a:moveTo>
                    <a:pt x="3838575" y="0"/>
                  </a:moveTo>
                  <a:lnTo>
                    <a:pt x="3829050" y="0"/>
                  </a:lnTo>
                  <a:lnTo>
                    <a:pt x="3829050" y="9537"/>
                  </a:lnTo>
                  <a:lnTo>
                    <a:pt x="3838575" y="9537"/>
                  </a:lnTo>
                  <a:lnTo>
                    <a:pt x="3838575" y="0"/>
                  </a:lnTo>
                  <a:close/>
                </a:path>
                <a:path w="4010025" h="10160">
                  <a:moveTo>
                    <a:pt x="3895725" y="0"/>
                  </a:moveTo>
                  <a:lnTo>
                    <a:pt x="3886200" y="0"/>
                  </a:lnTo>
                  <a:lnTo>
                    <a:pt x="3886200" y="9537"/>
                  </a:lnTo>
                  <a:lnTo>
                    <a:pt x="3895725" y="9537"/>
                  </a:lnTo>
                  <a:lnTo>
                    <a:pt x="3895725" y="0"/>
                  </a:lnTo>
                  <a:close/>
                </a:path>
                <a:path w="4010025" h="10160">
                  <a:moveTo>
                    <a:pt x="3952875" y="0"/>
                  </a:moveTo>
                  <a:lnTo>
                    <a:pt x="3943350" y="0"/>
                  </a:lnTo>
                  <a:lnTo>
                    <a:pt x="3943350" y="9537"/>
                  </a:lnTo>
                  <a:lnTo>
                    <a:pt x="3952875" y="9537"/>
                  </a:lnTo>
                  <a:lnTo>
                    <a:pt x="3952875" y="0"/>
                  </a:lnTo>
                  <a:close/>
                </a:path>
                <a:path w="4010025" h="10160">
                  <a:moveTo>
                    <a:pt x="4010025" y="0"/>
                  </a:moveTo>
                  <a:lnTo>
                    <a:pt x="4000500" y="0"/>
                  </a:lnTo>
                  <a:lnTo>
                    <a:pt x="4000500" y="9537"/>
                  </a:lnTo>
                  <a:lnTo>
                    <a:pt x="4010025" y="9537"/>
                  </a:lnTo>
                  <a:lnTo>
                    <a:pt x="4010025" y="0"/>
                  </a:lnTo>
                  <a:close/>
                </a:path>
              </a:pathLst>
            </a:custGeom>
            <a:solidFill>
              <a:srgbClr val="B4B9C2"/>
            </a:solidFill>
          </p:spPr>
          <p:txBody>
            <a:bodyPr wrap="square" lIns="0" tIns="0" rIns="0" bIns="0" rtlCol="0"/>
            <a:lstStyle/>
            <a:p>
              <a:endParaRPr/>
            </a:p>
          </p:txBody>
        </p:sp>
        <p:sp>
          <p:nvSpPr>
            <p:cNvPr id="15" name="object 15"/>
            <p:cNvSpPr/>
            <p:nvPr/>
          </p:nvSpPr>
          <p:spPr>
            <a:xfrm>
              <a:off x="5724537" y="2949587"/>
              <a:ext cx="6353175" cy="685165"/>
            </a:xfrm>
            <a:custGeom>
              <a:avLst/>
              <a:gdLst/>
              <a:ahLst/>
              <a:cxnLst/>
              <a:rect l="l" t="t" r="r" b="b"/>
              <a:pathLst>
                <a:path w="6353175" h="685164">
                  <a:moveTo>
                    <a:pt x="9525" y="0"/>
                  </a:moveTo>
                  <a:lnTo>
                    <a:pt x="0" y="0"/>
                  </a:lnTo>
                  <a:lnTo>
                    <a:pt x="0" y="9525"/>
                  </a:lnTo>
                  <a:lnTo>
                    <a:pt x="9525" y="9525"/>
                  </a:lnTo>
                  <a:lnTo>
                    <a:pt x="9525" y="0"/>
                  </a:lnTo>
                  <a:close/>
                </a:path>
                <a:path w="6353175" h="685164">
                  <a:moveTo>
                    <a:pt x="66675" y="0"/>
                  </a:moveTo>
                  <a:lnTo>
                    <a:pt x="57150" y="0"/>
                  </a:lnTo>
                  <a:lnTo>
                    <a:pt x="57150" y="9525"/>
                  </a:lnTo>
                  <a:lnTo>
                    <a:pt x="66675" y="9525"/>
                  </a:lnTo>
                  <a:lnTo>
                    <a:pt x="66675" y="0"/>
                  </a:lnTo>
                  <a:close/>
                </a:path>
                <a:path w="6353175" h="685164">
                  <a:moveTo>
                    <a:pt x="123825" y="0"/>
                  </a:moveTo>
                  <a:lnTo>
                    <a:pt x="114300" y="0"/>
                  </a:lnTo>
                  <a:lnTo>
                    <a:pt x="114300" y="9525"/>
                  </a:lnTo>
                  <a:lnTo>
                    <a:pt x="123825" y="9525"/>
                  </a:lnTo>
                  <a:lnTo>
                    <a:pt x="123825" y="0"/>
                  </a:lnTo>
                  <a:close/>
                </a:path>
                <a:path w="6353175" h="685164">
                  <a:moveTo>
                    <a:pt x="180975" y="0"/>
                  </a:moveTo>
                  <a:lnTo>
                    <a:pt x="171450" y="0"/>
                  </a:lnTo>
                  <a:lnTo>
                    <a:pt x="171450" y="9525"/>
                  </a:lnTo>
                  <a:lnTo>
                    <a:pt x="180975" y="9525"/>
                  </a:lnTo>
                  <a:lnTo>
                    <a:pt x="180975" y="0"/>
                  </a:lnTo>
                  <a:close/>
                </a:path>
                <a:path w="6353175" h="685164">
                  <a:moveTo>
                    <a:pt x="238125" y="0"/>
                  </a:moveTo>
                  <a:lnTo>
                    <a:pt x="228600" y="0"/>
                  </a:lnTo>
                  <a:lnTo>
                    <a:pt x="228600" y="9525"/>
                  </a:lnTo>
                  <a:lnTo>
                    <a:pt x="238125" y="9525"/>
                  </a:lnTo>
                  <a:lnTo>
                    <a:pt x="238125" y="0"/>
                  </a:lnTo>
                  <a:close/>
                </a:path>
                <a:path w="6353175" h="685164">
                  <a:moveTo>
                    <a:pt x="295275" y="0"/>
                  </a:moveTo>
                  <a:lnTo>
                    <a:pt x="285750" y="0"/>
                  </a:lnTo>
                  <a:lnTo>
                    <a:pt x="285750" y="9525"/>
                  </a:lnTo>
                  <a:lnTo>
                    <a:pt x="295275" y="9525"/>
                  </a:lnTo>
                  <a:lnTo>
                    <a:pt x="295275" y="0"/>
                  </a:lnTo>
                  <a:close/>
                </a:path>
                <a:path w="6353175" h="685164">
                  <a:moveTo>
                    <a:pt x="352425" y="0"/>
                  </a:moveTo>
                  <a:lnTo>
                    <a:pt x="342900" y="0"/>
                  </a:lnTo>
                  <a:lnTo>
                    <a:pt x="342900" y="9525"/>
                  </a:lnTo>
                  <a:lnTo>
                    <a:pt x="352425" y="9525"/>
                  </a:lnTo>
                  <a:lnTo>
                    <a:pt x="352425" y="0"/>
                  </a:lnTo>
                  <a:close/>
                </a:path>
                <a:path w="6353175" h="685164">
                  <a:moveTo>
                    <a:pt x="409575" y="0"/>
                  </a:moveTo>
                  <a:lnTo>
                    <a:pt x="400050" y="0"/>
                  </a:lnTo>
                  <a:lnTo>
                    <a:pt x="400050" y="9525"/>
                  </a:lnTo>
                  <a:lnTo>
                    <a:pt x="409575" y="9525"/>
                  </a:lnTo>
                  <a:lnTo>
                    <a:pt x="409575" y="0"/>
                  </a:lnTo>
                  <a:close/>
                </a:path>
                <a:path w="6353175" h="685164">
                  <a:moveTo>
                    <a:pt x="466725" y="0"/>
                  </a:moveTo>
                  <a:lnTo>
                    <a:pt x="457200" y="0"/>
                  </a:lnTo>
                  <a:lnTo>
                    <a:pt x="457200" y="9525"/>
                  </a:lnTo>
                  <a:lnTo>
                    <a:pt x="466725" y="9525"/>
                  </a:lnTo>
                  <a:lnTo>
                    <a:pt x="466725" y="0"/>
                  </a:lnTo>
                  <a:close/>
                </a:path>
                <a:path w="6353175" h="685164">
                  <a:moveTo>
                    <a:pt x="523875" y="0"/>
                  </a:moveTo>
                  <a:lnTo>
                    <a:pt x="514350" y="0"/>
                  </a:lnTo>
                  <a:lnTo>
                    <a:pt x="514350" y="9525"/>
                  </a:lnTo>
                  <a:lnTo>
                    <a:pt x="523875" y="9525"/>
                  </a:lnTo>
                  <a:lnTo>
                    <a:pt x="523875" y="0"/>
                  </a:lnTo>
                  <a:close/>
                </a:path>
                <a:path w="6353175" h="685164">
                  <a:moveTo>
                    <a:pt x="581025" y="0"/>
                  </a:moveTo>
                  <a:lnTo>
                    <a:pt x="571500" y="0"/>
                  </a:lnTo>
                  <a:lnTo>
                    <a:pt x="571500" y="9525"/>
                  </a:lnTo>
                  <a:lnTo>
                    <a:pt x="581025" y="9525"/>
                  </a:lnTo>
                  <a:lnTo>
                    <a:pt x="581025" y="0"/>
                  </a:lnTo>
                  <a:close/>
                </a:path>
                <a:path w="6353175" h="685164">
                  <a:moveTo>
                    <a:pt x="638175" y="0"/>
                  </a:moveTo>
                  <a:lnTo>
                    <a:pt x="628650" y="0"/>
                  </a:lnTo>
                  <a:lnTo>
                    <a:pt x="628650" y="9525"/>
                  </a:lnTo>
                  <a:lnTo>
                    <a:pt x="638175" y="9525"/>
                  </a:lnTo>
                  <a:lnTo>
                    <a:pt x="638175" y="0"/>
                  </a:lnTo>
                  <a:close/>
                </a:path>
                <a:path w="6353175" h="685164">
                  <a:moveTo>
                    <a:pt x="695325" y="0"/>
                  </a:moveTo>
                  <a:lnTo>
                    <a:pt x="685800" y="0"/>
                  </a:lnTo>
                  <a:lnTo>
                    <a:pt x="685800" y="9525"/>
                  </a:lnTo>
                  <a:lnTo>
                    <a:pt x="695325" y="9525"/>
                  </a:lnTo>
                  <a:lnTo>
                    <a:pt x="695325" y="0"/>
                  </a:lnTo>
                  <a:close/>
                </a:path>
                <a:path w="6353175" h="685164">
                  <a:moveTo>
                    <a:pt x="752475" y="0"/>
                  </a:moveTo>
                  <a:lnTo>
                    <a:pt x="742950" y="0"/>
                  </a:lnTo>
                  <a:lnTo>
                    <a:pt x="742950" y="9525"/>
                  </a:lnTo>
                  <a:lnTo>
                    <a:pt x="752475" y="9525"/>
                  </a:lnTo>
                  <a:lnTo>
                    <a:pt x="752475" y="0"/>
                  </a:lnTo>
                  <a:close/>
                </a:path>
                <a:path w="6353175" h="685164">
                  <a:moveTo>
                    <a:pt x="809625" y="0"/>
                  </a:moveTo>
                  <a:lnTo>
                    <a:pt x="800100" y="0"/>
                  </a:lnTo>
                  <a:lnTo>
                    <a:pt x="800100" y="9525"/>
                  </a:lnTo>
                  <a:lnTo>
                    <a:pt x="809625" y="9525"/>
                  </a:lnTo>
                  <a:lnTo>
                    <a:pt x="809625" y="0"/>
                  </a:lnTo>
                  <a:close/>
                </a:path>
                <a:path w="6353175" h="685164">
                  <a:moveTo>
                    <a:pt x="866775" y="0"/>
                  </a:moveTo>
                  <a:lnTo>
                    <a:pt x="857250" y="0"/>
                  </a:lnTo>
                  <a:lnTo>
                    <a:pt x="857250" y="9525"/>
                  </a:lnTo>
                  <a:lnTo>
                    <a:pt x="866775" y="9525"/>
                  </a:lnTo>
                  <a:lnTo>
                    <a:pt x="866775" y="0"/>
                  </a:lnTo>
                  <a:close/>
                </a:path>
                <a:path w="6353175" h="685164">
                  <a:moveTo>
                    <a:pt x="923925" y="0"/>
                  </a:moveTo>
                  <a:lnTo>
                    <a:pt x="914400" y="0"/>
                  </a:lnTo>
                  <a:lnTo>
                    <a:pt x="914400" y="9525"/>
                  </a:lnTo>
                  <a:lnTo>
                    <a:pt x="923925" y="9525"/>
                  </a:lnTo>
                  <a:lnTo>
                    <a:pt x="923925" y="0"/>
                  </a:lnTo>
                  <a:close/>
                </a:path>
                <a:path w="6353175" h="685164">
                  <a:moveTo>
                    <a:pt x="981075" y="0"/>
                  </a:moveTo>
                  <a:lnTo>
                    <a:pt x="971550" y="0"/>
                  </a:lnTo>
                  <a:lnTo>
                    <a:pt x="971550" y="9525"/>
                  </a:lnTo>
                  <a:lnTo>
                    <a:pt x="981075" y="9525"/>
                  </a:lnTo>
                  <a:lnTo>
                    <a:pt x="981075" y="0"/>
                  </a:lnTo>
                  <a:close/>
                </a:path>
                <a:path w="6353175" h="685164">
                  <a:moveTo>
                    <a:pt x="1038225" y="0"/>
                  </a:moveTo>
                  <a:lnTo>
                    <a:pt x="1028700" y="0"/>
                  </a:lnTo>
                  <a:lnTo>
                    <a:pt x="1028700" y="9525"/>
                  </a:lnTo>
                  <a:lnTo>
                    <a:pt x="1038225" y="9525"/>
                  </a:lnTo>
                  <a:lnTo>
                    <a:pt x="1038225" y="0"/>
                  </a:lnTo>
                  <a:close/>
                </a:path>
                <a:path w="6353175" h="685164">
                  <a:moveTo>
                    <a:pt x="1095375" y="0"/>
                  </a:moveTo>
                  <a:lnTo>
                    <a:pt x="1085850" y="0"/>
                  </a:lnTo>
                  <a:lnTo>
                    <a:pt x="1085850" y="9525"/>
                  </a:lnTo>
                  <a:lnTo>
                    <a:pt x="1095375" y="9525"/>
                  </a:lnTo>
                  <a:lnTo>
                    <a:pt x="1095375" y="0"/>
                  </a:lnTo>
                  <a:close/>
                </a:path>
                <a:path w="6353175" h="685164">
                  <a:moveTo>
                    <a:pt x="1152525" y="0"/>
                  </a:moveTo>
                  <a:lnTo>
                    <a:pt x="1143000" y="0"/>
                  </a:lnTo>
                  <a:lnTo>
                    <a:pt x="1143000" y="9525"/>
                  </a:lnTo>
                  <a:lnTo>
                    <a:pt x="1152525" y="9525"/>
                  </a:lnTo>
                  <a:lnTo>
                    <a:pt x="1152525" y="0"/>
                  </a:lnTo>
                  <a:close/>
                </a:path>
                <a:path w="6353175" h="685164">
                  <a:moveTo>
                    <a:pt x="1209675" y="0"/>
                  </a:moveTo>
                  <a:lnTo>
                    <a:pt x="1200150" y="0"/>
                  </a:lnTo>
                  <a:lnTo>
                    <a:pt x="1200150" y="9525"/>
                  </a:lnTo>
                  <a:lnTo>
                    <a:pt x="1209675" y="9525"/>
                  </a:lnTo>
                  <a:lnTo>
                    <a:pt x="1209675" y="0"/>
                  </a:lnTo>
                  <a:close/>
                </a:path>
                <a:path w="6353175" h="685164">
                  <a:moveTo>
                    <a:pt x="1266825" y="0"/>
                  </a:moveTo>
                  <a:lnTo>
                    <a:pt x="1257300" y="0"/>
                  </a:lnTo>
                  <a:lnTo>
                    <a:pt x="1257300" y="9525"/>
                  </a:lnTo>
                  <a:lnTo>
                    <a:pt x="1266825" y="9525"/>
                  </a:lnTo>
                  <a:lnTo>
                    <a:pt x="1266825" y="0"/>
                  </a:lnTo>
                  <a:close/>
                </a:path>
                <a:path w="6353175" h="685164">
                  <a:moveTo>
                    <a:pt x="1323975" y="0"/>
                  </a:moveTo>
                  <a:lnTo>
                    <a:pt x="1314450" y="0"/>
                  </a:lnTo>
                  <a:lnTo>
                    <a:pt x="1314450" y="9525"/>
                  </a:lnTo>
                  <a:lnTo>
                    <a:pt x="1323975" y="9525"/>
                  </a:lnTo>
                  <a:lnTo>
                    <a:pt x="1323975" y="0"/>
                  </a:lnTo>
                  <a:close/>
                </a:path>
                <a:path w="6353175" h="685164">
                  <a:moveTo>
                    <a:pt x="1381125" y="0"/>
                  </a:moveTo>
                  <a:lnTo>
                    <a:pt x="1371600" y="0"/>
                  </a:lnTo>
                  <a:lnTo>
                    <a:pt x="1371600" y="9525"/>
                  </a:lnTo>
                  <a:lnTo>
                    <a:pt x="1381125" y="9525"/>
                  </a:lnTo>
                  <a:lnTo>
                    <a:pt x="1381125" y="0"/>
                  </a:lnTo>
                  <a:close/>
                </a:path>
                <a:path w="6353175" h="685164">
                  <a:moveTo>
                    <a:pt x="1438275" y="0"/>
                  </a:moveTo>
                  <a:lnTo>
                    <a:pt x="1428750" y="0"/>
                  </a:lnTo>
                  <a:lnTo>
                    <a:pt x="1428750" y="9525"/>
                  </a:lnTo>
                  <a:lnTo>
                    <a:pt x="1438275" y="9525"/>
                  </a:lnTo>
                  <a:lnTo>
                    <a:pt x="1438275" y="0"/>
                  </a:lnTo>
                  <a:close/>
                </a:path>
                <a:path w="6353175" h="685164">
                  <a:moveTo>
                    <a:pt x="1495425" y="0"/>
                  </a:moveTo>
                  <a:lnTo>
                    <a:pt x="1485900" y="0"/>
                  </a:lnTo>
                  <a:lnTo>
                    <a:pt x="1485900" y="9525"/>
                  </a:lnTo>
                  <a:lnTo>
                    <a:pt x="1495425" y="9525"/>
                  </a:lnTo>
                  <a:lnTo>
                    <a:pt x="1495425" y="0"/>
                  </a:lnTo>
                  <a:close/>
                </a:path>
                <a:path w="6353175" h="685164">
                  <a:moveTo>
                    <a:pt x="1552575" y="0"/>
                  </a:moveTo>
                  <a:lnTo>
                    <a:pt x="1543050" y="0"/>
                  </a:lnTo>
                  <a:lnTo>
                    <a:pt x="1543050" y="9525"/>
                  </a:lnTo>
                  <a:lnTo>
                    <a:pt x="1552575" y="9525"/>
                  </a:lnTo>
                  <a:lnTo>
                    <a:pt x="1552575" y="0"/>
                  </a:lnTo>
                  <a:close/>
                </a:path>
                <a:path w="6353175" h="685164">
                  <a:moveTo>
                    <a:pt x="1609725" y="0"/>
                  </a:moveTo>
                  <a:lnTo>
                    <a:pt x="1600200" y="0"/>
                  </a:lnTo>
                  <a:lnTo>
                    <a:pt x="1600200" y="9525"/>
                  </a:lnTo>
                  <a:lnTo>
                    <a:pt x="1609725" y="9525"/>
                  </a:lnTo>
                  <a:lnTo>
                    <a:pt x="1609725" y="0"/>
                  </a:lnTo>
                  <a:close/>
                </a:path>
                <a:path w="6353175" h="685164">
                  <a:moveTo>
                    <a:pt x="4010025" y="675208"/>
                  </a:moveTo>
                  <a:lnTo>
                    <a:pt x="4000500" y="675208"/>
                  </a:lnTo>
                  <a:lnTo>
                    <a:pt x="4000500" y="684745"/>
                  </a:lnTo>
                  <a:lnTo>
                    <a:pt x="4010025" y="684745"/>
                  </a:lnTo>
                  <a:lnTo>
                    <a:pt x="4010025" y="675208"/>
                  </a:lnTo>
                  <a:close/>
                </a:path>
                <a:path w="6353175" h="685164">
                  <a:moveTo>
                    <a:pt x="4067175" y="675208"/>
                  </a:moveTo>
                  <a:lnTo>
                    <a:pt x="4057650" y="675208"/>
                  </a:lnTo>
                  <a:lnTo>
                    <a:pt x="4057650" y="684745"/>
                  </a:lnTo>
                  <a:lnTo>
                    <a:pt x="4067175" y="684745"/>
                  </a:lnTo>
                  <a:lnTo>
                    <a:pt x="4067175" y="675208"/>
                  </a:lnTo>
                  <a:close/>
                </a:path>
                <a:path w="6353175" h="685164">
                  <a:moveTo>
                    <a:pt x="4124325" y="675208"/>
                  </a:moveTo>
                  <a:lnTo>
                    <a:pt x="4114800" y="675208"/>
                  </a:lnTo>
                  <a:lnTo>
                    <a:pt x="4114800" y="684745"/>
                  </a:lnTo>
                  <a:lnTo>
                    <a:pt x="4124325" y="684745"/>
                  </a:lnTo>
                  <a:lnTo>
                    <a:pt x="4124325" y="675208"/>
                  </a:lnTo>
                  <a:close/>
                </a:path>
                <a:path w="6353175" h="685164">
                  <a:moveTo>
                    <a:pt x="4181475" y="675208"/>
                  </a:moveTo>
                  <a:lnTo>
                    <a:pt x="4171950" y="675208"/>
                  </a:lnTo>
                  <a:lnTo>
                    <a:pt x="4171950" y="684745"/>
                  </a:lnTo>
                  <a:lnTo>
                    <a:pt x="4181475" y="684745"/>
                  </a:lnTo>
                  <a:lnTo>
                    <a:pt x="4181475" y="675208"/>
                  </a:lnTo>
                  <a:close/>
                </a:path>
                <a:path w="6353175" h="685164">
                  <a:moveTo>
                    <a:pt x="4238625" y="675208"/>
                  </a:moveTo>
                  <a:lnTo>
                    <a:pt x="4229100" y="675208"/>
                  </a:lnTo>
                  <a:lnTo>
                    <a:pt x="4229100" y="684745"/>
                  </a:lnTo>
                  <a:lnTo>
                    <a:pt x="4238625" y="684745"/>
                  </a:lnTo>
                  <a:lnTo>
                    <a:pt x="4238625" y="675208"/>
                  </a:lnTo>
                  <a:close/>
                </a:path>
                <a:path w="6353175" h="685164">
                  <a:moveTo>
                    <a:pt x="4295775" y="675208"/>
                  </a:moveTo>
                  <a:lnTo>
                    <a:pt x="4286250" y="675208"/>
                  </a:lnTo>
                  <a:lnTo>
                    <a:pt x="4286250" y="684745"/>
                  </a:lnTo>
                  <a:lnTo>
                    <a:pt x="4295775" y="684745"/>
                  </a:lnTo>
                  <a:lnTo>
                    <a:pt x="4295775" y="675208"/>
                  </a:lnTo>
                  <a:close/>
                </a:path>
                <a:path w="6353175" h="685164">
                  <a:moveTo>
                    <a:pt x="4352925" y="675208"/>
                  </a:moveTo>
                  <a:lnTo>
                    <a:pt x="4343400" y="675208"/>
                  </a:lnTo>
                  <a:lnTo>
                    <a:pt x="4343400" y="684745"/>
                  </a:lnTo>
                  <a:lnTo>
                    <a:pt x="4352925" y="684745"/>
                  </a:lnTo>
                  <a:lnTo>
                    <a:pt x="4352925" y="675208"/>
                  </a:lnTo>
                  <a:close/>
                </a:path>
                <a:path w="6353175" h="685164">
                  <a:moveTo>
                    <a:pt x="4410075" y="675208"/>
                  </a:moveTo>
                  <a:lnTo>
                    <a:pt x="4400550" y="675208"/>
                  </a:lnTo>
                  <a:lnTo>
                    <a:pt x="4400550" y="684745"/>
                  </a:lnTo>
                  <a:lnTo>
                    <a:pt x="4410075" y="684745"/>
                  </a:lnTo>
                  <a:lnTo>
                    <a:pt x="4410075" y="675208"/>
                  </a:lnTo>
                  <a:close/>
                </a:path>
                <a:path w="6353175" h="685164">
                  <a:moveTo>
                    <a:pt x="4467225" y="675208"/>
                  </a:moveTo>
                  <a:lnTo>
                    <a:pt x="4457700" y="675208"/>
                  </a:lnTo>
                  <a:lnTo>
                    <a:pt x="4457700" y="684745"/>
                  </a:lnTo>
                  <a:lnTo>
                    <a:pt x="4467225" y="684745"/>
                  </a:lnTo>
                  <a:lnTo>
                    <a:pt x="4467225" y="675208"/>
                  </a:lnTo>
                  <a:close/>
                </a:path>
                <a:path w="6353175" h="685164">
                  <a:moveTo>
                    <a:pt x="4524375" y="675208"/>
                  </a:moveTo>
                  <a:lnTo>
                    <a:pt x="4514850" y="675208"/>
                  </a:lnTo>
                  <a:lnTo>
                    <a:pt x="4514850" y="684745"/>
                  </a:lnTo>
                  <a:lnTo>
                    <a:pt x="4524375" y="684745"/>
                  </a:lnTo>
                  <a:lnTo>
                    <a:pt x="4524375" y="675208"/>
                  </a:lnTo>
                  <a:close/>
                </a:path>
                <a:path w="6353175" h="685164">
                  <a:moveTo>
                    <a:pt x="4581525" y="675208"/>
                  </a:moveTo>
                  <a:lnTo>
                    <a:pt x="4572000" y="675208"/>
                  </a:lnTo>
                  <a:lnTo>
                    <a:pt x="4572000" y="684745"/>
                  </a:lnTo>
                  <a:lnTo>
                    <a:pt x="4581525" y="684745"/>
                  </a:lnTo>
                  <a:lnTo>
                    <a:pt x="4581525" y="675208"/>
                  </a:lnTo>
                  <a:close/>
                </a:path>
                <a:path w="6353175" h="685164">
                  <a:moveTo>
                    <a:pt x="4638675" y="675208"/>
                  </a:moveTo>
                  <a:lnTo>
                    <a:pt x="4629150" y="675208"/>
                  </a:lnTo>
                  <a:lnTo>
                    <a:pt x="4629150" y="684745"/>
                  </a:lnTo>
                  <a:lnTo>
                    <a:pt x="4638675" y="684745"/>
                  </a:lnTo>
                  <a:lnTo>
                    <a:pt x="4638675" y="675208"/>
                  </a:lnTo>
                  <a:close/>
                </a:path>
                <a:path w="6353175" h="685164">
                  <a:moveTo>
                    <a:pt x="4695825" y="675208"/>
                  </a:moveTo>
                  <a:lnTo>
                    <a:pt x="4686300" y="675208"/>
                  </a:lnTo>
                  <a:lnTo>
                    <a:pt x="4686300" y="684745"/>
                  </a:lnTo>
                  <a:lnTo>
                    <a:pt x="4695825" y="684745"/>
                  </a:lnTo>
                  <a:lnTo>
                    <a:pt x="4695825" y="675208"/>
                  </a:lnTo>
                  <a:close/>
                </a:path>
                <a:path w="6353175" h="685164">
                  <a:moveTo>
                    <a:pt x="4752975" y="675208"/>
                  </a:moveTo>
                  <a:lnTo>
                    <a:pt x="4743450" y="675208"/>
                  </a:lnTo>
                  <a:lnTo>
                    <a:pt x="4743450" y="684745"/>
                  </a:lnTo>
                  <a:lnTo>
                    <a:pt x="4752975" y="684745"/>
                  </a:lnTo>
                  <a:lnTo>
                    <a:pt x="4752975" y="675208"/>
                  </a:lnTo>
                  <a:close/>
                </a:path>
                <a:path w="6353175" h="685164">
                  <a:moveTo>
                    <a:pt x="4810125" y="675208"/>
                  </a:moveTo>
                  <a:lnTo>
                    <a:pt x="4800600" y="675208"/>
                  </a:lnTo>
                  <a:lnTo>
                    <a:pt x="4800600" y="684745"/>
                  </a:lnTo>
                  <a:lnTo>
                    <a:pt x="4810125" y="684745"/>
                  </a:lnTo>
                  <a:lnTo>
                    <a:pt x="4810125" y="675208"/>
                  </a:lnTo>
                  <a:close/>
                </a:path>
                <a:path w="6353175" h="685164">
                  <a:moveTo>
                    <a:pt x="4867275" y="675208"/>
                  </a:moveTo>
                  <a:lnTo>
                    <a:pt x="4857750" y="675208"/>
                  </a:lnTo>
                  <a:lnTo>
                    <a:pt x="4857750" y="684745"/>
                  </a:lnTo>
                  <a:lnTo>
                    <a:pt x="4867275" y="684745"/>
                  </a:lnTo>
                  <a:lnTo>
                    <a:pt x="4867275" y="675208"/>
                  </a:lnTo>
                  <a:close/>
                </a:path>
                <a:path w="6353175" h="685164">
                  <a:moveTo>
                    <a:pt x="4924425" y="675208"/>
                  </a:moveTo>
                  <a:lnTo>
                    <a:pt x="4914900" y="675208"/>
                  </a:lnTo>
                  <a:lnTo>
                    <a:pt x="4914900" y="684745"/>
                  </a:lnTo>
                  <a:lnTo>
                    <a:pt x="4924425" y="684745"/>
                  </a:lnTo>
                  <a:lnTo>
                    <a:pt x="4924425" y="675208"/>
                  </a:lnTo>
                  <a:close/>
                </a:path>
                <a:path w="6353175" h="685164">
                  <a:moveTo>
                    <a:pt x="4981575" y="675208"/>
                  </a:moveTo>
                  <a:lnTo>
                    <a:pt x="4972050" y="675208"/>
                  </a:lnTo>
                  <a:lnTo>
                    <a:pt x="4972050" y="684745"/>
                  </a:lnTo>
                  <a:lnTo>
                    <a:pt x="4981575" y="684745"/>
                  </a:lnTo>
                  <a:lnTo>
                    <a:pt x="4981575" y="675208"/>
                  </a:lnTo>
                  <a:close/>
                </a:path>
                <a:path w="6353175" h="685164">
                  <a:moveTo>
                    <a:pt x="5038725" y="675208"/>
                  </a:moveTo>
                  <a:lnTo>
                    <a:pt x="5029200" y="675208"/>
                  </a:lnTo>
                  <a:lnTo>
                    <a:pt x="5029200" y="684745"/>
                  </a:lnTo>
                  <a:lnTo>
                    <a:pt x="5038725" y="684745"/>
                  </a:lnTo>
                  <a:lnTo>
                    <a:pt x="5038725" y="675208"/>
                  </a:lnTo>
                  <a:close/>
                </a:path>
                <a:path w="6353175" h="685164">
                  <a:moveTo>
                    <a:pt x="5095875" y="675208"/>
                  </a:moveTo>
                  <a:lnTo>
                    <a:pt x="5086350" y="675208"/>
                  </a:lnTo>
                  <a:lnTo>
                    <a:pt x="5086350" y="684745"/>
                  </a:lnTo>
                  <a:lnTo>
                    <a:pt x="5095875" y="684745"/>
                  </a:lnTo>
                  <a:lnTo>
                    <a:pt x="5095875" y="675208"/>
                  </a:lnTo>
                  <a:close/>
                </a:path>
                <a:path w="6353175" h="685164">
                  <a:moveTo>
                    <a:pt x="5153025" y="675208"/>
                  </a:moveTo>
                  <a:lnTo>
                    <a:pt x="5143500" y="675208"/>
                  </a:lnTo>
                  <a:lnTo>
                    <a:pt x="5143500" y="684745"/>
                  </a:lnTo>
                  <a:lnTo>
                    <a:pt x="5153025" y="684745"/>
                  </a:lnTo>
                  <a:lnTo>
                    <a:pt x="5153025" y="675208"/>
                  </a:lnTo>
                  <a:close/>
                </a:path>
                <a:path w="6353175" h="685164">
                  <a:moveTo>
                    <a:pt x="5210175" y="675208"/>
                  </a:moveTo>
                  <a:lnTo>
                    <a:pt x="5200650" y="675208"/>
                  </a:lnTo>
                  <a:lnTo>
                    <a:pt x="5200650" y="684745"/>
                  </a:lnTo>
                  <a:lnTo>
                    <a:pt x="5210175" y="684745"/>
                  </a:lnTo>
                  <a:lnTo>
                    <a:pt x="5210175" y="675208"/>
                  </a:lnTo>
                  <a:close/>
                </a:path>
                <a:path w="6353175" h="685164">
                  <a:moveTo>
                    <a:pt x="5267325" y="675208"/>
                  </a:moveTo>
                  <a:lnTo>
                    <a:pt x="5257800" y="675208"/>
                  </a:lnTo>
                  <a:lnTo>
                    <a:pt x="5257800" y="684745"/>
                  </a:lnTo>
                  <a:lnTo>
                    <a:pt x="5267325" y="684745"/>
                  </a:lnTo>
                  <a:lnTo>
                    <a:pt x="5267325" y="675208"/>
                  </a:lnTo>
                  <a:close/>
                </a:path>
                <a:path w="6353175" h="685164">
                  <a:moveTo>
                    <a:pt x="5324475" y="675208"/>
                  </a:moveTo>
                  <a:lnTo>
                    <a:pt x="5314950" y="675208"/>
                  </a:lnTo>
                  <a:lnTo>
                    <a:pt x="5314950" y="684745"/>
                  </a:lnTo>
                  <a:lnTo>
                    <a:pt x="5324475" y="684745"/>
                  </a:lnTo>
                  <a:lnTo>
                    <a:pt x="5324475" y="675208"/>
                  </a:lnTo>
                  <a:close/>
                </a:path>
                <a:path w="6353175" h="685164">
                  <a:moveTo>
                    <a:pt x="5381625" y="675208"/>
                  </a:moveTo>
                  <a:lnTo>
                    <a:pt x="5372100" y="675208"/>
                  </a:lnTo>
                  <a:lnTo>
                    <a:pt x="5372100" y="684745"/>
                  </a:lnTo>
                  <a:lnTo>
                    <a:pt x="5381625" y="684745"/>
                  </a:lnTo>
                  <a:lnTo>
                    <a:pt x="5381625" y="675208"/>
                  </a:lnTo>
                  <a:close/>
                </a:path>
                <a:path w="6353175" h="685164">
                  <a:moveTo>
                    <a:pt x="5438775" y="675208"/>
                  </a:moveTo>
                  <a:lnTo>
                    <a:pt x="5429250" y="675208"/>
                  </a:lnTo>
                  <a:lnTo>
                    <a:pt x="5429250" y="684745"/>
                  </a:lnTo>
                  <a:lnTo>
                    <a:pt x="5438775" y="684745"/>
                  </a:lnTo>
                  <a:lnTo>
                    <a:pt x="5438775" y="675208"/>
                  </a:lnTo>
                  <a:close/>
                </a:path>
                <a:path w="6353175" h="685164">
                  <a:moveTo>
                    <a:pt x="5495925" y="675208"/>
                  </a:moveTo>
                  <a:lnTo>
                    <a:pt x="5486400" y="675208"/>
                  </a:lnTo>
                  <a:lnTo>
                    <a:pt x="5486400" y="684745"/>
                  </a:lnTo>
                  <a:lnTo>
                    <a:pt x="5495925" y="684745"/>
                  </a:lnTo>
                  <a:lnTo>
                    <a:pt x="5495925" y="675208"/>
                  </a:lnTo>
                  <a:close/>
                </a:path>
                <a:path w="6353175" h="685164">
                  <a:moveTo>
                    <a:pt x="5553075" y="675208"/>
                  </a:moveTo>
                  <a:lnTo>
                    <a:pt x="5543550" y="675208"/>
                  </a:lnTo>
                  <a:lnTo>
                    <a:pt x="5543550" y="684745"/>
                  </a:lnTo>
                  <a:lnTo>
                    <a:pt x="5553075" y="684745"/>
                  </a:lnTo>
                  <a:lnTo>
                    <a:pt x="5553075" y="675208"/>
                  </a:lnTo>
                  <a:close/>
                </a:path>
                <a:path w="6353175" h="685164">
                  <a:moveTo>
                    <a:pt x="5610225" y="675208"/>
                  </a:moveTo>
                  <a:lnTo>
                    <a:pt x="5600700" y="675208"/>
                  </a:lnTo>
                  <a:lnTo>
                    <a:pt x="5600700" y="684745"/>
                  </a:lnTo>
                  <a:lnTo>
                    <a:pt x="5610225" y="684745"/>
                  </a:lnTo>
                  <a:lnTo>
                    <a:pt x="5610225" y="675208"/>
                  </a:lnTo>
                  <a:close/>
                </a:path>
                <a:path w="6353175" h="685164">
                  <a:moveTo>
                    <a:pt x="5667375" y="675208"/>
                  </a:moveTo>
                  <a:lnTo>
                    <a:pt x="5657850" y="675208"/>
                  </a:lnTo>
                  <a:lnTo>
                    <a:pt x="5657850" y="684745"/>
                  </a:lnTo>
                  <a:lnTo>
                    <a:pt x="5667375" y="684745"/>
                  </a:lnTo>
                  <a:lnTo>
                    <a:pt x="5667375" y="675208"/>
                  </a:lnTo>
                  <a:close/>
                </a:path>
                <a:path w="6353175" h="685164">
                  <a:moveTo>
                    <a:pt x="5724525" y="675208"/>
                  </a:moveTo>
                  <a:lnTo>
                    <a:pt x="5715000" y="675208"/>
                  </a:lnTo>
                  <a:lnTo>
                    <a:pt x="5715000" y="684745"/>
                  </a:lnTo>
                  <a:lnTo>
                    <a:pt x="5724525" y="684745"/>
                  </a:lnTo>
                  <a:lnTo>
                    <a:pt x="5724525" y="675208"/>
                  </a:lnTo>
                  <a:close/>
                </a:path>
                <a:path w="6353175" h="685164">
                  <a:moveTo>
                    <a:pt x="5781675" y="675208"/>
                  </a:moveTo>
                  <a:lnTo>
                    <a:pt x="5772150" y="675208"/>
                  </a:lnTo>
                  <a:lnTo>
                    <a:pt x="5772150" y="684745"/>
                  </a:lnTo>
                  <a:lnTo>
                    <a:pt x="5781675" y="684745"/>
                  </a:lnTo>
                  <a:lnTo>
                    <a:pt x="5781675" y="675208"/>
                  </a:lnTo>
                  <a:close/>
                </a:path>
                <a:path w="6353175" h="685164">
                  <a:moveTo>
                    <a:pt x="5838825" y="675208"/>
                  </a:moveTo>
                  <a:lnTo>
                    <a:pt x="5829300" y="675208"/>
                  </a:lnTo>
                  <a:lnTo>
                    <a:pt x="5829300" y="684745"/>
                  </a:lnTo>
                  <a:lnTo>
                    <a:pt x="5838825" y="684745"/>
                  </a:lnTo>
                  <a:lnTo>
                    <a:pt x="5838825" y="675208"/>
                  </a:lnTo>
                  <a:close/>
                </a:path>
                <a:path w="6353175" h="685164">
                  <a:moveTo>
                    <a:pt x="5895975" y="675208"/>
                  </a:moveTo>
                  <a:lnTo>
                    <a:pt x="5886450" y="675208"/>
                  </a:lnTo>
                  <a:lnTo>
                    <a:pt x="5886450" y="684745"/>
                  </a:lnTo>
                  <a:lnTo>
                    <a:pt x="5895975" y="684745"/>
                  </a:lnTo>
                  <a:lnTo>
                    <a:pt x="5895975" y="675208"/>
                  </a:lnTo>
                  <a:close/>
                </a:path>
                <a:path w="6353175" h="685164">
                  <a:moveTo>
                    <a:pt x="5953125" y="675208"/>
                  </a:moveTo>
                  <a:lnTo>
                    <a:pt x="5943600" y="675208"/>
                  </a:lnTo>
                  <a:lnTo>
                    <a:pt x="5943600" y="684745"/>
                  </a:lnTo>
                  <a:lnTo>
                    <a:pt x="5953125" y="684745"/>
                  </a:lnTo>
                  <a:lnTo>
                    <a:pt x="5953125" y="675208"/>
                  </a:lnTo>
                  <a:close/>
                </a:path>
                <a:path w="6353175" h="685164">
                  <a:moveTo>
                    <a:pt x="6010275" y="675208"/>
                  </a:moveTo>
                  <a:lnTo>
                    <a:pt x="6000750" y="675208"/>
                  </a:lnTo>
                  <a:lnTo>
                    <a:pt x="6000750" y="684745"/>
                  </a:lnTo>
                  <a:lnTo>
                    <a:pt x="6010275" y="684745"/>
                  </a:lnTo>
                  <a:lnTo>
                    <a:pt x="6010275" y="675208"/>
                  </a:lnTo>
                  <a:close/>
                </a:path>
                <a:path w="6353175" h="685164">
                  <a:moveTo>
                    <a:pt x="6067425" y="675208"/>
                  </a:moveTo>
                  <a:lnTo>
                    <a:pt x="6057900" y="675208"/>
                  </a:lnTo>
                  <a:lnTo>
                    <a:pt x="6057900" y="684745"/>
                  </a:lnTo>
                  <a:lnTo>
                    <a:pt x="6067425" y="684745"/>
                  </a:lnTo>
                  <a:lnTo>
                    <a:pt x="6067425" y="675208"/>
                  </a:lnTo>
                  <a:close/>
                </a:path>
                <a:path w="6353175" h="685164">
                  <a:moveTo>
                    <a:pt x="6124575" y="675208"/>
                  </a:moveTo>
                  <a:lnTo>
                    <a:pt x="6115050" y="675208"/>
                  </a:lnTo>
                  <a:lnTo>
                    <a:pt x="6115050" y="684745"/>
                  </a:lnTo>
                  <a:lnTo>
                    <a:pt x="6124575" y="684745"/>
                  </a:lnTo>
                  <a:lnTo>
                    <a:pt x="6124575" y="675208"/>
                  </a:lnTo>
                  <a:close/>
                </a:path>
                <a:path w="6353175" h="685164">
                  <a:moveTo>
                    <a:pt x="6181725" y="675208"/>
                  </a:moveTo>
                  <a:lnTo>
                    <a:pt x="6172200" y="675208"/>
                  </a:lnTo>
                  <a:lnTo>
                    <a:pt x="6172200" y="684745"/>
                  </a:lnTo>
                  <a:lnTo>
                    <a:pt x="6181725" y="684745"/>
                  </a:lnTo>
                  <a:lnTo>
                    <a:pt x="6181725" y="675208"/>
                  </a:lnTo>
                  <a:close/>
                </a:path>
                <a:path w="6353175" h="685164">
                  <a:moveTo>
                    <a:pt x="6238875" y="675208"/>
                  </a:moveTo>
                  <a:lnTo>
                    <a:pt x="6229350" y="675208"/>
                  </a:lnTo>
                  <a:lnTo>
                    <a:pt x="6229350" y="684745"/>
                  </a:lnTo>
                  <a:lnTo>
                    <a:pt x="6238875" y="684745"/>
                  </a:lnTo>
                  <a:lnTo>
                    <a:pt x="6238875" y="675208"/>
                  </a:lnTo>
                  <a:close/>
                </a:path>
                <a:path w="6353175" h="685164">
                  <a:moveTo>
                    <a:pt x="6296025" y="675208"/>
                  </a:moveTo>
                  <a:lnTo>
                    <a:pt x="6286500" y="675208"/>
                  </a:lnTo>
                  <a:lnTo>
                    <a:pt x="6286500" y="684745"/>
                  </a:lnTo>
                  <a:lnTo>
                    <a:pt x="6296025" y="684745"/>
                  </a:lnTo>
                  <a:lnTo>
                    <a:pt x="6296025" y="675208"/>
                  </a:lnTo>
                  <a:close/>
                </a:path>
                <a:path w="6353175" h="685164">
                  <a:moveTo>
                    <a:pt x="6353175" y="675208"/>
                  </a:moveTo>
                  <a:lnTo>
                    <a:pt x="6343650" y="675208"/>
                  </a:lnTo>
                  <a:lnTo>
                    <a:pt x="6343650" y="684745"/>
                  </a:lnTo>
                  <a:lnTo>
                    <a:pt x="6353175" y="684745"/>
                  </a:lnTo>
                  <a:lnTo>
                    <a:pt x="6353175" y="675208"/>
                  </a:lnTo>
                  <a:close/>
                </a:path>
              </a:pathLst>
            </a:custGeom>
            <a:solidFill>
              <a:srgbClr val="B4B9C2"/>
            </a:solidFill>
          </p:spPr>
          <p:txBody>
            <a:bodyPr wrap="square" lIns="0" tIns="0" rIns="0" bIns="0" rtlCol="0"/>
            <a:lstStyle/>
            <a:p>
              <a:endParaRPr/>
            </a:p>
          </p:txBody>
        </p:sp>
        <p:sp>
          <p:nvSpPr>
            <p:cNvPr id="16" name="object 16"/>
            <p:cNvSpPr/>
            <p:nvPr/>
          </p:nvSpPr>
          <p:spPr>
            <a:xfrm>
              <a:off x="7324737" y="2949587"/>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B4B9C2"/>
            </a:solidFill>
          </p:spPr>
          <p:txBody>
            <a:bodyPr wrap="square" lIns="0" tIns="0" rIns="0" bIns="0" rtlCol="0"/>
            <a:lstStyle/>
            <a:p>
              <a:endParaRPr/>
            </a:p>
          </p:txBody>
        </p:sp>
        <p:sp>
          <p:nvSpPr>
            <p:cNvPr id="17" name="object 17"/>
            <p:cNvSpPr/>
            <p:nvPr/>
          </p:nvSpPr>
          <p:spPr>
            <a:xfrm>
              <a:off x="5724537" y="2274366"/>
              <a:ext cx="6353175" cy="685165"/>
            </a:xfrm>
            <a:custGeom>
              <a:avLst/>
              <a:gdLst/>
              <a:ahLst/>
              <a:cxnLst/>
              <a:rect l="l" t="t" r="r" b="b"/>
              <a:pathLst>
                <a:path w="6353175" h="685164">
                  <a:moveTo>
                    <a:pt x="9525" y="0"/>
                  </a:moveTo>
                  <a:lnTo>
                    <a:pt x="0" y="0"/>
                  </a:lnTo>
                  <a:lnTo>
                    <a:pt x="0" y="9525"/>
                  </a:lnTo>
                  <a:lnTo>
                    <a:pt x="9525" y="9525"/>
                  </a:lnTo>
                  <a:lnTo>
                    <a:pt x="9525" y="0"/>
                  </a:lnTo>
                  <a:close/>
                </a:path>
                <a:path w="6353175" h="685164">
                  <a:moveTo>
                    <a:pt x="66675" y="0"/>
                  </a:moveTo>
                  <a:lnTo>
                    <a:pt x="57150" y="0"/>
                  </a:lnTo>
                  <a:lnTo>
                    <a:pt x="57150" y="9525"/>
                  </a:lnTo>
                  <a:lnTo>
                    <a:pt x="66675" y="9525"/>
                  </a:lnTo>
                  <a:lnTo>
                    <a:pt x="66675" y="0"/>
                  </a:lnTo>
                  <a:close/>
                </a:path>
                <a:path w="6353175" h="685164">
                  <a:moveTo>
                    <a:pt x="123825" y="0"/>
                  </a:moveTo>
                  <a:lnTo>
                    <a:pt x="114300" y="0"/>
                  </a:lnTo>
                  <a:lnTo>
                    <a:pt x="114300" y="9525"/>
                  </a:lnTo>
                  <a:lnTo>
                    <a:pt x="123825" y="9525"/>
                  </a:lnTo>
                  <a:lnTo>
                    <a:pt x="123825" y="0"/>
                  </a:lnTo>
                  <a:close/>
                </a:path>
                <a:path w="6353175" h="685164">
                  <a:moveTo>
                    <a:pt x="180975" y="0"/>
                  </a:moveTo>
                  <a:lnTo>
                    <a:pt x="171450" y="0"/>
                  </a:lnTo>
                  <a:lnTo>
                    <a:pt x="171450" y="9525"/>
                  </a:lnTo>
                  <a:lnTo>
                    <a:pt x="180975" y="9525"/>
                  </a:lnTo>
                  <a:lnTo>
                    <a:pt x="180975" y="0"/>
                  </a:lnTo>
                  <a:close/>
                </a:path>
                <a:path w="6353175" h="685164">
                  <a:moveTo>
                    <a:pt x="238125" y="0"/>
                  </a:moveTo>
                  <a:lnTo>
                    <a:pt x="228600" y="0"/>
                  </a:lnTo>
                  <a:lnTo>
                    <a:pt x="228600" y="9525"/>
                  </a:lnTo>
                  <a:lnTo>
                    <a:pt x="238125" y="9525"/>
                  </a:lnTo>
                  <a:lnTo>
                    <a:pt x="238125" y="0"/>
                  </a:lnTo>
                  <a:close/>
                </a:path>
                <a:path w="6353175" h="685164">
                  <a:moveTo>
                    <a:pt x="295275" y="0"/>
                  </a:moveTo>
                  <a:lnTo>
                    <a:pt x="285750" y="0"/>
                  </a:lnTo>
                  <a:lnTo>
                    <a:pt x="285750" y="9525"/>
                  </a:lnTo>
                  <a:lnTo>
                    <a:pt x="295275" y="9525"/>
                  </a:lnTo>
                  <a:lnTo>
                    <a:pt x="295275" y="0"/>
                  </a:lnTo>
                  <a:close/>
                </a:path>
                <a:path w="6353175" h="685164">
                  <a:moveTo>
                    <a:pt x="352425" y="0"/>
                  </a:moveTo>
                  <a:lnTo>
                    <a:pt x="342900" y="0"/>
                  </a:lnTo>
                  <a:lnTo>
                    <a:pt x="342900" y="9525"/>
                  </a:lnTo>
                  <a:lnTo>
                    <a:pt x="352425" y="9525"/>
                  </a:lnTo>
                  <a:lnTo>
                    <a:pt x="352425" y="0"/>
                  </a:lnTo>
                  <a:close/>
                </a:path>
                <a:path w="6353175" h="685164">
                  <a:moveTo>
                    <a:pt x="409575" y="0"/>
                  </a:moveTo>
                  <a:lnTo>
                    <a:pt x="400050" y="0"/>
                  </a:lnTo>
                  <a:lnTo>
                    <a:pt x="400050" y="9525"/>
                  </a:lnTo>
                  <a:lnTo>
                    <a:pt x="409575" y="9525"/>
                  </a:lnTo>
                  <a:lnTo>
                    <a:pt x="409575" y="0"/>
                  </a:lnTo>
                  <a:close/>
                </a:path>
                <a:path w="6353175" h="685164">
                  <a:moveTo>
                    <a:pt x="466725" y="0"/>
                  </a:moveTo>
                  <a:lnTo>
                    <a:pt x="457200" y="0"/>
                  </a:lnTo>
                  <a:lnTo>
                    <a:pt x="457200" y="9525"/>
                  </a:lnTo>
                  <a:lnTo>
                    <a:pt x="466725" y="9525"/>
                  </a:lnTo>
                  <a:lnTo>
                    <a:pt x="466725" y="0"/>
                  </a:lnTo>
                  <a:close/>
                </a:path>
                <a:path w="6353175" h="685164">
                  <a:moveTo>
                    <a:pt x="523875" y="0"/>
                  </a:moveTo>
                  <a:lnTo>
                    <a:pt x="514350" y="0"/>
                  </a:lnTo>
                  <a:lnTo>
                    <a:pt x="514350" y="9525"/>
                  </a:lnTo>
                  <a:lnTo>
                    <a:pt x="523875" y="9525"/>
                  </a:lnTo>
                  <a:lnTo>
                    <a:pt x="523875" y="0"/>
                  </a:lnTo>
                  <a:close/>
                </a:path>
                <a:path w="6353175" h="685164">
                  <a:moveTo>
                    <a:pt x="581025" y="0"/>
                  </a:moveTo>
                  <a:lnTo>
                    <a:pt x="571500" y="0"/>
                  </a:lnTo>
                  <a:lnTo>
                    <a:pt x="571500" y="9525"/>
                  </a:lnTo>
                  <a:lnTo>
                    <a:pt x="581025" y="9525"/>
                  </a:lnTo>
                  <a:lnTo>
                    <a:pt x="581025" y="0"/>
                  </a:lnTo>
                  <a:close/>
                </a:path>
                <a:path w="6353175" h="685164">
                  <a:moveTo>
                    <a:pt x="638175" y="0"/>
                  </a:moveTo>
                  <a:lnTo>
                    <a:pt x="628650" y="0"/>
                  </a:lnTo>
                  <a:lnTo>
                    <a:pt x="628650" y="9525"/>
                  </a:lnTo>
                  <a:lnTo>
                    <a:pt x="638175" y="9525"/>
                  </a:lnTo>
                  <a:lnTo>
                    <a:pt x="638175" y="0"/>
                  </a:lnTo>
                  <a:close/>
                </a:path>
                <a:path w="6353175" h="685164">
                  <a:moveTo>
                    <a:pt x="695325" y="0"/>
                  </a:moveTo>
                  <a:lnTo>
                    <a:pt x="685800" y="0"/>
                  </a:lnTo>
                  <a:lnTo>
                    <a:pt x="685800" y="9525"/>
                  </a:lnTo>
                  <a:lnTo>
                    <a:pt x="695325" y="9525"/>
                  </a:lnTo>
                  <a:lnTo>
                    <a:pt x="695325" y="0"/>
                  </a:lnTo>
                  <a:close/>
                </a:path>
                <a:path w="6353175" h="685164">
                  <a:moveTo>
                    <a:pt x="752475" y="0"/>
                  </a:moveTo>
                  <a:lnTo>
                    <a:pt x="742950" y="0"/>
                  </a:lnTo>
                  <a:lnTo>
                    <a:pt x="742950" y="9525"/>
                  </a:lnTo>
                  <a:lnTo>
                    <a:pt x="752475" y="9525"/>
                  </a:lnTo>
                  <a:lnTo>
                    <a:pt x="752475" y="0"/>
                  </a:lnTo>
                  <a:close/>
                </a:path>
                <a:path w="6353175" h="685164">
                  <a:moveTo>
                    <a:pt x="809625" y="0"/>
                  </a:moveTo>
                  <a:lnTo>
                    <a:pt x="800100" y="0"/>
                  </a:lnTo>
                  <a:lnTo>
                    <a:pt x="800100" y="9525"/>
                  </a:lnTo>
                  <a:lnTo>
                    <a:pt x="809625" y="9525"/>
                  </a:lnTo>
                  <a:lnTo>
                    <a:pt x="809625" y="0"/>
                  </a:lnTo>
                  <a:close/>
                </a:path>
                <a:path w="6353175" h="685164">
                  <a:moveTo>
                    <a:pt x="866775" y="0"/>
                  </a:moveTo>
                  <a:lnTo>
                    <a:pt x="857250" y="0"/>
                  </a:lnTo>
                  <a:lnTo>
                    <a:pt x="857250" y="9525"/>
                  </a:lnTo>
                  <a:lnTo>
                    <a:pt x="866775" y="9525"/>
                  </a:lnTo>
                  <a:lnTo>
                    <a:pt x="866775" y="0"/>
                  </a:lnTo>
                  <a:close/>
                </a:path>
                <a:path w="6353175" h="685164">
                  <a:moveTo>
                    <a:pt x="923925" y="0"/>
                  </a:moveTo>
                  <a:lnTo>
                    <a:pt x="914400" y="0"/>
                  </a:lnTo>
                  <a:lnTo>
                    <a:pt x="914400" y="9525"/>
                  </a:lnTo>
                  <a:lnTo>
                    <a:pt x="923925" y="9525"/>
                  </a:lnTo>
                  <a:lnTo>
                    <a:pt x="923925" y="0"/>
                  </a:lnTo>
                  <a:close/>
                </a:path>
                <a:path w="6353175" h="685164">
                  <a:moveTo>
                    <a:pt x="981075" y="0"/>
                  </a:moveTo>
                  <a:lnTo>
                    <a:pt x="971550" y="0"/>
                  </a:lnTo>
                  <a:lnTo>
                    <a:pt x="971550" y="9525"/>
                  </a:lnTo>
                  <a:lnTo>
                    <a:pt x="981075" y="9525"/>
                  </a:lnTo>
                  <a:lnTo>
                    <a:pt x="981075" y="0"/>
                  </a:lnTo>
                  <a:close/>
                </a:path>
                <a:path w="6353175" h="685164">
                  <a:moveTo>
                    <a:pt x="1038225" y="0"/>
                  </a:moveTo>
                  <a:lnTo>
                    <a:pt x="1028700" y="0"/>
                  </a:lnTo>
                  <a:lnTo>
                    <a:pt x="1028700" y="9525"/>
                  </a:lnTo>
                  <a:lnTo>
                    <a:pt x="1038225" y="9525"/>
                  </a:lnTo>
                  <a:lnTo>
                    <a:pt x="1038225" y="0"/>
                  </a:lnTo>
                  <a:close/>
                </a:path>
                <a:path w="6353175" h="685164">
                  <a:moveTo>
                    <a:pt x="1095375" y="0"/>
                  </a:moveTo>
                  <a:lnTo>
                    <a:pt x="1085850" y="0"/>
                  </a:lnTo>
                  <a:lnTo>
                    <a:pt x="1085850" y="9525"/>
                  </a:lnTo>
                  <a:lnTo>
                    <a:pt x="1095375" y="9525"/>
                  </a:lnTo>
                  <a:lnTo>
                    <a:pt x="1095375" y="0"/>
                  </a:lnTo>
                  <a:close/>
                </a:path>
                <a:path w="6353175" h="685164">
                  <a:moveTo>
                    <a:pt x="1152525" y="0"/>
                  </a:moveTo>
                  <a:lnTo>
                    <a:pt x="1143000" y="0"/>
                  </a:lnTo>
                  <a:lnTo>
                    <a:pt x="1143000" y="9525"/>
                  </a:lnTo>
                  <a:lnTo>
                    <a:pt x="1152525" y="9525"/>
                  </a:lnTo>
                  <a:lnTo>
                    <a:pt x="1152525" y="0"/>
                  </a:lnTo>
                  <a:close/>
                </a:path>
                <a:path w="6353175" h="685164">
                  <a:moveTo>
                    <a:pt x="1209675" y="0"/>
                  </a:moveTo>
                  <a:lnTo>
                    <a:pt x="1200150" y="0"/>
                  </a:lnTo>
                  <a:lnTo>
                    <a:pt x="1200150" y="9525"/>
                  </a:lnTo>
                  <a:lnTo>
                    <a:pt x="1209675" y="9525"/>
                  </a:lnTo>
                  <a:lnTo>
                    <a:pt x="1209675" y="0"/>
                  </a:lnTo>
                  <a:close/>
                </a:path>
                <a:path w="6353175" h="685164">
                  <a:moveTo>
                    <a:pt x="1266825" y="0"/>
                  </a:moveTo>
                  <a:lnTo>
                    <a:pt x="1257300" y="0"/>
                  </a:lnTo>
                  <a:lnTo>
                    <a:pt x="1257300" y="9525"/>
                  </a:lnTo>
                  <a:lnTo>
                    <a:pt x="1266825" y="9525"/>
                  </a:lnTo>
                  <a:lnTo>
                    <a:pt x="1266825" y="0"/>
                  </a:lnTo>
                  <a:close/>
                </a:path>
                <a:path w="6353175" h="685164">
                  <a:moveTo>
                    <a:pt x="1323975" y="0"/>
                  </a:moveTo>
                  <a:lnTo>
                    <a:pt x="1314450" y="0"/>
                  </a:lnTo>
                  <a:lnTo>
                    <a:pt x="1314450" y="9525"/>
                  </a:lnTo>
                  <a:lnTo>
                    <a:pt x="1323975" y="9525"/>
                  </a:lnTo>
                  <a:lnTo>
                    <a:pt x="1323975" y="0"/>
                  </a:lnTo>
                  <a:close/>
                </a:path>
                <a:path w="6353175" h="685164">
                  <a:moveTo>
                    <a:pt x="1381125" y="0"/>
                  </a:moveTo>
                  <a:lnTo>
                    <a:pt x="1371600" y="0"/>
                  </a:lnTo>
                  <a:lnTo>
                    <a:pt x="1371600" y="9525"/>
                  </a:lnTo>
                  <a:lnTo>
                    <a:pt x="1381125" y="9525"/>
                  </a:lnTo>
                  <a:lnTo>
                    <a:pt x="1381125" y="0"/>
                  </a:lnTo>
                  <a:close/>
                </a:path>
                <a:path w="6353175" h="685164">
                  <a:moveTo>
                    <a:pt x="1438275" y="0"/>
                  </a:moveTo>
                  <a:lnTo>
                    <a:pt x="1428750" y="0"/>
                  </a:lnTo>
                  <a:lnTo>
                    <a:pt x="1428750" y="9525"/>
                  </a:lnTo>
                  <a:lnTo>
                    <a:pt x="1438275" y="9525"/>
                  </a:lnTo>
                  <a:lnTo>
                    <a:pt x="1438275" y="0"/>
                  </a:lnTo>
                  <a:close/>
                </a:path>
                <a:path w="6353175" h="685164">
                  <a:moveTo>
                    <a:pt x="1495425" y="0"/>
                  </a:moveTo>
                  <a:lnTo>
                    <a:pt x="1485900" y="0"/>
                  </a:lnTo>
                  <a:lnTo>
                    <a:pt x="1485900" y="9525"/>
                  </a:lnTo>
                  <a:lnTo>
                    <a:pt x="1495425" y="9525"/>
                  </a:lnTo>
                  <a:lnTo>
                    <a:pt x="1495425" y="0"/>
                  </a:lnTo>
                  <a:close/>
                </a:path>
                <a:path w="6353175" h="685164">
                  <a:moveTo>
                    <a:pt x="1552575" y="0"/>
                  </a:moveTo>
                  <a:lnTo>
                    <a:pt x="1543050" y="0"/>
                  </a:lnTo>
                  <a:lnTo>
                    <a:pt x="1543050" y="9525"/>
                  </a:lnTo>
                  <a:lnTo>
                    <a:pt x="1552575" y="9525"/>
                  </a:lnTo>
                  <a:lnTo>
                    <a:pt x="1552575" y="0"/>
                  </a:lnTo>
                  <a:close/>
                </a:path>
                <a:path w="6353175" h="685164">
                  <a:moveTo>
                    <a:pt x="1609725" y="0"/>
                  </a:moveTo>
                  <a:lnTo>
                    <a:pt x="1600200" y="0"/>
                  </a:lnTo>
                  <a:lnTo>
                    <a:pt x="1600200" y="9525"/>
                  </a:lnTo>
                  <a:lnTo>
                    <a:pt x="1609725" y="9525"/>
                  </a:lnTo>
                  <a:lnTo>
                    <a:pt x="1609725" y="0"/>
                  </a:lnTo>
                  <a:close/>
                </a:path>
                <a:path w="6353175" h="685164">
                  <a:moveTo>
                    <a:pt x="1666875" y="0"/>
                  </a:moveTo>
                  <a:lnTo>
                    <a:pt x="1657350" y="0"/>
                  </a:lnTo>
                  <a:lnTo>
                    <a:pt x="1657350" y="9525"/>
                  </a:lnTo>
                  <a:lnTo>
                    <a:pt x="1666875" y="9525"/>
                  </a:lnTo>
                  <a:lnTo>
                    <a:pt x="1666875" y="0"/>
                  </a:lnTo>
                  <a:close/>
                </a:path>
                <a:path w="6353175" h="685164">
                  <a:moveTo>
                    <a:pt x="1724025" y="0"/>
                  </a:moveTo>
                  <a:lnTo>
                    <a:pt x="1714500" y="0"/>
                  </a:lnTo>
                  <a:lnTo>
                    <a:pt x="1714500" y="9525"/>
                  </a:lnTo>
                  <a:lnTo>
                    <a:pt x="1724025" y="9525"/>
                  </a:lnTo>
                  <a:lnTo>
                    <a:pt x="1724025" y="0"/>
                  </a:lnTo>
                  <a:close/>
                </a:path>
                <a:path w="6353175" h="685164">
                  <a:moveTo>
                    <a:pt x="1781175" y="0"/>
                  </a:moveTo>
                  <a:lnTo>
                    <a:pt x="1771650" y="0"/>
                  </a:lnTo>
                  <a:lnTo>
                    <a:pt x="1771650" y="9525"/>
                  </a:lnTo>
                  <a:lnTo>
                    <a:pt x="1781175" y="9525"/>
                  </a:lnTo>
                  <a:lnTo>
                    <a:pt x="1781175" y="0"/>
                  </a:lnTo>
                  <a:close/>
                </a:path>
                <a:path w="6353175" h="685164">
                  <a:moveTo>
                    <a:pt x="1838325" y="0"/>
                  </a:moveTo>
                  <a:lnTo>
                    <a:pt x="1828800" y="0"/>
                  </a:lnTo>
                  <a:lnTo>
                    <a:pt x="1828800" y="9525"/>
                  </a:lnTo>
                  <a:lnTo>
                    <a:pt x="1838325" y="9525"/>
                  </a:lnTo>
                  <a:lnTo>
                    <a:pt x="1838325" y="0"/>
                  </a:lnTo>
                  <a:close/>
                </a:path>
                <a:path w="6353175" h="685164">
                  <a:moveTo>
                    <a:pt x="1895475" y="0"/>
                  </a:moveTo>
                  <a:lnTo>
                    <a:pt x="1885950" y="0"/>
                  </a:lnTo>
                  <a:lnTo>
                    <a:pt x="1885950" y="9525"/>
                  </a:lnTo>
                  <a:lnTo>
                    <a:pt x="1895475" y="9525"/>
                  </a:lnTo>
                  <a:lnTo>
                    <a:pt x="1895475" y="0"/>
                  </a:lnTo>
                  <a:close/>
                </a:path>
                <a:path w="6353175" h="685164">
                  <a:moveTo>
                    <a:pt x="1952625" y="0"/>
                  </a:moveTo>
                  <a:lnTo>
                    <a:pt x="1943100" y="0"/>
                  </a:lnTo>
                  <a:lnTo>
                    <a:pt x="1943100" y="9525"/>
                  </a:lnTo>
                  <a:lnTo>
                    <a:pt x="1952625" y="9525"/>
                  </a:lnTo>
                  <a:lnTo>
                    <a:pt x="1952625" y="0"/>
                  </a:lnTo>
                  <a:close/>
                </a:path>
                <a:path w="6353175" h="685164">
                  <a:moveTo>
                    <a:pt x="2009775" y="0"/>
                  </a:moveTo>
                  <a:lnTo>
                    <a:pt x="2000250" y="0"/>
                  </a:lnTo>
                  <a:lnTo>
                    <a:pt x="2000250" y="9525"/>
                  </a:lnTo>
                  <a:lnTo>
                    <a:pt x="2009775" y="9525"/>
                  </a:lnTo>
                  <a:lnTo>
                    <a:pt x="2009775" y="0"/>
                  </a:lnTo>
                  <a:close/>
                </a:path>
                <a:path w="6353175" h="685164">
                  <a:moveTo>
                    <a:pt x="2066925" y="0"/>
                  </a:moveTo>
                  <a:lnTo>
                    <a:pt x="2057400" y="0"/>
                  </a:lnTo>
                  <a:lnTo>
                    <a:pt x="2057400" y="9525"/>
                  </a:lnTo>
                  <a:lnTo>
                    <a:pt x="2066925" y="9525"/>
                  </a:lnTo>
                  <a:lnTo>
                    <a:pt x="2066925" y="0"/>
                  </a:lnTo>
                  <a:close/>
                </a:path>
                <a:path w="6353175" h="685164">
                  <a:moveTo>
                    <a:pt x="2124075" y="0"/>
                  </a:moveTo>
                  <a:lnTo>
                    <a:pt x="2114550" y="0"/>
                  </a:lnTo>
                  <a:lnTo>
                    <a:pt x="2114550" y="9525"/>
                  </a:lnTo>
                  <a:lnTo>
                    <a:pt x="2124075" y="9525"/>
                  </a:lnTo>
                  <a:lnTo>
                    <a:pt x="2124075" y="0"/>
                  </a:lnTo>
                  <a:close/>
                </a:path>
                <a:path w="6353175" h="685164">
                  <a:moveTo>
                    <a:pt x="2181225" y="0"/>
                  </a:moveTo>
                  <a:lnTo>
                    <a:pt x="2171700" y="0"/>
                  </a:lnTo>
                  <a:lnTo>
                    <a:pt x="2171700" y="9525"/>
                  </a:lnTo>
                  <a:lnTo>
                    <a:pt x="2181225" y="9525"/>
                  </a:lnTo>
                  <a:lnTo>
                    <a:pt x="2181225" y="0"/>
                  </a:lnTo>
                  <a:close/>
                </a:path>
                <a:path w="6353175" h="685164">
                  <a:moveTo>
                    <a:pt x="2238375" y="0"/>
                  </a:moveTo>
                  <a:lnTo>
                    <a:pt x="2228850" y="0"/>
                  </a:lnTo>
                  <a:lnTo>
                    <a:pt x="2228850" y="9525"/>
                  </a:lnTo>
                  <a:lnTo>
                    <a:pt x="2238375" y="9525"/>
                  </a:lnTo>
                  <a:lnTo>
                    <a:pt x="2238375" y="0"/>
                  </a:lnTo>
                  <a:close/>
                </a:path>
                <a:path w="6353175" h="685164">
                  <a:moveTo>
                    <a:pt x="2295525" y="0"/>
                  </a:moveTo>
                  <a:lnTo>
                    <a:pt x="2286000" y="0"/>
                  </a:lnTo>
                  <a:lnTo>
                    <a:pt x="2286000" y="9525"/>
                  </a:lnTo>
                  <a:lnTo>
                    <a:pt x="2295525" y="9525"/>
                  </a:lnTo>
                  <a:lnTo>
                    <a:pt x="2295525" y="0"/>
                  </a:lnTo>
                  <a:close/>
                </a:path>
                <a:path w="6353175" h="685164">
                  <a:moveTo>
                    <a:pt x="2352675" y="0"/>
                  </a:moveTo>
                  <a:lnTo>
                    <a:pt x="2343150" y="0"/>
                  </a:lnTo>
                  <a:lnTo>
                    <a:pt x="2343150" y="9525"/>
                  </a:lnTo>
                  <a:lnTo>
                    <a:pt x="2352675" y="9525"/>
                  </a:lnTo>
                  <a:lnTo>
                    <a:pt x="2352675" y="0"/>
                  </a:lnTo>
                  <a:close/>
                </a:path>
                <a:path w="6353175" h="685164">
                  <a:moveTo>
                    <a:pt x="2409825" y="0"/>
                  </a:moveTo>
                  <a:lnTo>
                    <a:pt x="2400300" y="0"/>
                  </a:lnTo>
                  <a:lnTo>
                    <a:pt x="2400300" y="9525"/>
                  </a:lnTo>
                  <a:lnTo>
                    <a:pt x="2409825" y="9525"/>
                  </a:lnTo>
                  <a:lnTo>
                    <a:pt x="2409825" y="0"/>
                  </a:lnTo>
                  <a:close/>
                </a:path>
                <a:path w="6353175" h="685164">
                  <a:moveTo>
                    <a:pt x="2466975" y="0"/>
                  </a:moveTo>
                  <a:lnTo>
                    <a:pt x="2457450" y="0"/>
                  </a:lnTo>
                  <a:lnTo>
                    <a:pt x="2457450" y="9525"/>
                  </a:lnTo>
                  <a:lnTo>
                    <a:pt x="2466975" y="9525"/>
                  </a:lnTo>
                  <a:lnTo>
                    <a:pt x="2466975" y="0"/>
                  </a:lnTo>
                  <a:close/>
                </a:path>
                <a:path w="6353175" h="685164">
                  <a:moveTo>
                    <a:pt x="2524125" y="0"/>
                  </a:moveTo>
                  <a:lnTo>
                    <a:pt x="2514600" y="0"/>
                  </a:lnTo>
                  <a:lnTo>
                    <a:pt x="2514600" y="9525"/>
                  </a:lnTo>
                  <a:lnTo>
                    <a:pt x="2524125" y="9525"/>
                  </a:lnTo>
                  <a:lnTo>
                    <a:pt x="2524125" y="0"/>
                  </a:lnTo>
                  <a:close/>
                </a:path>
                <a:path w="6353175" h="685164">
                  <a:moveTo>
                    <a:pt x="2581275" y="0"/>
                  </a:moveTo>
                  <a:lnTo>
                    <a:pt x="2571750" y="0"/>
                  </a:lnTo>
                  <a:lnTo>
                    <a:pt x="2571750" y="9525"/>
                  </a:lnTo>
                  <a:lnTo>
                    <a:pt x="2581275" y="9525"/>
                  </a:lnTo>
                  <a:lnTo>
                    <a:pt x="2581275" y="0"/>
                  </a:lnTo>
                  <a:close/>
                </a:path>
                <a:path w="6353175" h="685164">
                  <a:moveTo>
                    <a:pt x="2638425" y="0"/>
                  </a:moveTo>
                  <a:lnTo>
                    <a:pt x="2628900" y="0"/>
                  </a:lnTo>
                  <a:lnTo>
                    <a:pt x="2628900" y="9525"/>
                  </a:lnTo>
                  <a:lnTo>
                    <a:pt x="2638425" y="9525"/>
                  </a:lnTo>
                  <a:lnTo>
                    <a:pt x="2638425" y="0"/>
                  </a:lnTo>
                  <a:close/>
                </a:path>
                <a:path w="6353175" h="685164">
                  <a:moveTo>
                    <a:pt x="2695575" y="0"/>
                  </a:moveTo>
                  <a:lnTo>
                    <a:pt x="2686050" y="0"/>
                  </a:lnTo>
                  <a:lnTo>
                    <a:pt x="2686050" y="9525"/>
                  </a:lnTo>
                  <a:lnTo>
                    <a:pt x="2695575" y="9525"/>
                  </a:lnTo>
                  <a:lnTo>
                    <a:pt x="2695575" y="0"/>
                  </a:lnTo>
                  <a:close/>
                </a:path>
                <a:path w="6353175" h="685164">
                  <a:moveTo>
                    <a:pt x="2752725" y="0"/>
                  </a:moveTo>
                  <a:lnTo>
                    <a:pt x="2743200" y="0"/>
                  </a:lnTo>
                  <a:lnTo>
                    <a:pt x="2743200" y="9525"/>
                  </a:lnTo>
                  <a:lnTo>
                    <a:pt x="2752725" y="9525"/>
                  </a:lnTo>
                  <a:lnTo>
                    <a:pt x="2752725" y="0"/>
                  </a:lnTo>
                  <a:close/>
                </a:path>
                <a:path w="6353175" h="685164">
                  <a:moveTo>
                    <a:pt x="2809875" y="0"/>
                  </a:moveTo>
                  <a:lnTo>
                    <a:pt x="2800350" y="0"/>
                  </a:lnTo>
                  <a:lnTo>
                    <a:pt x="2800350" y="9525"/>
                  </a:lnTo>
                  <a:lnTo>
                    <a:pt x="2809875" y="9525"/>
                  </a:lnTo>
                  <a:lnTo>
                    <a:pt x="2809875" y="0"/>
                  </a:lnTo>
                  <a:close/>
                </a:path>
                <a:path w="6353175" h="685164">
                  <a:moveTo>
                    <a:pt x="2867025" y="0"/>
                  </a:moveTo>
                  <a:lnTo>
                    <a:pt x="2857500" y="0"/>
                  </a:lnTo>
                  <a:lnTo>
                    <a:pt x="2857500" y="9525"/>
                  </a:lnTo>
                  <a:lnTo>
                    <a:pt x="2867025" y="9525"/>
                  </a:lnTo>
                  <a:lnTo>
                    <a:pt x="2867025" y="0"/>
                  </a:lnTo>
                  <a:close/>
                </a:path>
                <a:path w="6353175" h="685164">
                  <a:moveTo>
                    <a:pt x="2924175" y="0"/>
                  </a:moveTo>
                  <a:lnTo>
                    <a:pt x="2914650" y="0"/>
                  </a:lnTo>
                  <a:lnTo>
                    <a:pt x="2914650" y="9525"/>
                  </a:lnTo>
                  <a:lnTo>
                    <a:pt x="2924175" y="9525"/>
                  </a:lnTo>
                  <a:lnTo>
                    <a:pt x="2924175" y="0"/>
                  </a:lnTo>
                  <a:close/>
                </a:path>
                <a:path w="6353175" h="685164">
                  <a:moveTo>
                    <a:pt x="2981325" y="0"/>
                  </a:moveTo>
                  <a:lnTo>
                    <a:pt x="2971800" y="0"/>
                  </a:lnTo>
                  <a:lnTo>
                    <a:pt x="2971800" y="9525"/>
                  </a:lnTo>
                  <a:lnTo>
                    <a:pt x="2981325" y="9525"/>
                  </a:lnTo>
                  <a:lnTo>
                    <a:pt x="2981325" y="0"/>
                  </a:lnTo>
                  <a:close/>
                </a:path>
                <a:path w="6353175" h="685164">
                  <a:moveTo>
                    <a:pt x="3038475" y="0"/>
                  </a:moveTo>
                  <a:lnTo>
                    <a:pt x="3028950" y="0"/>
                  </a:lnTo>
                  <a:lnTo>
                    <a:pt x="3028950" y="9525"/>
                  </a:lnTo>
                  <a:lnTo>
                    <a:pt x="3038475" y="9525"/>
                  </a:lnTo>
                  <a:lnTo>
                    <a:pt x="3038475" y="0"/>
                  </a:lnTo>
                  <a:close/>
                </a:path>
                <a:path w="6353175" h="685164">
                  <a:moveTo>
                    <a:pt x="3095625" y="0"/>
                  </a:moveTo>
                  <a:lnTo>
                    <a:pt x="3086100" y="0"/>
                  </a:lnTo>
                  <a:lnTo>
                    <a:pt x="3086100" y="9525"/>
                  </a:lnTo>
                  <a:lnTo>
                    <a:pt x="3095625" y="9525"/>
                  </a:lnTo>
                  <a:lnTo>
                    <a:pt x="3095625" y="0"/>
                  </a:lnTo>
                  <a:close/>
                </a:path>
                <a:path w="6353175" h="685164">
                  <a:moveTo>
                    <a:pt x="3152775" y="0"/>
                  </a:moveTo>
                  <a:lnTo>
                    <a:pt x="3143250" y="0"/>
                  </a:lnTo>
                  <a:lnTo>
                    <a:pt x="3143250" y="9525"/>
                  </a:lnTo>
                  <a:lnTo>
                    <a:pt x="3152775" y="9525"/>
                  </a:lnTo>
                  <a:lnTo>
                    <a:pt x="3152775" y="0"/>
                  </a:lnTo>
                  <a:close/>
                </a:path>
                <a:path w="6353175" h="685164">
                  <a:moveTo>
                    <a:pt x="3209925" y="0"/>
                  </a:moveTo>
                  <a:lnTo>
                    <a:pt x="3200400" y="0"/>
                  </a:lnTo>
                  <a:lnTo>
                    <a:pt x="3200400" y="9525"/>
                  </a:lnTo>
                  <a:lnTo>
                    <a:pt x="3209925" y="9525"/>
                  </a:lnTo>
                  <a:lnTo>
                    <a:pt x="3209925" y="0"/>
                  </a:lnTo>
                  <a:close/>
                </a:path>
                <a:path w="6353175" h="685164">
                  <a:moveTo>
                    <a:pt x="5610225" y="675220"/>
                  </a:moveTo>
                  <a:lnTo>
                    <a:pt x="5600700" y="675220"/>
                  </a:lnTo>
                  <a:lnTo>
                    <a:pt x="5600700" y="684745"/>
                  </a:lnTo>
                  <a:lnTo>
                    <a:pt x="5610225" y="684745"/>
                  </a:lnTo>
                  <a:lnTo>
                    <a:pt x="5610225" y="675220"/>
                  </a:lnTo>
                  <a:close/>
                </a:path>
                <a:path w="6353175" h="685164">
                  <a:moveTo>
                    <a:pt x="5667375" y="675220"/>
                  </a:moveTo>
                  <a:lnTo>
                    <a:pt x="5657850" y="675220"/>
                  </a:lnTo>
                  <a:lnTo>
                    <a:pt x="5657850" y="684745"/>
                  </a:lnTo>
                  <a:lnTo>
                    <a:pt x="5667375" y="684745"/>
                  </a:lnTo>
                  <a:lnTo>
                    <a:pt x="5667375" y="675220"/>
                  </a:lnTo>
                  <a:close/>
                </a:path>
                <a:path w="6353175" h="685164">
                  <a:moveTo>
                    <a:pt x="5724525" y="675220"/>
                  </a:moveTo>
                  <a:lnTo>
                    <a:pt x="5715000" y="675220"/>
                  </a:lnTo>
                  <a:lnTo>
                    <a:pt x="5715000" y="684745"/>
                  </a:lnTo>
                  <a:lnTo>
                    <a:pt x="5724525" y="684745"/>
                  </a:lnTo>
                  <a:lnTo>
                    <a:pt x="5724525" y="675220"/>
                  </a:lnTo>
                  <a:close/>
                </a:path>
                <a:path w="6353175" h="685164">
                  <a:moveTo>
                    <a:pt x="5781675" y="675220"/>
                  </a:moveTo>
                  <a:lnTo>
                    <a:pt x="5772150" y="675220"/>
                  </a:lnTo>
                  <a:lnTo>
                    <a:pt x="5772150" y="684745"/>
                  </a:lnTo>
                  <a:lnTo>
                    <a:pt x="5781675" y="684745"/>
                  </a:lnTo>
                  <a:lnTo>
                    <a:pt x="5781675" y="675220"/>
                  </a:lnTo>
                  <a:close/>
                </a:path>
                <a:path w="6353175" h="685164">
                  <a:moveTo>
                    <a:pt x="5838825" y="675220"/>
                  </a:moveTo>
                  <a:lnTo>
                    <a:pt x="5829300" y="675220"/>
                  </a:lnTo>
                  <a:lnTo>
                    <a:pt x="5829300" y="684745"/>
                  </a:lnTo>
                  <a:lnTo>
                    <a:pt x="5838825" y="684745"/>
                  </a:lnTo>
                  <a:lnTo>
                    <a:pt x="5838825" y="675220"/>
                  </a:lnTo>
                  <a:close/>
                </a:path>
                <a:path w="6353175" h="685164">
                  <a:moveTo>
                    <a:pt x="5895975" y="675220"/>
                  </a:moveTo>
                  <a:lnTo>
                    <a:pt x="5886450" y="675220"/>
                  </a:lnTo>
                  <a:lnTo>
                    <a:pt x="5886450" y="684745"/>
                  </a:lnTo>
                  <a:lnTo>
                    <a:pt x="5895975" y="684745"/>
                  </a:lnTo>
                  <a:lnTo>
                    <a:pt x="5895975" y="675220"/>
                  </a:lnTo>
                  <a:close/>
                </a:path>
                <a:path w="6353175" h="685164">
                  <a:moveTo>
                    <a:pt x="5953125" y="675220"/>
                  </a:moveTo>
                  <a:lnTo>
                    <a:pt x="5943600" y="675220"/>
                  </a:lnTo>
                  <a:lnTo>
                    <a:pt x="5943600" y="684745"/>
                  </a:lnTo>
                  <a:lnTo>
                    <a:pt x="5953125" y="684745"/>
                  </a:lnTo>
                  <a:lnTo>
                    <a:pt x="5953125" y="675220"/>
                  </a:lnTo>
                  <a:close/>
                </a:path>
                <a:path w="6353175" h="685164">
                  <a:moveTo>
                    <a:pt x="6010275" y="675220"/>
                  </a:moveTo>
                  <a:lnTo>
                    <a:pt x="6000750" y="675220"/>
                  </a:lnTo>
                  <a:lnTo>
                    <a:pt x="6000750" y="684745"/>
                  </a:lnTo>
                  <a:lnTo>
                    <a:pt x="6010275" y="684745"/>
                  </a:lnTo>
                  <a:lnTo>
                    <a:pt x="6010275" y="675220"/>
                  </a:lnTo>
                  <a:close/>
                </a:path>
                <a:path w="6353175" h="685164">
                  <a:moveTo>
                    <a:pt x="6067425" y="675220"/>
                  </a:moveTo>
                  <a:lnTo>
                    <a:pt x="6057900" y="675220"/>
                  </a:lnTo>
                  <a:lnTo>
                    <a:pt x="6057900" y="684745"/>
                  </a:lnTo>
                  <a:lnTo>
                    <a:pt x="6067425" y="684745"/>
                  </a:lnTo>
                  <a:lnTo>
                    <a:pt x="6067425" y="675220"/>
                  </a:lnTo>
                  <a:close/>
                </a:path>
                <a:path w="6353175" h="685164">
                  <a:moveTo>
                    <a:pt x="6124575" y="675220"/>
                  </a:moveTo>
                  <a:lnTo>
                    <a:pt x="6115050" y="675220"/>
                  </a:lnTo>
                  <a:lnTo>
                    <a:pt x="6115050" y="684745"/>
                  </a:lnTo>
                  <a:lnTo>
                    <a:pt x="6124575" y="684745"/>
                  </a:lnTo>
                  <a:lnTo>
                    <a:pt x="6124575" y="675220"/>
                  </a:lnTo>
                  <a:close/>
                </a:path>
                <a:path w="6353175" h="685164">
                  <a:moveTo>
                    <a:pt x="6181725" y="675220"/>
                  </a:moveTo>
                  <a:lnTo>
                    <a:pt x="6172200" y="675220"/>
                  </a:lnTo>
                  <a:lnTo>
                    <a:pt x="6172200" y="684745"/>
                  </a:lnTo>
                  <a:lnTo>
                    <a:pt x="6181725" y="684745"/>
                  </a:lnTo>
                  <a:lnTo>
                    <a:pt x="6181725" y="675220"/>
                  </a:lnTo>
                  <a:close/>
                </a:path>
                <a:path w="6353175" h="685164">
                  <a:moveTo>
                    <a:pt x="6238875" y="675220"/>
                  </a:moveTo>
                  <a:lnTo>
                    <a:pt x="6229350" y="675220"/>
                  </a:lnTo>
                  <a:lnTo>
                    <a:pt x="6229350" y="684745"/>
                  </a:lnTo>
                  <a:lnTo>
                    <a:pt x="6238875" y="684745"/>
                  </a:lnTo>
                  <a:lnTo>
                    <a:pt x="6238875" y="675220"/>
                  </a:lnTo>
                  <a:close/>
                </a:path>
                <a:path w="6353175" h="685164">
                  <a:moveTo>
                    <a:pt x="6296025" y="675220"/>
                  </a:moveTo>
                  <a:lnTo>
                    <a:pt x="6286500" y="675220"/>
                  </a:lnTo>
                  <a:lnTo>
                    <a:pt x="6286500" y="684745"/>
                  </a:lnTo>
                  <a:lnTo>
                    <a:pt x="6296025" y="684745"/>
                  </a:lnTo>
                  <a:lnTo>
                    <a:pt x="6296025" y="675220"/>
                  </a:lnTo>
                  <a:close/>
                </a:path>
                <a:path w="6353175" h="685164">
                  <a:moveTo>
                    <a:pt x="6353175" y="675220"/>
                  </a:moveTo>
                  <a:lnTo>
                    <a:pt x="6343650" y="675220"/>
                  </a:lnTo>
                  <a:lnTo>
                    <a:pt x="6343650" y="684745"/>
                  </a:lnTo>
                  <a:lnTo>
                    <a:pt x="6353175" y="684745"/>
                  </a:lnTo>
                  <a:lnTo>
                    <a:pt x="6353175" y="675220"/>
                  </a:lnTo>
                  <a:close/>
                </a:path>
              </a:pathLst>
            </a:custGeom>
            <a:solidFill>
              <a:srgbClr val="B4B9C2"/>
            </a:solidFill>
          </p:spPr>
          <p:txBody>
            <a:bodyPr wrap="square" lIns="0" tIns="0" rIns="0" bIns="0" rtlCol="0"/>
            <a:lstStyle/>
            <a:p>
              <a:endParaRPr/>
            </a:p>
          </p:txBody>
        </p:sp>
        <p:sp>
          <p:nvSpPr>
            <p:cNvPr id="18" name="object 18"/>
            <p:cNvSpPr/>
            <p:nvPr/>
          </p:nvSpPr>
          <p:spPr>
            <a:xfrm>
              <a:off x="5724537" y="1599145"/>
              <a:ext cx="6353175" cy="685165"/>
            </a:xfrm>
            <a:custGeom>
              <a:avLst/>
              <a:gdLst/>
              <a:ahLst/>
              <a:cxnLst/>
              <a:rect l="l" t="t" r="r" b="b"/>
              <a:pathLst>
                <a:path w="6353175" h="685164">
                  <a:moveTo>
                    <a:pt x="9525" y="0"/>
                  </a:moveTo>
                  <a:lnTo>
                    <a:pt x="0" y="0"/>
                  </a:lnTo>
                  <a:lnTo>
                    <a:pt x="0" y="9525"/>
                  </a:lnTo>
                  <a:lnTo>
                    <a:pt x="9525" y="9525"/>
                  </a:lnTo>
                  <a:lnTo>
                    <a:pt x="9525" y="0"/>
                  </a:lnTo>
                  <a:close/>
                </a:path>
                <a:path w="6353175" h="685164">
                  <a:moveTo>
                    <a:pt x="66675" y="0"/>
                  </a:moveTo>
                  <a:lnTo>
                    <a:pt x="57150" y="0"/>
                  </a:lnTo>
                  <a:lnTo>
                    <a:pt x="57150" y="9525"/>
                  </a:lnTo>
                  <a:lnTo>
                    <a:pt x="66675" y="9525"/>
                  </a:lnTo>
                  <a:lnTo>
                    <a:pt x="66675" y="0"/>
                  </a:lnTo>
                  <a:close/>
                </a:path>
                <a:path w="6353175" h="685164">
                  <a:moveTo>
                    <a:pt x="123825" y="0"/>
                  </a:moveTo>
                  <a:lnTo>
                    <a:pt x="114300" y="0"/>
                  </a:lnTo>
                  <a:lnTo>
                    <a:pt x="114300" y="9525"/>
                  </a:lnTo>
                  <a:lnTo>
                    <a:pt x="123825" y="9525"/>
                  </a:lnTo>
                  <a:lnTo>
                    <a:pt x="123825" y="0"/>
                  </a:lnTo>
                  <a:close/>
                </a:path>
                <a:path w="6353175" h="685164">
                  <a:moveTo>
                    <a:pt x="180975" y="0"/>
                  </a:moveTo>
                  <a:lnTo>
                    <a:pt x="171450" y="0"/>
                  </a:lnTo>
                  <a:lnTo>
                    <a:pt x="171450" y="9525"/>
                  </a:lnTo>
                  <a:lnTo>
                    <a:pt x="180975" y="9525"/>
                  </a:lnTo>
                  <a:lnTo>
                    <a:pt x="180975" y="0"/>
                  </a:lnTo>
                  <a:close/>
                </a:path>
                <a:path w="6353175" h="685164">
                  <a:moveTo>
                    <a:pt x="238125" y="0"/>
                  </a:moveTo>
                  <a:lnTo>
                    <a:pt x="228600" y="0"/>
                  </a:lnTo>
                  <a:lnTo>
                    <a:pt x="228600" y="9525"/>
                  </a:lnTo>
                  <a:lnTo>
                    <a:pt x="238125" y="9525"/>
                  </a:lnTo>
                  <a:lnTo>
                    <a:pt x="238125" y="0"/>
                  </a:lnTo>
                  <a:close/>
                </a:path>
                <a:path w="6353175" h="685164">
                  <a:moveTo>
                    <a:pt x="295275" y="0"/>
                  </a:moveTo>
                  <a:lnTo>
                    <a:pt x="285750" y="0"/>
                  </a:lnTo>
                  <a:lnTo>
                    <a:pt x="285750" y="9525"/>
                  </a:lnTo>
                  <a:lnTo>
                    <a:pt x="295275" y="9525"/>
                  </a:lnTo>
                  <a:lnTo>
                    <a:pt x="295275" y="0"/>
                  </a:lnTo>
                  <a:close/>
                </a:path>
                <a:path w="6353175" h="685164">
                  <a:moveTo>
                    <a:pt x="352425" y="0"/>
                  </a:moveTo>
                  <a:lnTo>
                    <a:pt x="342900" y="0"/>
                  </a:lnTo>
                  <a:lnTo>
                    <a:pt x="342900" y="9525"/>
                  </a:lnTo>
                  <a:lnTo>
                    <a:pt x="352425" y="9525"/>
                  </a:lnTo>
                  <a:lnTo>
                    <a:pt x="352425" y="0"/>
                  </a:lnTo>
                  <a:close/>
                </a:path>
                <a:path w="6353175" h="685164">
                  <a:moveTo>
                    <a:pt x="409575" y="0"/>
                  </a:moveTo>
                  <a:lnTo>
                    <a:pt x="400050" y="0"/>
                  </a:lnTo>
                  <a:lnTo>
                    <a:pt x="400050" y="9525"/>
                  </a:lnTo>
                  <a:lnTo>
                    <a:pt x="409575" y="9525"/>
                  </a:lnTo>
                  <a:lnTo>
                    <a:pt x="409575" y="0"/>
                  </a:lnTo>
                  <a:close/>
                </a:path>
                <a:path w="6353175" h="685164">
                  <a:moveTo>
                    <a:pt x="466725" y="0"/>
                  </a:moveTo>
                  <a:lnTo>
                    <a:pt x="457200" y="0"/>
                  </a:lnTo>
                  <a:lnTo>
                    <a:pt x="457200" y="9525"/>
                  </a:lnTo>
                  <a:lnTo>
                    <a:pt x="466725" y="9525"/>
                  </a:lnTo>
                  <a:lnTo>
                    <a:pt x="466725" y="0"/>
                  </a:lnTo>
                  <a:close/>
                </a:path>
                <a:path w="6353175" h="685164">
                  <a:moveTo>
                    <a:pt x="523875" y="0"/>
                  </a:moveTo>
                  <a:lnTo>
                    <a:pt x="514350" y="0"/>
                  </a:lnTo>
                  <a:lnTo>
                    <a:pt x="514350" y="9525"/>
                  </a:lnTo>
                  <a:lnTo>
                    <a:pt x="523875" y="9525"/>
                  </a:lnTo>
                  <a:lnTo>
                    <a:pt x="523875" y="0"/>
                  </a:lnTo>
                  <a:close/>
                </a:path>
                <a:path w="6353175" h="685164">
                  <a:moveTo>
                    <a:pt x="581025" y="0"/>
                  </a:moveTo>
                  <a:lnTo>
                    <a:pt x="571500" y="0"/>
                  </a:lnTo>
                  <a:lnTo>
                    <a:pt x="571500" y="9525"/>
                  </a:lnTo>
                  <a:lnTo>
                    <a:pt x="581025" y="9525"/>
                  </a:lnTo>
                  <a:lnTo>
                    <a:pt x="581025" y="0"/>
                  </a:lnTo>
                  <a:close/>
                </a:path>
                <a:path w="6353175" h="685164">
                  <a:moveTo>
                    <a:pt x="638175" y="0"/>
                  </a:moveTo>
                  <a:lnTo>
                    <a:pt x="628650" y="0"/>
                  </a:lnTo>
                  <a:lnTo>
                    <a:pt x="628650" y="9525"/>
                  </a:lnTo>
                  <a:lnTo>
                    <a:pt x="638175" y="9525"/>
                  </a:lnTo>
                  <a:lnTo>
                    <a:pt x="638175" y="0"/>
                  </a:lnTo>
                  <a:close/>
                </a:path>
                <a:path w="6353175" h="685164">
                  <a:moveTo>
                    <a:pt x="695325" y="0"/>
                  </a:moveTo>
                  <a:lnTo>
                    <a:pt x="685800" y="0"/>
                  </a:lnTo>
                  <a:lnTo>
                    <a:pt x="685800" y="9525"/>
                  </a:lnTo>
                  <a:lnTo>
                    <a:pt x="695325" y="9525"/>
                  </a:lnTo>
                  <a:lnTo>
                    <a:pt x="695325" y="0"/>
                  </a:lnTo>
                  <a:close/>
                </a:path>
                <a:path w="6353175" h="685164">
                  <a:moveTo>
                    <a:pt x="752475" y="0"/>
                  </a:moveTo>
                  <a:lnTo>
                    <a:pt x="742950" y="0"/>
                  </a:lnTo>
                  <a:lnTo>
                    <a:pt x="742950" y="9525"/>
                  </a:lnTo>
                  <a:lnTo>
                    <a:pt x="752475" y="9525"/>
                  </a:lnTo>
                  <a:lnTo>
                    <a:pt x="752475" y="0"/>
                  </a:lnTo>
                  <a:close/>
                </a:path>
                <a:path w="6353175" h="685164">
                  <a:moveTo>
                    <a:pt x="809625" y="0"/>
                  </a:moveTo>
                  <a:lnTo>
                    <a:pt x="800100" y="0"/>
                  </a:lnTo>
                  <a:lnTo>
                    <a:pt x="800100" y="9525"/>
                  </a:lnTo>
                  <a:lnTo>
                    <a:pt x="809625" y="9525"/>
                  </a:lnTo>
                  <a:lnTo>
                    <a:pt x="809625" y="0"/>
                  </a:lnTo>
                  <a:close/>
                </a:path>
                <a:path w="6353175" h="685164">
                  <a:moveTo>
                    <a:pt x="3209925" y="675220"/>
                  </a:moveTo>
                  <a:lnTo>
                    <a:pt x="3200400" y="675220"/>
                  </a:lnTo>
                  <a:lnTo>
                    <a:pt x="3200400" y="684745"/>
                  </a:lnTo>
                  <a:lnTo>
                    <a:pt x="3209925" y="684745"/>
                  </a:lnTo>
                  <a:lnTo>
                    <a:pt x="3209925" y="675220"/>
                  </a:lnTo>
                  <a:close/>
                </a:path>
                <a:path w="6353175" h="685164">
                  <a:moveTo>
                    <a:pt x="3267075" y="675220"/>
                  </a:moveTo>
                  <a:lnTo>
                    <a:pt x="3257550" y="675220"/>
                  </a:lnTo>
                  <a:lnTo>
                    <a:pt x="3257550" y="684745"/>
                  </a:lnTo>
                  <a:lnTo>
                    <a:pt x="3267075" y="684745"/>
                  </a:lnTo>
                  <a:lnTo>
                    <a:pt x="3267075" y="675220"/>
                  </a:lnTo>
                  <a:close/>
                </a:path>
                <a:path w="6353175" h="685164">
                  <a:moveTo>
                    <a:pt x="3324225" y="675220"/>
                  </a:moveTo>
                  <a:lnTo>
                    <a:pt x="3314700" y="675220"/>
                  </a:lnTo>
                  <a:lnTo>
                    <a:pt x="3314700" y="684745"/>
                  </a:lnTo>
                  <a:lnTo>
                    <a:pt x="3324225" y="684745"/>
                  </a:lnTo>
                  <a:lnTo>
                    <a:pt x="3324225" y="675220"/>
                  </a:lnTo>
                  <a:close/>
                </a:path>
                <a:path w="6353175" h="685164">
                  <a:moveTo>
                    <a:pt x="3381375" y="675220"/>
                  </a:moveTo>
                  <a:lnTo>
                    <a:pt x="3371850" y="675220"/>
                  </a:lnTo>
                  <a:lnTo>
                    <a:pt x="3371850" y="684745"/>
                  </a:lnTo>
                  <a:lnTo>
                    <a:pt x="3381375" y="684745"/>
                  </a:lnTo>
                  <a:lnTo>
                    <a:pt x="3381375" y="675220"/>
                  </a:lnTo>
                  <a:close/>
                </a:path>
                <a:path w="6353175" h="685164">
                  <a:moveTo>
                    <a:pt x="3438525" y="675220"/>
                  </a:moveTo>
                  <a:lnTo>
                    <a:pt x="3429000" y="675220"/>
                  </a:lnTo>
                  <a:lnTo>
                    <a:pt x="3429000" y="684745"/>
                  </a:lnTo>
                  <a:lnTo>
                    <a:pt x="3438525" y="684745"/>
                  </a:lnTo>
                  <a:lnTo>
                    <a:pt x="3438525" y="675220"/>
                  </a:lnTo>
                  <a:close/>
                </a:path>
                <a:path w="6353175" h="685164">
                  <a:moveTo>
                    <a:pt x="3495675" y="675220"/>
                  </a:moveTo>
                  <a:lnTo>
                    <a:pt x="3486150" y="675220"/>
                  </a:lnTo>
                  <a:lnTo>
                    <a:pt x="3486150" y="684745"/>
                  </a:lnTo>
                  <a:lnTo>
                    <a:pt x="3495675" y="684745"/>
                  </a:lnTo>
                  <a:lnTo>
                    <a:pt x="3495675" y="675220"/>
                  </a:lnTo>
                  <a:close/>
                </a:path>
                <a:path w="6353175" h="685164">
                  <a:moveTo>
                    <a:pt x="3552825" y="675220"/>
                  </a:moveTo>
                  <a:lnTo>
                    <a:pt x="3543300" y="675220"/>
                  </a:lnTo>
                  <a:lnTo>
                    <a:pt x="3543300" y="684745"/>
                  </a:lnTo>
                  <a:lnTo>
                    <a:pt x="3552825" y="684745"/>
                  </a:lnTo>
                  <a:lnTo>
                    <a:pt x="3552825" y="675220"/>
                  </a:lnTo>
                  <a:close/>
                </a:path>
                <a:path w="6353175" h="685164">
                  <a:moveTo>
                    <a:pt x="3609975" y="675220"/>
                  </a:moveTo>
                  <a:lnTo>
                    <a:pt x="3600450" y="675220"/>
                  </a:lnTo>
                  <a:lnTo>
                    <a:pt x="3600450" y="684745"/>
                  </a:lnTo>
                  <a:lnTo>
                    <a:pt x="3609975" y="684745"/>
                  </a:lnTo>
                  <a:lnTo>
                    <a:pt x="3609975" y="675220"/>
                  </a:lnTo>
                  <a:close/>
                </a:path>
                <a:path w="6353175" h="685164">
                  <a:moveTo>
                    <a:pt x="3667125" y="675220"/>
                  </a:moveTo>
                  <a:lnTo>
                    <a:pt x="3657600" y="675220"/>
                  </a:lnTo>
                  <a:lnTo>
                    <a:pt x="3657600" y="684745"/>
                  </a:lnTo>
                  <a:lnTo>
                    <a:pt x="3667125" y="684745"/>
                  </a:lnTo>
                  <a:lnTo>
                    <a:pt x="3667125" y="675220"/>
                  </a:lnTo>
                  <a:close/>
                </a:path>
                <a:path w="6353175" h="685164">
                  <a:moveTo>
                    <a:pt x="3724275" y="675220"/>
                  </a:moveTo>
                  <a:lnTo>
                    <a:pt x="3714750" y="675220"/>
                  </a:lnTo>
                  <a:lnTo>
                    <a:pt x="3714750" y="684745"/>
                  </a:lnTo>
                  <a:lnTo>
                    <a:pt x="3724275" y="684745"/>
                  </a:lnTo>
                  <a:lnTo>
                    <a:pt x="3724275" y="675220"/>
                  </a:lnTo>
                  <a:close/>
                </a:path>
                <a:path w="6353175" h="685164">
                  <a:moveTo>
                    <a:pt x="3781425" y="675220"/>
                  </a:moveTo>
                  <a:lnTo>
                    <a:pt x="3771900" y="675220"/>
                  </a:lnTo>
                  <a:lnTo>
                    <a:pt x="3771900" y="684745"/>
                  </a:lnTo>
                  <a:lnTo>
                    <a:pt x="3781425" y="684745"/>
                  </a:lnTo>
                  <a:lnTo>
                    <a:pt x="3781425" y="675220"/>
                  </a:lnTo>
                  <a:close/>
                </a:path>
                <a:path w="6353175" h="685164">
                  <a:moveTo>
                    <a:pt x="3838575" y="675220"/>
                  </a:moveTo>
                  <a:lnTo>
                    <a:pt x="3829050" y="675220"/>
                  </a:lnTo>
                  <a:lnTo>
                    <a:pt x="3829050" y="684745"/>
                  </a:lnTo>
                  <a:lnTo>
                    <a:pt x="3838575" y="684745"/>
                  </a:lnTo>
                  <a:lnTo>
                    <a:pt x="3838575" y="675220"/>
                  </a:lnTo>
                  <a:close/>
                </a:path>
                <a:path w="6353175" h="685164">
                  <a:moveTo>
                    <a:pt x="3895725" y="675220"/>
                  </a:moveTo>
                  <a:lnTo>
                    <a:pt x="3886200" y="675220"/>
                  </a:lnTo>
                  <a:lnTo>
                    <a:pt x="3886200" y="684745"/>
                  </a:lnTo>
                  <a:lnTo>
                    <a:pt x="3895725" y="684745"/>
                  </a:lnTo>
                  <a:lnTo>
                    <a:pt x="3895725" y="675220"/>
                  </a:lnTo>
                  <a:close/>
                </a:path>
                <a:path w="6353175" h="685164">
                  <a:moveTo>
                    <a:pt x="3952875" y="675220"/>
                  </a:moveTo>
                  <a:lnTo>
                    <a:pt x="3943350" y="675220"/>
                  </a:lnTo>
                  <a:lnTo>
                    <a:pt x="3943350" y="684745"/>
                  </a:lnTo>
                  <a:lnTo>
                    <a:pt x="3952875" y="684745"/>
                  </a:lnTo>
                  <a:lnTo>
                    <a:pt x="3952875" y="675220"/>
                  </a:lnTo>
                  <a:close/>
                </a:path>
                <a:path w="6353175" h="685164">
                  <a:moveTo>
                    <a:pt x="4010025" y="675220"/>
                  </a:moveTo>
                  <a:lnTo>
                    <a:pt x="4000500" y="675220"/>
                  </a:lnTo>
                  <a:lnTo>
                    <a:pt x="4000500" y="684745"/>
                  </a:lnTo>
                  <a:lnTo>
                    <a:pt x="4010025" y="684745"/>
                  </a:lnTo>
                  <a:lnTo>
                    <a:pt x="4010025" y="675220"/>
                  </a:lnTo>
                  <a:close/>
                </a:path>
                <a:path w="6353175" h="685164">
                  <a:moveTo>
                    <a:pt x="4067175" y="675220"/>
                  </a:moveTo>
                  <a:lnTo>
                    <a:pt x="4057650" y="675220"/>
                  </a:lnTo>
                  <a:lnTo>
                    <a:pt x="4057650" y="684745"/>
                  </a:lnTo>
                  <a:lnTo>
                    <a:pt x="4067175" y="684745"/>
                  </a:lnTo>
                  <a:lnTo>
                    <a:pt x="4067175" y="675220"/>
                  </a:lnTo>
                  <a:close/>
                </a:path>
                <a:path w="6353175" h="685164">
                  <a:moveTo>
                    <a:pt x="4124325" y="675220"/>
                  </a:moveTo>
                  <a:lnTo>
                    <a:pt x="4114800" y="675220"/>
                  </a:lnTo>
                  <a:lnTo>
                    <a:pt x="4114800" y="684745"/>
                  </a:lnTo>
                  <a:lnTo>
                    <a:pt x="4124325" y="684745"/>
                  </a:lnTo>
                  <a:lnTo>
                    <a:pt x="4124325" y="675220"/>
                  </a:lnTo>
                  <a:close/>
                </a:path>
                <a:path w="6353175" h="685164">
                  <a:moveTo>
                    <a:pt x="4181475" y="675220"/>
                  </a:moveTo>
                  <a:lnTo>
                    <a:pt x="4171950" y="675220"/>
                  </a:lnTo>
                  <a:lnTo>
                    <a:pt x="4171950" y="684745"/>
                  </a:lnTo>
                  <a:lnTo>
                    <a:pt x="4181475" y="684745"/>
                  </a:lnTo>
                  <a:lnTo>
                    <a:pt x="4181475" y="675220"/>
                  </a:lnTo>
                  <a:close/>
                </a:path>
                <a:path w="6353175" h="685164">
                  <a:moveTo>
                    <a:pt x="4238625" y="675220"/>
                  </a:moveTo>
                  <a:lnTo>
                    <a:pt x="4229100" y="675220"/>
                  </a:lnTo>
                  <a:lnTo>
                    <a:pt x="4229100" y="684745"/>
                  </a:lnTo>
                  <a:lnTo>
                    <a:pt x="4238625" y="684745"/>
                  </a:lnTo>
                  <a:lnTo>
                    <a:pt x="4238625" y="675220"/>
                  </a:lnTo>
                  <a:close/>
                </a:path>
                <a:path w="6353175" h="685164">
                  <a:moveTo>
                    <a:pt x="4295775" y="675220"/>
                  </a:moveTo>
                  <a:lnTo>
                    <a:pt x="4286250" y="675220"/>
                  </a:lnTo>
                  <a:lnTo>
                    <a:pt x="4286250" y="684745"/>
                  </a:lnTo>
                  <a:lnTo>
                    <a:pt x="4295775" y="684745"/>
                  </a:lnTo>
                  <a:lnTo>
                    <a:pt x="4295775" y="675220"/>
                  </a:lnTo>
                  <a:close/>
                </a:path>
                <a:path w="6353175" h="685164">
                  <a:moveTo>
                    <a:pt x="4352925" y="675220"/>
                  </a:moveTo>
                  <a:lnTo>
                    <a:pt x="4343400" y="675220"/>
                  </a:lnTo>
                  <a:lnTo>
                    <a:pt x="4343400" y="684745"/>
                  </a:lnTo>
                  <a:lnTo>
                    <a:pt x="4352925" y="684745"/>
                  </a:lnTo>
                  <a:lnTo>
                    <a:pt x="4352925" y="675220"/>
                  </a:lnTo>
                  <a:close/>
                </a:path>
                <a:path w="6353175" h="685164">
                  <a:moveTo>
                    <a:pt x="4410075" y="675220"/>
                  </a:moveTo>
                  <a:lnTo>
                    <a:pt x="4400550" y="675220"/>
                  </a:lnTo>
                  <a:lnTo>
                    <a:pt x="4400550" y="684745"/>
                  </a:lnTo>
                  <a:lnTo>
                    <a:pt x="4410075" y="684745"/>
                  </a:lnTo>
                  <a:lnTo>
                    <a:pt x="4410075" y="675220"/>
                  </a:lnTo>
                  <a:close/>
                </a:path>
                <a:path w="6353175" h="685164">
                  <a:moveTo>
                    <a:pt x="4467225" y="675220"/>
                  </a:moveTo>
                  <a:lnTo>
                    <a:pt x="4457700" y="675220"/>
                  </a:lnTo>
                  <a:lnTo>
                    <a:pt x="4457700" y="684745"/>
                  </a:lnTo>
                  <a:lnTo>
                    <a:pt x="4467225" y="684745"/>
                  </a:lnTo>
                  <a:lnTo>
                    <a:pt x="4467225" y="675220"/>
                  </a:lnTo>
                  <a:close/>
                </a:path>
                <a:path w="6353175" h="685164">
                  <a:moveTo>
                    <a:pt x="4524375" y="675220"/>
                  </a:moveTo>
                  <a:lnTo>
                    <a:pt x="4514850" y="675220"/>
                  </a:lnTo>
                  <a:lnTo>
                    <a:pt x="4514850" y="684745"/>
                  </a:lnTo>
                  <a:lnTo>
                    <a:pt x="4524375" y="684745"/>
                  </a:lnTo>
                  <a:lnTo>
                    <a:pt x="4524375" y="675220"/>
                  </a:lnTo>
                  <a:close/>
                </a:path>
                <a:path w="6353175" h="685164">
                  <a:moveTo>
                    <a:pt x="4581525" y="675220"/>
                  </a:moveTo>
                  <a:lnTo>
                    <a:pt x="4572000" y="675220"/>
                  </a:lnTo>
                  <a:lnTo>
                    <a:pt x="4572000" y="684745"/>
                  </a:lnTo>
                  <a:lnTo>
                    <a:pt x="4581525" y="684745"/>
                  </a:lnTo>
                  <a:lnTo>
                    <a:pt x="4581525" y="675220"/>
                  </a:lnTo>
                  <a:close/>
                </a:path>
                <a:path w="6353175" h="685164">
                  <a:moveTo>
                    <a:pt x="4638675" y="675220"/>
                  </a:moveTo>
                  <a:lnTo>
                    <a:pt x="4629150" y="675220"/>
                  </a:lnTo>
                  <a:lnTo>
                    <a:pt x="4629150" y="684745"/>
                  </a:lnTo>
                  <a:lnTo>
                    <a:pt x="4638675" y="684745"/>
                  </a:lnTo>
                  <a:lnTo>
                    <a:pt x="4638675" y="675220"/>
                  </a:lnTo>
                  <a:close/>
                </a:path>
                <a:path w="6353175" h="685164">
                  <a:moveTo>
                    <a:pt x="4695825" y="675220"/>
                  </a:moveTo>
                  <a:lnTo>
                    <a:pt x="4686300" y="675220"/>
                  </a:lnTo>
                  <a:lnTo>
                    <a:pt x="4686300" y="684745"/>
                  </a:lnTo>
                  <a:lnTo>
                    <a:pt x="4695825" y="684745"/>
                  </a:lnTo>
                  <a:lnTo>
                    <a:pt x="4695825" y="675220"/>
                  </a:lnTo>
                  <a:close/>
                </a:path>
                <a:path w="6353175" h="685164">
                  <a:moveTo>
                    <a:pt x="4752975" y="675220"/>
                  </a:moveTo>
                  <a:lnTo>
                    <a:pt x="4743450" y="675220"/>
                  </a:lnTo>
                  <a:lnTo>
                    <a:pt x="4743450" y="684745"/>
                  </a:lnTo>
                  <a:lnTo>
                    <a:pt x="4752975" y="684745"/>
                  </a:lnTo>
                  <a:lnTo>
                    <a:pt x="4752975" y="675220"/>
                  </a:lnTo>
                  <a:close/>
                </a:path>
                <a:path w="6353175" h="685164">
                  <a:moveTo>
                    <a:pt x="4810125" y="675220"/>
                  </a:moveTo>
                  <a:lnTo>
                    <a:pt x="4800600" y="675220"/>
                  </a:lnTo>
                  <a:lnTo>
                    <a:pt x="4800600" y="684745"/>
                  </a:lnTo>
                  <a:lnTo>
                    <a:pt x="4810125" y="684745"/>
                  </a:lnTo>
                  <a:lnTo>
                    <a:pt x="4810125" y="675220"/>
                  </a:lnTo>
                  <a:close/>
                </a:path>
                <a:path w="6353175" h="685164">
                  <a:moveTo>
                    <a:pt x="4867275" y="675220"/>
                  </a:moveTo>
                  <a:lnTo>
                    <a:pt x="4857750" y="675220"/>
                  </a:lnTo>
                  <a:lnTo>
                    <a:pt x="4857750" y="684745"/>
                  </a:lnTo>
                  <a:lnTo>
                    <a:pt x="4867275" y="684745"/>
                  </a:lnTo>
                  <a:lnTo>
                    <a:pt x="4867275" y="675220"/>
                  </a:lnTo>
                  <a:close/>
                </a:path>
                <a:path w="6353175" h="685164">
                  <a:moveTo>
                    <a:pt x="4924425" y="675220"/>
                  </a:moveTo>
                  <a:lnTo>
                    <a:pt x="4914900" y="675220"/>
                  </a:lnTo>
                  <a:lnTo>
                    <a:pt x="4914900" y="684745"/>
                  </a:lnTo>
                  <a:lnTo>
                    <a:pt x="4924425" y="684745"/>
                  </a:lnTo>
                  <a:lnTo>
                    <a:pt x="4924425" y="675220"/>
                  </a:lnTo>
                  <a:close/>
                </a:path>
                <a:path w="6353175" h="685164">
                  <a:moveTo>
                    <a:pt x="4981575" y="675220"/>
                  </a:moveTo>
                  <a:lnTo>
                    <a:pt x="4972050" y="675220"/>
                  </a:lnTo>
                  <a:lnTo>
                    <a:pt x="4972050" y="684745"/>
                  </a:lnTo>
                  <a:lnTo>
                    <a:pt x="4981575" y="684745"/>
                  </a:lnTo>
                  <a:lnTo>
                    <a:pt x="4981575" y="675220"/>
                  </a:lnTo>
                  <a:close/>
                </a:path>
                <a:path w="6353175" h="685164">
                  <a:moveTo>
                    <a:pt x="5038725" y="675220"/>
                  </a:moveTo>
                  <a:lnTo>
                    <a:pt x="5029200" y="675220"/>
                  </a:lnTo>
                  <a:lnTo>
                    <a:pt x="5029200" y="684745"/>
                  </a:lnTo>
                  <a:lnTo>
                    <a:pt x="5038725" y="684745"/>
                  </a:lnTo>
                  <a:lnTo>
                    <a:pt x="5038725" y="675220"/>
                  </a:lnTo>
                  <a:close/>
                </a:path>
                <a:path w="6353175" h="685164">
                  <a:moveTo>
                    <a:pt x="5095875" y="675220"/>
                  </a:moveTo>
                  <a:lnTo>
                    <a:pt x="5086350" y="675220"/>
                  </a:lnTo>
                  <a:lnTo>
                    <a:pt x="5086350" y="684745"/>
                  </a:lnTo>
                  <a:lnTo>
                    <a:pt x="5095875" y="684745"/>
                  </a:lnTo>
                  <a:lnTo>
                    <a:pt x="5095875" y="675220"/>
                  </a:lnTo>
                  <a:close/>
                </a:path>
                <a:path w="6353175" h="685164">
                  <a:moveTo>
                    <a:pt x="5153025" y="675220"/>
                  </a:moveTo>
                  <a:lnTo>
                    <a:pt x="5143500" y="675220"/>
                  </a:lnTo>
                  <a:lnTo>
                    <a:pt x="5143500" y="684745"/>
                  </a:lnTo>
                  <a:lnTo>
                    <a:pt x="5153025" y="684745"/>
                  </a:lnTo>
                  <a:lnTo>
                    <a:pt x="5153025" y="675220"/>
                  </a:lnTo>
                  <a:close/>
                </a:path>
                <a:path w="6353175" h="685164">
                  <a:moveTo>
                    <a:pt x="5210175" y="675220"/>
                  </a:moveTo>
                  <a:lnTo>
                    <a:pt x="5200650" y="675220"/>
                  </a:lnTo>
                  <a:lnTo>
                    <a:pt x="5200650" y="684745"/>
                  </a:lnTo>
                  <a:lnTo>
                    <a:pt x="5210175" y="684745"/>
                  </a:lnTo>
                  <a:lnTo>
                    <a:pt x="5210175" y="675220"/>
                  </a:lnTo>
                  <a:close/>
                </a:path>
                <a:path w="6353175" h="685164">
                  <a:moveTo>
                    <a:pt x="5267325" y="675220"/>
                  </a:moveTo>
                  <a:lnTo>
                    <a:pt x="5257800" y="675220"/>
                  </a:lnTo>
                  <a:lnTo>
                    <a:pt x="5257800" y="684745"/>
                  </a:lnTo>
                  <a:lnTo>
                    <a:pt x="5267325" y="684745"/>
                  </a:lnTo>
                  <a:lnTo>
                    <a:pt x="5267325" y="675220"/>
                  </a:lnTo>
                  <a:close/>
                </a:path>
                <a:path w="6353175" h="685164">
                  <a:moveTo>
                    <a:pt x="5324475" y="675220"/>
                  </a:moveTo>
                  <a:lnTo>
                    <a:pt x="5314950" y="675220"/>
                  </a:lnTo>
                  <a:lnTo>
                    <a:pt x="5314950" y="684745"/>
                  </a:lnTo>
                  <a:lnTo>
                    <a:pt x="5324475" y="684745"/>
                  </a:lnTo>
                  <a:lnTo>
                    <a:pt x="5324475" y="675220"/>
                  </a:lnTo>
                  <a:close/>
                </a:path>
                <a:path w="6353175" h="685164">
                  <a:moveTo>
                    <a:pt x="5381625" y="675220"/>
                  </a:moveTo>
                  <a:lnTo>
                    <a:pt x="5372100" y="675220"/>
                  </a:lnTo>
                  <a:lnTo>
                    <a:pt x="5372100" y="684745"/>
                  </a:lnTo>
                  <a:lnTo>
                    <a:pt x="5381625" y="684745"/>
                  </a:lnTo>
                  <a:lnTo>
                    <a:pt x="5381625" y="675220"/>
                  </a:lnTo>
                  <a:close/>
                </a:path>
                <a:path w="6353175" h="685164">
                  <a:moveTo>
                    <a:pt x="5438775" y="675220"/>
                  </a:moveTo>
                  <a:lnTo>
                    <a:pt x="5429250" y="675220"/>
                  </a:lnTo>
                  <a:lnTo>
                    <a:pt x="5429250" y="684745"/>
                  </a:lnTo>
                  <a:lnTo>
                    <a:pt x="5438775" y="684745"/>
                  </a:lnTo>
                  <a:lnTo>
                    <a:pt x="5438775" y="675220"/>
                  </a:lnTo>
                  <a:close/>
                </a:path>
                <a:path w="6353175" h="685164">
                  <a:moveTo>
                    <a:pt x="5495925" y="675220"/>
                  </a:moveTo>
                  <a:lnTo>
                    <a:pt x="5486400" y="675220"/>
                  </a:lnTo>
                  <a:lnTo>
                    <a:pt x="5486400" y="684745"/>
                  </a:lnTo>
                  <a:lnTo>
                    <a:pt x="5495925" y="684745"/>
                  </a:lnTo>
                  <a:lnTo>
                    <a:pt x="5495925" y="675220"/>
                  </a:lnTo>
                  <a:close/>
                </a:path>
                <a:path w="6353175" h="685164">
                  <a:moveTo>
                    <a:pt x="5553075" y="675220"/>
                  </a:moveTo>
                  <a:lnTo>
                    <a:pt x="5543550" y="675220"/>
                  </a:lnTo>
                  <a:lnTo>
                    <a:pt x="5543550" y="684745"/>
                  </a:lnTo>
                  <a:lnTo>
                    <a:pt x="5553075" y="684745"/>
                  </a:lnTo>
                  <a:lnTo>
                    <a:pt x="5553075" y="675220"/>
                  </a:lnTo>
                  <a:close/>
                </a:path>
                <a:path w="6353175" h="685164">
                  <a:moveTo>
                    <a:pt x="5610225" y="675220"/>
                  </a:moveTo>
                  <a:lnTo>
                    <a:pt x="5600700" y="675220"/>
                  </a:lnTo>
                  <a:lnTo>
                    <a:pt x="5600700" y="684745"/>
                  </a:lnTo>
                  <a:lnTo>
                    <a:pt x="5610225" y="684745"/>
                  </a:lnTo>
                  <a:lnTo>
                    <a:pt x="5610225" y="675220"/>
                  </a:lnTo>
                  <a:close/>
                </a:path>
                <a:path w="6353175" h="685164">
                  <a:moveTo>
                    <a:pt x="5667375" y="675220"/>
                  </a:moveTo>
                  <a:lnTo>
                    <a:pt x="5657850" y="675220"/>
                  </a:lnTo>
                  <a:lnTo>
                    <a:pt x="5657850" y="684745"/>
                  </a:lnTo>
                  <a:lnTo>
                    <a:pt x="5667375" y="684745"/>
                  </a:lnTo>
                  <a:lnTo>
                    <a:pt x="5667375" y="675220"/>
                  </a:lnTo>
                  <a:close/>
                </a:path>
                <a:path w="6353175" h="685164">
                  <a:moveTo>
                    <a:pt x="5724525" y="675220"/>
                  </a:moveTo>
                  <a:lnTo>
                    <a:pt x="5715000" y="675220"/>
                  </a:lnTo>
                  <a:lnTo>
                    <a:pt x="5715000" y="684745"/>
                  </a:lnTo>
                  <a:lnTo>
                    <a:pt x="5724525" y="684745"/>
                  </a:lnTo>
                  <a:lnTo>
                    <a:pt x="5724525" y="675220"/>
                  </a:lnTo>
                  <a:close/>
                </a:path>
                <a:path w="6353175" h="685164">
                  <a:moveTo>
                    <a:pt x="5781675" y="675220"/>
                  </a:moveTo>
                  <a:lnTo>
                    <a:pt x="5772150" y="675220"/>
                  </a:lnTo>
                  <a:lnTo>
                    <a:pt x="5772150" y="684745"/>
                  </a:lnTo>
                  <a:lnTo>
                    <a:pt x="5781675" y="684745"/>
                  </a:lnTo>
                  <a:lnTo>
                    <a:pt x="5781675" y="675220"/>
                  </a:lnTo>
                  <a:close/>
                </a:path>
                <a:path w="6353175" h="685164">
                  <a:moveTo>
                    <a:pt x="5838825" y="675220"/>
                  </a:moveTo>
                  <a:lnTo>
                    <a:pt x="5829300" y="675220"/>
                  </a:lnTo>
                  <a:lnTo>
                    <a:pt x="5829300" y="684745"/>
                  </a:lnTo>
                  <a:lnTo>
                    <a:pt x="5838825" y="684745"/>
                  </a:lnTo>
                  <a:lnTo>
                    <a:pt x="5838825" y="675220"/>
                  </a:lnTo>
                  <a:close/>
                </a:path>
                <a:path w="6353175" h="685164">
                  <a:moveTo>
                    <a:pt x="5895975" y="675220"/>
                  </a:moveTo>
                  <a:lnTo>
                    <a:pt x="5886450" y="675220"/>
                  </a:lnTo>
                  <a:lnTo>
                    <a:pt x="5886450" y="684745"/>
                  </a:lnTo>
                  <a:lnTo>
                    <a:pt x="5895975" y="684745"/>
                  </a:lnTo>
                  <a:lnTo>
                    <a:pt x="5895975" y="675220"/>
                  </a:lnTo>
                  <a:close/>
                </a:path>
                <a:path w="6353175" h="685164">
                  <a:moveTo>
                    <a:pt x="5953125" y="675220"/>
                  </a:moveTo>
                  <a:lnTo>
                    <a:pt x="5943600" y="675220"/>
                  </a:lnTo>
                  <a:lnTo>
                    <a:pt x="5943600" y="684745"/>
                  </a:lnTo>
                  <a:lnTo>
                    <a:pt x="5953125" y="684745"/>
                  </a:lnTo>
                  <a:lnTo>
                    <a:pt x="5953125" y="675220"/>
                  </a:lnTo>
                  <a:close/>
                </a:path>
                <a:path w="6353175" h="685164">
                  <a:moveTo>
                    <a:pt x="6010275" y="675220"/>
                  </a:moveTo>
                  <a:lnTo>
                    <a:pt x="6000750" y="675220"/>
                  </a:lnTo>
                  <a:lnTo>
                    <a:pt x="6000750" y="684745"/>
                  </a:lnTo>
                  <a:lnTo>
                    <a:pt x="6010275" y="684745"/>
                  </a:lnTo>
                  <a:lnTo>
                    <a:pt x="6010275" y="675220"/>
                  </a:lnTo>
                  <a:close/>
                </a:path>
                <a:path w="6353175" h="685164">
                  <a:moveTo>
                    <a:pt x="6067425" y="675220"/>
                  </a:moveTo>
                  <a:lnTo>
                    <a:pt x="6057900" y="675220"/>
                  </a:lnTo>
                  <a:lnTo>
                    <a:pt x="6057900" y="684745"/>
                  </a:lnTo>
                  <a:lnTo>
                    <a:pt x="6067425" y="684745"/>
                  </a:lnTo>
                  <a:lnTo>
                    <a:pt x="6067425" y="675220"/>
                  </a:lnTo>
                  <a:close/>
                </a:path>
                <a:path w="6353175" h="685164">
                  <a:moveTo>
                    <a:pt x="6124575" y="675220"/>
                  </a:moveTo>
                  <a:lnTo>
                    <a:pt x="6115050" y="675220"/>
                  </a:lnTo>
                  <a:lnTo>
                    <a:pt x="6115050" y="684745"/>
                  </a:lnTo>
                  <a:lnTo>
                    <a:pt x="6124575" y="684745"/>
                  </a:lnTo>
                  <a:lnTo>
                    <a:pt x="6124575" y="675220"/>
                  </a:lnTo>
                  <a:close/>
                </a:path>
                <a:path w="6353175" h="685164">
                  <a:moveTo>
                    <a:pt x="6181725" y="675220"/>
                  </a:moveTo>
                  <a:lnTo>
                    <a:pt x="6172200" y="675220"/>
                  </a:lnTo>
                  <a:lnTo>
                    <a:pt x="6172200" y="684745"/>
                  </a:lnTo>
                  <a:lnTo>
                    <a:pt x="6181725" y="684745"/>
                  </a:lnTo>
                  <a:lnTo>
                    <a:pt x="6181725" y="675220"/>
                  </a:lnTo>
                  <a:close/>
                </a:path>
                <a:path w="6353175" h="685164">
                  <a:moveTo>
                    <a:pt x="6238875" y="675220"/>
                  </a:moveTo>
                  <a:lnTo>
                    <a:pt x="6229350" y="675220"/>
                  </a:lnTo>
                  <a:lnTo>
                    <a:pt x="6229350" y="684745"/>
                  </a:lnTo>
                  <a:lnTo>
                    <a:pt x="6238875" y="684745"/>
                  </a:lnTo>
                  <a:lnTo>
                    <a:pt x="6238875" y="675220"/>
                  </a:lnTo>
                  <a:close/>
                </a:path>
                <a:path w="6353175" h="685164">
                  <a:moveTo>
                    <a:pt x="6296025" y="675220"/>
                  </a:moveTo>
                  <a:lnTo>
                    <a:pt x="6286500" y="675220"/>
                  </a:lnTo>
                  <a:lnTo>
                    <a:pt x="6286500" y="684745"/>
                  </a:lnTo>
                  <a:lnTo>
                    <a:pt x="6296025" y="684745"/>
                  </a:lnTo>
                  <a:lnTo>
                    <a:pt x="6296025" y="675220"/>
                  </a:lnTo>
                  <a:close/>
                </a:path>
                <a:path w="6353175" h="685164">
                  <a:moveTo>
                    <a:pt x="6353175" y="675220"/>
                  </a:moveTo>
                  <a:lnTo>
                    <a:pt x="6343650" y="675220"/>
                  </a:lnTo>
                  <a:lnTo>
                    <a:pt x="6343650" y="684745"/>
                  </a:lnTo>
                  <a:lnTo>
                    <a:pt x="6353175" y="684745"/>
                  </a:lnTo>
                  <a:lnTo>
                    <a:pt x="6353175" y="675220"/>
                  </a:lnTo>
                  <a:close/>
                </a:path>
              </a:pathLst>
            </a:custGeom>
            <a:solidFill>
              <a:srgbClr val="B4B9C2"/>
            </a:solidFill>
          </p:spPr>
          <p:txBody>
            <a:bodyPr wrap="square" lIns="0" tIns="0" rIns="0" bIns="0" rtlCol="0"/>
            <a:lstStyle/>
            <a:p>
              <a:endParaRPr/>
            </a:p>
          </p:txBody>
        </p:sp>
        <p:sp>
          <p:nvSpPr>
            <p:cNvPr id="19" name="object 19"/>
            <p:cNvSpPr/>
            <p:nvPr/>
          </p:nvSpPr>
          <p:spPr>
            <a:xfrm>
              <a:off x="6524637" y="1599145"/>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B4B9C2"/>
            </a:solidFill>
          </p:spPr>
          <p:txBody>
            <a:bodyPr wrap="square" lIns="0" tIns="0" rIns="0" bIns="0" rtlCol="0"/>
            <a:lstStyle/>
            <a:p>
              <a:endParaRPr/>
            </a:p>
          </p:txBody>
        </p:sp>
        <p:sp>
          <p:nvSpPr>
            <p:cNvPr id="20" name="object 20"/>
            <p:cNvSpPr/>
            <p:nvPr/>
          </p:nvSpPr>
          <p:spPr>
            <a:xfrm>
              <a:off x="5724537" y="923937"/>
              <a:ext cx="6353175" cy="685165"/>
            </a:xfrm>
            <a:custGeom>
              <a:avLst/>
              <a:gdLst/>
              <a:ahLst/>
              <a:cxnLst/>
              <a:rect l="l" t="t" r="r" b="b"/>
              <a:pathLst>
                <a:path w="6353175" h="685165">
                  <a:moveTo>
                    <a:pt x="9525" y="0"/>
                  </a:moveTo>
                  <a:lnTo>
                    <a:pt x="0" y="0"/>
                  </a:lnTo>
                  <a:lnTo>
                    <a:pt x="0" y="9525"/>
                  </a:lnTo>
                  <a:lnTo>
                    <a:pt x="9525" y="9525"/>
                  </a:lnTo>
                  <a:lnTo>
                    <a:pt x="9525" y="0"/>
                  </a:lnTo>
                  <a:close/>
                </a:path>
                <a:path w="6353175" h="685165">
                  <a:moveTo>
                    <a:pt x="66675" y="0"/>
                  </a:moveTo>
                  <a:lnTo>
                    <a:pt x="57150" y="0"/>
                  </a:lnTo>
                  <a:lnTo>
                    <a:pt x="57150" y="9525"/>
                  </a:lnTo>
                  <a:lnTo>
                    <a:pt x="66675" y="9525"/>
                  </a:lnTo>
                  <a:lnTo>
                    <a:pt x="66675" y="0"/>
                  </a:lnTo>
                  <a:close/>
                </a:path>
                <a:path w="6353175" h="685165">
                  <a:moveTo>
                    <a:pt x="123825" y="0"/>
                  </a:moveTo>
                  <a:lnTo>
                    <a:pt x="114300" y="0"/>
                  </a:lnTo>
                  <a:lnTo>
                    <a:pt x="114300" y="9525"/>
                  </a:lnTo>
                  <a:lnTo>
                    <a:pt x="123825" y="9525"/>
                  </a:lnTo>
                  <a:lnTo>
                    <a:pt x="123825" y="0"/>
                  </a:lnTo>
                  <a:close/>
                </a:path>
                <a:path w="6353175" h="685165">
                  <a:moveTo>
                    <a:pt x="180975" y="0"/>
                  </a:moveTo>
                  <a:lnTo>
                    <a:pt x="171450" y="0"/>
                  </a:lnTo>
                  <a:lnTo>
                    <a:pt x="171450" y="9525"/>
                  </a:lnTo>
                  <a:lnTo>
                    <a:pt x="180975" y="9525"/>
                  </a:lnTo>
                  <a:lnTo>
                    <a:pt x="180975" y="0"/>
                  </a:lnTo>
                  <a:close/>
                </a:path>
                <a:path w="6353175" h="685165">
                  <a:moveTo>
                    <a:pt x="238125" y="0"/>
                  </a:moveTo>
                  <a:lnTo>
                    <a:pt x="228600" y="0"/>
                  </a:lnTo>
                  <a:lnTo>
                    <a:pt x="228600" y="9525"/>
                  </a:lnTo>
                  <a:lnTo>
                    <a:pt x="238125" y="9525"/>
                  </a:lnTo>
                  <a:lnTo>
                    <a:pt x="238125" y="0"/>
                  </a:lnTo>
                  <a:close/>
                </a:path>
                <a:path w="6353175" h="685165">
                  <a:moveTo>
                    <a:pt x="295275" y="0"/>
                  </a:moveTo>
                  <a:lnTo>
                    <a:pt x="285750" y="0"/>
                  </a:lnTo>
                  <a:lnTo>
                    <a:pt x="285750" y="9525"/>
                  </a:lnTo>
                  <a:lnTo>
                    <a:pt x="295275" y="9525"/>
                  </a:lnTo>
                  <a:lnTo>
                    <a:pt x="295275" y="0"/>
                  </a:lnTo>
                  <a:close/>
                </a:path>
                <a:path w="6353175" h="685165">
                  <a:moveTo>
                    <a:pt x="352425" y="0"/>
                  </a:moveTo>
                  <a:lnTo>
                    <a:pt x="342900" y="0"/>
                  </a:lnTo>
                  <a:lnTo>
                    <a:pt x="342900" y="9525"/>
                  </a:lnTo>
                  <a:lnTo>
                    <a:pt x="352425" y="9525"/>
                  </a:lnTo>
                  <a:lnTo>
                    <a:pt x="352425" y="0"/>
                  </a:lnTo>
                  <a:close/>
                </a:path>
                <a:path w="6353175" h="685165">
                  <a:moveTo>
                    <a:pt x="409575" y="0"/>
                  </a:moveTo>
                  <a:lnTo>
                    <a:pt x="400050" y="0"/>
                  </a:lnTo>
                  <a:lnTo>
                    <a:pt x="400050" y="9525"/>
                  </a:lnTo>
                  <a:lnTo>
                    <a:pt x="409575" y="9525"/>
                  </a:lnTo>
                  <a:lnTo>
                    <a:pt x="409575" y="0"/>
                  </a:lnTo>
                  <a:close/>
                </a:path>
                <a:path w="6353175" h="685165">
                  <a:moveTo>
                    <a:pt x="466725" y="0"/>
                  </a:moveTo>
                  <a:lnTo>
                    <a:pt x="457200" y="0"/>
                  </a:lnTo>
                  <a:lnTo>
                    <a:pt x="457200" y="9525"/>
                  </a:lnTo>
                  <a:lnTo>
                    <a:pt x="466725" y="9525"/>
                  </a:lnTo>
                  <a:lnTo>
                    <a:pt x="466725" y="0"/>
                  </a:lnTo>
                  <a:close/>
                </a:path>
                <a:path w="6353175" h="685165">
                  <a:moveTo>
                    <a:pt x="523875" y="0"/>
                  </a:moveTo>
                  <a:lnTo>
                    <a:pt x="514350" y="0"/>
                  </a:lnTo>
                  <a:lnTo>
                    <a:pt x="514350" y="9525"/>
                  </a:lnTo>
                  <a:lnTo>
                    <a:pt x="523875" y="9525"/>
                  </a:lnTo>
                  <a:lnTo>
                    <a:pt x="523875" y="0"/>
                  </a:lnTo>
                  <a:close/>
                </a:path>
                <a:path w="6353175" h="685165">
                  <a:moveTo>
                    <a:pt x="581025" y="0"/>
                  </a:moveTo>
                  <a:lnTo>
                    <a:pt x="571500" y="0"/>
                  </a:lnTo>
                  <a:lnTo>
                    <a:pt x="571500" y="9525"/>
                  </a:lnTo>
                  <a:lnTo>
                    <a:pt x="581025" y="9525"/>
                  </a:lnTo>
                  <a:lnTo>
                    <a:pt x="581025" y="0"/>
                  </a:lnTo>
                  <a:close/>
                </a:path>
                <a:path w="6353175" h="685165">
                  <a:moveTo>
                    <a:pt x="638175" y="0"/>
                  </a:moveTo>
                  <a:lnTo>
                    <a:pt x="628650" y="0"/>
                  </a:lnTo>
                  <a:lnTo>
                    <a:pt x="628650" y="9525"/>
                  </a:lnTo>
                  <a:lnTo>
                    <a:pt x="638175" y="9525"/>
                  </a:lnTo>
                  <a:lnTo>
                    <a:pt x="638175" y="0"/>
                  </a:lnTo>
                  <a:close/>
                </a:path>
                <a:path w="6353175" h="685165">
                  <a:moveTo>
                    <a:pt x="695325" y="0"/>
                  </a:moveTo>
                  <a:lnTo>
                    <a:pt x="685800" y="0"/>
                  </a:lnTo>
                  <a:lnTo>
                    <a:pt x="685800" y="9525"/>
                  </a:lnTo>
                  <a:lnTo>
                    <a:pt x="695325" y="9525"/>
                  </a:lnTo>
                  <a:lnTo>
                    <a:pt x="695325" y="0"/>
                  </a:lnTo>
                  <a:close/>
                </a:path>
                <a:path w="6353175" h="685165">
                  <a:moveTo>
                    <a:pt x="752475" y="0"/>
                  </a:moveTo>
                  <a:lnTo>
                    <a:pt x="742950" y="0"/>
                  </a:lnTo>
                  <a:lnTo>
                    <a:pt x="742950" y="9525"/>
                  </a:lnTo>
                  <a:lnTo>
                    <a:pt x="752475" y="9525"/>
                  </a:lnTo>
                  <a:lnTo>
                    <a:pt x="752475" y="0"/>
                  </a:lnTo>
                  <a:close/>
                </a:path>
                <a:path w="6353175" h="685165">
                  <a:moveTo>
                    <a:pt x="809625" y="0"/>
                  </a:moveTo>
                  <a:lnTo>
                    <a:pt x="800100" y="0"/>
                  </a:lnTo>
                  <a:lnTo>
                    <a:pt x="800100" y="9525"/>
                  </a:lnTo>
                  <a:lnTo>
                    <a:pt x="809625" y="9525"/>
                  </a:lnTo>
                  <a:lnTo>
                    <a:pt x="809625" y="0"/>
                  </a:lnTo>
                  <a:close/>
                </a:path>
                <a:path w="6353175" h="685165">
                  <a:moveTo>
                    <a:pt x="866775" y="0"/>
                  </a:moveTo>
                  <a:lnTo>
                    <a:pt x="857250" y="0"/>
                  </a:lnTo>
                  <a:lnTo>
                    <a:pt x="857250" y="9525"/>
                  </a:lnTo>
                  <a:lnTo>
                    <a:pt x="866775" y="9525"/>
                  </a:lnTo>
                  <a:lnTo>
                    <a:pt x="866775" y="0"/>
                  </a:lnTo>
                  <a:close/>
                </a:path>
                <a:path w="6353175" h="685165">
                  <a:moveTo>
                    <a:pt x="923925" y="0"/>
                  </a:moveTo>
                  <a:lnTo>
                    <a:pt x="914400" y="0"/>
                  </a:lnTo>
                  <a:lnTo>
                    <a:pt x="914400" y="9525"/>
                  </a:lnTo>
                  <a:lnTo>
                    <a:pt x="923925" y="9525"/>
                  </a:lnTo>
                  <a:lnTo>
                    <a:pt x="923925" y="0"/>
                  </a:lnTo>
                  <a:close/>
                </a:path>
                <a:path w="6353175" h="685165">
                  <a:moveTo>
                    <a:pt x="981075" y="0"/>
                  </a:moveTo>
                  <a:lnTo>
                    <a:pt x="971550" y="0"/>
                  </a:lnTo>
                  <a:lnTo>
                    <a:pt x="971550" y="9525"/>
                  </a:lnTo>
                  <a:lnTo>
                    <a:pt x="981075" y="9525"/>
                  </a:lnTo>
                  <a:lnTo>
                    <a:pt x="981075" y="0"/>
                  </a:lnTo>
                  <a:close/>
                </a:path>
                <a:path w="6353175" h="685165">
                  <a:moveTo>
                    <a:pt x="1038225" y="0"/>
                  </a:moveTo>
                  <a:lnTo>
                    <a:pt x="1028700" y="0"/>
                  </a:lnTo>
                  <a:lnTo>
                    <a:pt x="1028700" y="9525"/>
                  </a:lnTo>
                  <a:lnTo>
                    <a:pt x="1038225" y="9525"/>
                  </a:lnTo>
                  <a:lnTo>
                    <a:pt x="1038225" y="0"/>
                  </a:lnTo>
                  <a:close/>
                </a:path>
                <a:path w="6353175" h="685165">
                  <a:moveTo>
                    <a:pt x="1095375" y="0"/>
                  </a:moveTo>
                  <a:lnTo>
                    <a:pt x="1085850" y="0"/>
                  </a:lnTo>
                  <a:lnTo>
                    <a:pt x="1085850" y="9525"/>
                  </a:lnTo>
                  <a:lnTo>
                    <a:pt x="1095375" y="9525"/>
                  </a:lnTo>
                  <a:lnTo>
                    <a:pt x="1095375" y="0"/>
                  </a:lnTo>
                  <a:close/>
                </a:path>
                <a:path w="6353175" h="685165">
                  <a:moveTo>
                    <a:pt x="1152525" y="0"/>
                  </a:moveTo>
                  <a:lnTo>
                    <a:pt x="1143000" y="0"/>
                  </a:lnTo>
                  <a:lnTo>
                    <a:pt x="1143000" y="9525"/>
                  </a:lnTo>
                  <a:lnTo>
                    <a:pt x="1152525" y="9525"/>
                  </a:lnTo>
                  <a:lnTo>
                    <a:pt x="1152525" y="0"/>
                  </a:lnTo>
                  <a:close/>
                </a:path>
                <a:path w="6353175" h="685165">
                  <a:moveTo>
                    <a:pt x="1209675" y="0"/>
                  </a:moveTo>
                  <a:lnTo>
                    <a:pt x="1200150" y="0"/>
                  </a:lnTo>
                  <a:lnTo>
                    <a:pt x="1200150" y="9525"/>
                  </a:lnTo>
                  <a:lnTo>
                    <a:pt x="1209675" y="9525"/>
                  </a:lnTo>
                  <a:lnTo>
                    <a:pt x="1209675" y="0"/>
                  </a:lnTo>
                  <a:close/>
                </a:path>
                <a:path w="6353175" h="685165">
                  <a:moveTo>
                    <a:pt x="1266825" y="0"/>
                  </a:moveTo>
                  <a:lnTo>
                    <a:pt x="1257300" y="0"/>
                  </a:lnTo>
                  <a:lnTo>
                    <a:pt x="1257300" y="9525"/>
                  </a:lnTo>
                  <a:lnTo>
                    <a:pt x="1266825" y="9525"/>
                  </a:lnTo>
                  <a:lnTo>
                    <a:pt x="1266825" y="0"/>
                  </a:lnTo>
                  <a:close/>
                </a:path>
                <a:path w="6353175" h="685165">
                  <a:moveTo>
                    <a:pt x="1323975" y="0"/>
                  </a:moveTo>
                  <a:lnTo>
                    <a:pt x="1314450" y="0"/>
                  </a:lnTo>
                  <a:lnTo>
                    <a:pt x="1314450" y="9525"/>
                  </a:lnTo>
                  <a:lnTo>
                    <a:pt x="1323975" y="9525"/>
                  </a:lnTo>
                  <a:lnTo>
                    <a:pt x="1323975" y="0"/>
                  </a:lnTo>
                  <a:close/>
                </a:path>
                <a:path w="6353175" h="685165">
                  <a:moveTo>
                    <a:pt x="1381125" y="0"/>
                  </a:moveTo>
                  <a:lnTo>
                    <a:pt x="1371600" y="0"/>
                  </a:lnTo>
                  <a:lnTo>
                    <a:pt x="1371600" y="9525"/>
                  </a:lnTo>
                  <a:lnTo>
                    <a:pt x="1381125" y="9525"/>
                  </a:lnTo>
                  <a:lnTo>
                    <a:pt x="1381125" y="0"/>
                  </a:lnTo>
                  <a:close/>
                </a:path>
                <a:path w="6353175" h="685165">
                  <a:moveTo>
                    <a:pt x="1438275" y="0"/>
                  </a:moveTo>
                  <a:lnTo>
                    <a:pt x="1428750" y="0"/>
                  </a:lnTo>
                  <a:lnTo>
                    <a:pt x="1428750" y="9525"/>
                  </a:lnTo>
                  <a:lnTo>
                    <a:pt x="1438275" y="9525"/>
                  </a:lnTo>
                  <a:lnTo>
                    <a:pt x="1438275" y="0"/>
                  </a:lnTo>
                  <a:close/>
                </a:path>
                <a:path w="6353175" h="685165">
                  <a:moveTo>
                    <a:pt x="1495425" y="0"/>
                  </a:moveTo>
                  <a:lnTo>
                    <a:pt x="1485900" y="0"/>
                  </a:lnTo>
                  <a:lnTo>
                    <a:pt x="1485900" y="9525"/>
                  </a:lnTo>
                  <a:lnTo>
                    <a:pt x="1495425" y="9525"/>
                  </a:lnTo>
                  <a:lnTo>
                    <a:pt x="1495425" y="0"/>
                  </a:lnTo>
                  <a:close/>
                </a:path>
                <a:path w="6353175" h="685165">
                  <a:moveTo>
                    <a:pt x="1552575" y="0"/>
                  </a:moveTo>
                  <a:lnTo>
                    <a:pt x="1543050" y="0"/>
                  </a:lnTo>
                  <a:lnTo>
                    <a:pt x="1543050" y="9525"/>
                  </a:lnTo>
                  <a:lnTo>
                    <a:pt x="1552575" y="9525"/>
                  </a:lnTo>
                  <a:lnTo>
                    <a:pt x="1552575" y="0"/>
                  </a:lnTo>
                  <a:close/>
                </a:path>
                <a:path w="6353175" h="685165">
                  <a:moveTo>
                    <a:pt x="1609725" y="0"/>
                  </a:moveTo>
                  <a:lnTo>
                    <a:pt x="1600200" y="0"/>
                  </a:lnTo>
                  <a:lnTo>
                    <a:pt x="1600200" y="9525"/>
                  </a:lnTo>
                  <a:lnTo>
                    <a:pt x="1609725" y="9525"/>
                  </a:lnTo>
                  <a:lnTo>
                    <a:pt x="1609725" y="0"/>
                  </a:lnTo>
                  <a:close/>
                </a:path>
                <a:path w="6353175" h="685165">
                  <a:moveTo>
                    <a:pt x="1666875" y="0"/>
                  </a:moveTo>
                  <a:lnTo>
                    <a:pt x="1657350" y="0"/>
                  </a:lnTo>
                  <a:lnTo>
                    <a:pt x="1657350" y="9525"/>
                  </a:lnTo>
                  <a:lnTo>
                    <a:pt x="1666875" y="9525"/>
                  </a:lnTo>
                  <a:lnTo>
                    <a:pt x="1666875" y="0"/>
                  </a:lnTo>
                  <a:close/>
                </a:path>
                <a:path w="6353175" h="685165">
                  <a:moveTo>
                    <a:pt x="1724025" y="0"/>
                  </a:moveTo>
                  <a:lnTo>
                    <a:pt x="1714500" y="0"/>
                  </a:lnTo>
                  <a:lnTo>
                    <a:pt x="1714500" y="9525"/>
                  </a:lnTo>
                  <a:lnTo>
                    <a:pt x="1724025" y="9525"/>
                  </a:lnTo>
                  <a:lnTo>
                    <a:pt x="1724025" y="0"/>
                  </a:lnTo>
                  <a:close/>
                </a:path>
                <a:path w="6353175" h="685165">
                  <a:moveTo>
                    <a:pt x="1781175" y="0"/>
                  </a:moveTo>
                  <a:lnTo>
                    <a:pt x="1771650" y="0"/>
                  </a:lnTo>
                  <a:lnTo>
                    <a:pt x="1771650" y="9525"/>
                  </a:lnTo>
                  <a:lnTo>
                    <a:pt x="1781175" y="9525"/>
                  </a:lnTo>
                  <a:lnTo>
                    <a:pt x="1781175" y="0"/>
                  </a:lnTo>
                  <a:close/>
                </a:path>
                <a:path w="6353175" h="685165">
                  <a:moveTo>
                    <a:pt x="1838325" y="0"/>
                  </a:moveTo>
                  <a:lnTo>
                    <a:pt x="1828800" y="0"/>
                  </a:lnTo>
                  <a:lnTo>
                    <a:pt x="1828800" y="9525"/>
                  </a:lnTo>
                  <a:lnTo>
                    <a:pt x="1838325" y="9525"/>
                  </a:lnTo>
                  <a:lnTo>
                    <a:pt x="1838325" y="0"/>
                  </a:lnTo>
                  <a:close/>
                </a:path>
                <a:path w="6353175" h="685165">
                  <a:moveTo>
                    <a:pt x="1895475" y="0"/>
                  </a:moveTo>
                  <a:lnTo>
                    <a:pt x="1885950" y="0"/>
                  </a:lnTo>
                  <a:lnTo>
                    <a:pt x="1885950" y="9525"/>
                  </a:lnTo>
                  <a:lnTo>
                    <a:pt x="1895475" y="9525"/>
                  </a:lnTo>
                  <a:lnTo>
                    <a:pt x="1895475" y="0"/>
                  </a:lnTo>
                  <a:close/>
                </a:path>
                <a:path w="6353175" h="685165">
                  <a:moveTo>
                    <a:pt x="1952625" y="0"/>
                  </a:moveTo>
                  <a:lnTo>
                    <a:pt x="1943100" y="0"/>
                  </a:lnTo>
                  <a:lnTo>
                    <a:pt x="1943100" y="9525"/>
                  </a:lnTo>
                  <a:lnTo>
                    <a:pt x="1952625" y="9525"/>
                  </a:lnTo>
                  <a:lnTo>
                    <a:pt x="1952625" y="0"/>
                  </a:lnTo>
                  <a:close/>
                </a:path>
                <a:path w="6353175" h="685165">
                  <a:moveTo>
                    <a:pt x="2009775" y="0"/>
                  </a:moveTo>
                  <a:lnTo>
                    <a:pt x="2000250" y="0"/>
                  </a:lnTo>
                  <a:lnTo>
                    <a:pt x="2000250" y="9525"/>
                  </a:lnTo>
                  <a:lnTo>
                    <a:pt x="2009775" y="9525"/>
                  </a:lnTo>
                  <a:lnTo>
                    <a:pt x="2009775" y="0"/>
                  </a:lnTo>
                  <a:close/>
                </a:path>
                <a:path w="6353175" h="685165">
                  <a:moveTo>
                    <a:pt x="2066925" y="0"/>
                  </a:moveTo>
                  <a:lnTo>
                    <a:pt x="2057400" y="0"/>
                  </a:lnTo>
                  <a:lnTo>
                    <a:pt x="2057400" y="9525"/>
                  </a:lnTo>
                  <a:lnTo>
                    <a:pt x="2066925" y="9525"/>
                  </a:lnTo>
                  <a:lnTo>
                    <a:pt x="2066925" y="0"/>
                  </a:lnTo>
                  <a:close/>
                </a:path>
                <a:path w="6353175" h="685165">
                  <a:moveTo>
                    <a:pt x="2124075" y="0"/>
                  </a:moveTo>
                  <a:lnTo>
                    <a:pt x="2114550" y="0"/>
                  </a:lnTo>
                  <a:lnTo>
                    <a:pt x="2114550" y="9525"/>
                  </a:lnTo>
                  <a:lnTo>
                    <a:pt x="2124075" y="9525"/>
                  </a:lnTo>
                  <a:lnTo>
                    <a:pt x="2124075" y="0"/>
                  </a:lnTo>
                  <a:close/>
                </a:path>
                <a:path w="6353175" h="685165">
                  <a:moveTo>
                    <a:pt x="2181225" y="0"/>
                  </a:moveTo>
                  <a:lnTo>
                    <a:pt x="2171700" y="0"/>
                  </a:lnTo>
                  <a:lnTo>
                    <a:pt x="2171700" y="9525"/>
                  </a:lnTo>
                  <a:lnTo>
                    <a:pt x="2181225" y="9525"/>
                  </a:lnTo>
                  <a:lnTo>
                    <a:pt x="2181225" y="0"/>
                  </a:lnTo>
                  <a:close/>
                </a:path>
                <a:path w="6353175" h="685165">
                  <a:moveTo>
                    <a:pt x="2238375" y="0"/>
                  </a:moveTo>
                  <a:lnTo>
                    <a:pt x="2228850" y="0"/>
                  </a:lnTo>
                  <a:lnTo>
                    <a:pt x="2228850" y="9525"/>
                  </a:lnTo>
                  <a:lnTo>
                    <a:pt x="2238375" y="9525"/>
                  </a:lnTo>
                  <a:lnTo>
                    <a:pt x="2238375" y="0"/>
                  </a:lnTo>
                  <a:close/>
                </a:path>
                <a:path w="6353175" h="685165">
                  <a:moveTo>
                    <a:pt x="2295525" y="0"/>
                  </a:moveTo>
                  <a:lnTo>
                    <a:pt x="2286000" y="0"/>
                  </a:lnTo>
                  <a:lnTo>
                    <a:pt x="2286000" y="9525"/>
                  </a:lnTo>
                  <a:lnTo>
                    <a:pt x="2295525" y="9525"/>
                  </a:lnTo>
                  <a:lnTo>
                    <a:pt x="2295525" y="0"/>
                  </a:lnTo>
                  <a:close/>
                </a:path>
                <a:path w="6353175" h="685165">
                  <a:moveTo>
                    <a:pt x="2352675" y="0"/>
                  </a:moveTo>
                  <a:lnTo>
                    <a:pt x="2343150" y="0"/>
                  </a:lnTo>
                  <a:lnTo>
                    <a:pt x="2343150" y="9525"/>
                  </a:lnTo>
                  <a:lnTo>
                    <a:pt x="2352675" y="9525"/>
                  </a:lnTo>
                  <a:lnTo>
                    <a:pt x="2352675" y="0"/>
                  </a:lnTo>
                  <a:close/>
                </a:path>
                <a:path w="6353175" h="685165">
                  <a:moveTo>
                    <a:pt x="2409825" y="0"/>
                  </a:moveTo>
                  <a:lnTo>
                    <a:pt x="2400300" y="0"/>
                  </a:lnTo>
                  <a:lnTo>
                    <a:pt x="2400300" y="9525"/>
                  </a:lnTo>
                  <a:lnTo>
                    <a:pt x="2409825" y="9525"/>
                  </a:lnTo>
                  <a:lnTo>
                    <a:pt x="2409825" y="0"/>
                  </a:lnTo>
                  <a:close/>
                </a:path>
                <a:path w="6353175" h="685165">
                  <a:moveTo>
                    <a:pt x="4810125" y="675208"/>
                  </a:moveTo>
                  <a:lnTo>
                    <a:pt x="4800600" y="675208"/>
                  </a:lnTo>
                  <a:lnTo>
                    <a:pt x="4800600" y="684733"/>
                  </a:lnTo>
                  <a:lnTo>
                    <a:pt x="4810125" y="684733"/>
                  </a:lnTo>
                  <a:lnTo>
                    <a:pt x="4810125" y="675208"/>
                  </a:lnTo>
                  <a:close/>
                </a:path>
                <a:path w="6353175" h="685165">
                  <a:moveTo>
                    <a:pt x="4867275" y="675208"/>
                  </a:moveTo>
                  <a:lnTo>
                    <a:pt x="4857750" y="675208"/>
                  </a:lnTo>
                  <a:lnTo>
                    <a:pt x="4857750" y="684733"/>
                  </a:lnTo>
                  <a:lnTo>
                    <a:pt x="4867275" y="684733"/>
                  </a:lnTo>
                  <a:lnTo>
                    <a:pt x="4867275" y="675208"/>
                  </a:lnTo>
                  <a:close/>
                </a:path>
                <a:path w="6353175" h="685165">
                  <a:moveTo>
                    <a:pt x="4924425" y="675208"/>
                  </a:moveTo>
                  <a:lnTo>
                    <a:pt x="4914900" y="675208"/>
                  </a:lnTo>
                  <a:lnTo>
                    <a:pt x="4914900" y="684733"/>
                  </a:lnTo>
                  <a:lnTo>
                    <a:pt x="4924425" y="684733"/>
                  </a:lnTo>
                  <a:lnTo>
                    <a:pt x="4924425" y="675208"/>
                  </a:lnTo>
                  <a:close/>
                </a:path>
                <a:path w="6353175" h="685165">
                  <a:moveTo>
                    <a:pt x="4981575" y="675208"/>
                  </a:moveTo>
                  <a:lnTo>
                    <a:pt x="4972050" y="675208"/>
                  </a:lnTo>
                  <a:lnTo>
                    <a:pt x="4972050" y="684733"/>
                  </a:lnTo>
                  <a:lnTo>
                    <a:pt x="4981575" y="684733"/>
                  </a:lnTo>
                  <a:lnTo>
                    <a:pt x="4981575" y="675208"/>
                  </a:lnTo>
                  <a:close/>
                </a:path>
                <a:path w="6353175" h="685165">
                  <a:moveTo>
                    <a:pt x="5038725" y="675208"/>
                  </a:moveTo>
                  <a:lnTo>
                    <a:pt x="5029200" y="675208"/>
                  </a:lnTo>
                  <a:lnTo>
                    <a:pt x="5029200" y="684733"/>
                  </a:lnTo>
                  <a:lnTo>
                    <a:pt x="5038725" y="684733"/>
                  </a:lnTo>
                  <a:lnTo>
                    <a:pt x="5038725" y="675208"/>
                  </a:lnTo>
                  <a:close/>
                </a:path>
                <a:path w="6353175" h="685165">
                  <a:moveTo>
                    <a:pt x="5095875" y="675208"/>
                  </a:moveTo>
                  <a:lnTo>
                    <a:pt x="5086350" y="675208"/>
                  </a:lnTo>
                  <a:lnTo>
                    <a:pt x="5086350" y="684733"/>
                  </a:lnTo>
                  <a:lnTo>
                    <a:pt x="5095875" y="684733"/>
                  </a:lnTo>
                  <a:lnTo>
                    <a:pt x="5095875" y="675208"/>
                  </a:lnTo>
                  <a:close/>
                </a:path>
                <a:path w="6353175" h="685165">
                  <a:moveTo>
                    <a:pt x="5153025" y="675208"/>
                  </a:moveTo>
                  <a:lnTo>
                    <a:pt x="5143500" y="675208"/>
                  </a:lnTo>
                  <a:lnTo>
                    <a:pt x="5143500" y="684733"/>
                  </a:lnTo>
                  <a:lnTo>
                    <a:pt x="5153025" y="684733"/>
                  </a:lnTo>
                  <a:lnTo>
                    <a:pt x="5153025" y="675208"/>
                  </a:lnTo>
                  <a:close/>
                </a:path>
                <a:path w="6353175" h="685165">
                  <a:moveTo>
                    <a:pt x="5210175" y="675208"/>
                  </a:moveTo>
                  <a:lnTo>
                    <a:pt x="5200650" y="675208"/>
                  </a:lnTo>
                  <a:lnTo>
                    <a:pt x="5200650" y="684733"/>
                  </a:lnTo>
                  <a:lnTo>
                    <a:pt x="5210175" y="684733"/>
                  </a:lnTo>
                  <a:lnTo>
                    <a:pt x="5210175" y="675208"/>
                  </a:lnTo>
                  <a:close/>
                </a:path>
                <a:path w="6353175" h="685165">
                  <a:moveTo>
                    <a:pt x="5267325" y="675208"/>
                  </a:moveTo>
                  <a:lnTo>
                    <a:pt x="5257800" y="675208"/>
                  </a:lnTo>
                  <a:lnTo>
                    <a:pt x="5257800" y="684733"/>
                  </a:lnTo>
                  <a:lnTo>
                    <a:pt x="5267325" y="684733"/>
                  </a:lnTo>
                  <a:lnTo>
                    <a:pt x="5267325" y="675208"/>
                  </a:lnTo>
                  <a:close/>
                </a:path>
                <a:path w="6353175" h="685165">
                  <a:moveTo>
                    <a:pt x="5324475" y="675208"/>
                  </a:moveTo>
                  <a:lnTo>
                    <a:pt x="5314950" y="675208"/>
                  </a:lnTo>
                  <a:lnTo>
                    <a:pt x="5314950" y="684733"/>
                  </a:lnTo>
                  <a:lnTo>
                    <a:pt x="5324475" y="684733"/>
                  </a:lnTo>
                  <a:lnTo>
                    <a:pt x="5324475" y="675208"/>
                  </a:lnTo>
                  <a:close/>
                </a:path>
                <a:path w="6353175" h="685165">
                  <a:moveTo>
                    <a:pt x="5381625" y="675208"/>
                  </a:moveTo>
                  <a:lnTo>
                    <a:pt x="5372100" y="675208"/>
                  </a:lnTo>
                  <a:lnTo>
                    <a:pt x="5372100" y="684733"/>
                  </a:lnTo>
                  <a:lnTo>
                    <a:pt x="5381625" y="684733"/>
                  </a:lnTo>
                  <a:lnTo>
                    <a:pt x="5381625" y="675208"/>
                  </a:lnTo>
                  <a:close/>
                </a:path>
                <a:path w="6353175" h="685165">
                  <a:moveTo>
                    <a:pt x="5438775" y="675208"/>
                  </a:moveTo>
                  <a:lnTo>
                    <a:pt x="5429250" y="675208"/>
                  </a:lnTo>
                  <a:lnTo>
                    <a:pt x="5429250" y="684733"/>
                  </a:lnTo>
                  <a:lnTo>
                    <a:pt x="5438775" y="684733"/>
                  </a:lnTo>
                  <a:lnTo>
                    <a:pt x="5438775" y="675208"/>
                  </a:lnTo>
                  <a:close/>
                </a:path>
                <a:path w="6353175" h="685165">
                  <a:moveTo>
                    <a:pt x="5495925" y="675208"/>
                  </a:moveTo>
                  <a:lnTo>
                    <a:pt x="5486400" y="675208"/>
                  </a:lnTo>
                  <a:lnTo>
                    <a:pt x="5486400" y="684733"/>
                  </a:lnTo>
                  <a:lnTo>
                    <a:pt x="5495925" y="684733"/>
                  </a:lnTo>
                  <a:lnTo>
                    <a:pt x="5495925" y="675208"/>
                  </a:lnTo>
                  <a:close/>
                </a:path>
                <a:path w="6353175" h="685165">
                  <a:moveTo>
                    <a:pt x="5553075" y="675208"/>
                  </a:moveTo>
                  <a:lnTo>
                    <a:pt x="5543550" y="675208"/>
                  </a:lnTo>
                  <a:lnTo>
                    <a:pt x="5543550" y="684733"/>
                  </a:lnTo>
                  <a:lnTo>
                    <a:pt x="5553075" y="684733"/>
                  </a:lnTo>
                  <a:lnTo>
                    <a:pt x="5553075" y="675208"/>
                  </a:lnTo>
                  <a:close/>
                </a:path>
                <a:path w="6353175" h="685165">
                  <a:moveTo>
                    <a:pt x="5610225" y="675208"/>
                  </a:moveTo>
                  <a:lnTo>
                    <a:pt x="5600700" y="675208"/>
                  </a:lnTo>
                  <a:lnTo>
                    <a:pt x="5600700" y="684733"/>
                  </a:lnTo>
                  <a:lnTo>
                    <a:pt x="5610225" y="684733"/>
                  </a:lnTo>
                  <a:lnTo>
                    <a:pt x="5610225" y="675208"/>
                  </a:lnTo>
                  <a:close/>
                </a:path>
                <a:path w="6353175" h="685165">
                  <a:moveTo>
                    <a:pt x="5667375" y="675208"/>
                  </a:moveTo>
                  <a:lnTo>
                    <a:pt x="5657850" y="675208"/>
                  </a:lnTo>
                  <a:lnTo>
                    <a:pt x="5657850" y="684733"/>
                  </a:lnTo>
                  <a:lnTo>
                    <a:pt x="5667375" y="684733"/>
                  </a:lnTo>
                  <a:lnTo>
                    <a:pt x="5667375" y="675208"/>
                  </a:lnTo>
                  <a:close/>
                </a:path>
                <a:path w="6353175" h="685165">
                  <a:moveTo>
                    <a:pt x="5724525" y="675208"/>
                  </a:moveTo>
                  <a:lnTo>
                    <a:pt x="5715000" y="675208"/>
                  </a:lnTo>
                  <a:lnTo>
                    <a:pt x="5715000" y="684733"/>
                  </a:lnTo>
                  <a:lnTo>
                    <a:pt x="5724525" y="684733"/>
                  </a:lnTo>
                  <a:lnTo>
                    <a:pt x="5724525" y="675208"/>
                  </a:lnTo>
                  <a:close/>
                </a:path>
                <a:path w="6353175" h="685165">
                  <a:moveTo>
                    <a:pt x="5781675" y="675208"/>
                  </a:moveTo>
                  <a:lnTo>
                    <a:pt x="5772150" y="675208"/>
                  </a:lnTo>
                  <a:lnTo>
                    <a:pt x="5772150" y="684733"/>
                  </a:lnTo>
                  <a:lnTo>
                    <a:pt x="5781675" y="684733"/>
                  </a:lnTo>
                  <a:lnTo>
                    <a:pt x="5781675" y="675208"/>
                  </a:lnTo>
                  <a:close/>
                </a:path>
                <a:path w="6353175" h="685165">
                  <a:moveTo>
                    <a:pt x="5838825" y="675208"/>
                  </a:moveTo>
                  <a:lnTo>
                    <a:pt x="5829300" y="675208"/>
                  </a:lnTo>
                  <a:lnTo>
                    <a:pt x="5829300" y="684733"/>
                  </a:lnTo>
                  <a:lnTo>
                    <a:pt x="5838825" y="684733"/>
                  </a:lnTo>
                  <a:lnTo>
                    <a:pt x="5838825" y="675208"/>
                  </a:lnTo>
                  <a:close/>
                </a:path>
                <a:path w="6353175" h="685165">
                  <a:moveTo>
                    <a:pt x="5895975" y="675208"/>
                  </a:moveTo>
                  <a:lnTo>
                    <a:pt x="5886450" y="675208"/>
                  </a:lnTo>
                  <a:lnTo>
                    <a:pt x="5886450" y="684733"/>
                  </a:lnTo>
                  <a:lnTo>
                    <a:pt x="5895975" y="684733"/>
                  </a:lnTo>
                  <a:lnTo>
                    <a:pt x="5895975" y="675208"/>
                  </a:lnTo>
                  <a:close/>
                </a:path>
                <a:path w="6353175" h="685165">
                  <a:moveTo>
                    <a:pt x="5953125" y="675208"/>
                  </a:moveTo>
                  <a:lnTo>
                    <a:pt x="5943600" y="675208"/>
                  </a:lnTo>
                  <a:lnTo>
                    <a:pt x="5943600" y="684733"/>
                  </a:lnTo>
                  <a:lnTo>
                    <a:pt x="5953125" y="684733"/>
                  </a:lnTo>
                  <a:lnTo>
                    <a:pt x="5953125" y="675208"/>
                  </a:lnTo>
                  <a:close/>
                </a:path>
                <a:path w="6353175" h="685165">
                  <a:moveTo>
                    <a:pt x="6010275" y="675208"/>
                  </a:moveTo>
                  <a:lnTo>
                    <a:pt x="6000750" y="675208"/>
                  </a:lnTo>
                  <a:lnTo>
                    <a:pt x="6000750" y="684733"/>
                  </a:lnTo>
                  <a:lnTo>
                    <a:pt x="6010275" y="684733"/>
                  </a:lnTo>
                  <a:lnTo>
                    <a:pt x="6010275" y="675208"/>
                  </a:lnTo>
                  <a:close/>
                </a:path>
                <a:path w="6353175" h="685165">
                  <a:moveTo>
                    <a:pt x="6067425" y="675208"/>
                  </a:moveTo>
                  <a:lnTo>
                    <a:pt x="6057900" y="675208"/>
                  </a:lnTo>
                  <a:lnTo>
                    <a:pt x="6057900" y="684733"/>
                  </a:lnTo>
                  <a:lnTo>
                    <a:pt x="6067425" y="684733"/>
                  </a:lnTo>
                  <a:lnTo>
                    <a:pt x="6067425" y="675208"/>
                  </a:lnTo>
                  <a:close/>
                </a:path>
                <a:path w="6353175" h="685165">
                  <a:moveTo>
                    <a:pt x="6124575" y="675208"/>
                  </a:moveTo>
                  <a:lnTo>
                    <a:pt x="6115050" y="675208"/>
                  </a:lnTo>
                  <a:lnTo>
                    <a:pt x="6115050" y="684733"/>
                  </a:lnTo>
                  <a:lnTo>
                    <a:pt x="6124575" y="684733"/>
                  </a:lnTo>
                  <a:lnTo>
                    <a:pt x="6124575" y="675208"/>
                  </a:lnTo>
                  <a:close/>
                </a:path>
                <a:path w="6353175" h="685165">
                  <a:moveTo>
                    <a:pt x="6181725" y="675208"/>
                  </a:moveTo>
                  <a:lnTo>
                    <a:pt x="6172200" y="675208"/>
                  </a:lnTo>
                  <a:lnTo>
                    <a:pt x="6172200" y="684733"/>
                  </a:lnTo>
                  <a:lnTo>
                    <a:pt x="6181725" y="684733"/>
                  </a:lnTo>
                  <a:lnTo>
                    <a:pt x="6181725" y="675208"/>
                  </a:lnTo>
                  <a:close/>
                </a:path>
                <a:path w="6353175" h="685165">
                  <a:moveTo>
                    <a:pt x="6238875" y="675208"/>
                  </a:moveTo>
                  <a:lnTo>
                    <a:pt x="6229350" y="675208"/>
                  </a:lnTo>
                  <a:lnTo>
                    <a:pt x="6229350" y="684733"/>
                  </a:lnTo>
                  <a:lnTo>
                    <a:pt x="6238875" y="684733"/>
                  </a:lnTo>
                  <a:lnTo>
                    <a:pt x="6238875" y="675208"/>
                  </a:lnTo>
                  <a:close/>
                </a:path>
                <a:path w="6353175" h="685165">
                  <a:moveTo>
                    <a:pt x="6296025" y="675208"/>
                  </a:moveTo>
                  <a:lnTo>
                    <a:pt x="6286500" y="675208"/>
                  </a:lnTo>
                  <a:lnTo>
                    <a:pt x="6286500" y="684733"/>
                  </a:lnTo>
                  <a:lnTo>
                    <a:pt x="6296025" y="684733"/>
                  </a:lnTo>
                  <a:lnTo>
                    <a:pt x="6296025" y="675208"/>
                  </a:lnTo>
                  <a:close/>
                </a:path>
                <a:path w="6353175" h="685165">
                  <a:moveTo>
                    <a:pt x="6353175" y="675208"/>
                  </a:moveTo>
                  <a:lnTo>
                    <a:pt x="6343650" y="675208"/>
                  </a:lnTo>
                  <a:lnTo>
                    <a:pt x="6343650" y="684733"/>
                  </a:lnTo>
                  <a:lnTo>
                    <a:pt x="6353175" y="684733"/>
                  </a:lnTo>
                  <a:lnTo>
                    <a:pt x="6353175" y="675208"/>
                  </a:lnTo>
                  <a:close/>
                </a:path>
              </a:pathLst>
            </a:custGeom>
            <a:solidFill>
              <a:srgbClr val="B4B9C2"/>
            </a:solidFill>
          </p:spPr>
          <p:txBody>
            <a:bodyPr wrap="square" lIns="0" tIns="0" rIns="0" bIns="0" rtlCol="0"/>
            <a:lstStyle/>
            <a:p>
              <a:endParaRPr/>
            </a:p>
          </p:txBody>
        </p:sp>
        <p:sp>
          <p:nvSpPr>
            <p:cNvPr id="21" name="object 21"/>
            <p:cNvSpPr/>
            <p:nvPr/>
          </p:nvSpPr>
          <p:spPr>
            <a:xfrm>
              <a:off x="5819775" y="923937"/>
              <a:ext cx="6258560" cy="3048635"/>
            </a:xfrm>
            <a:custGeom>
              <a:avLst/>
              <a:gdLst/>
              <a:ahLst/>
              <a:cxnLst/>
              <a:rect l="l" t="t" r="r" b="b"/>
              <a:pathLst>
                <a:path w="6258559" h="3048635">
                  <a:moveTo>
                    <a:pt x="9525" y="3038487"/>
                  </a:moveTo>
                  <a:lnTo>
                    <a:pt x="0" y="3038487"/>
                  </a:lnTo>
                  <a:lnTo>
                    <a:pt x="0" y="3048012"/>
                  </a:lnTo>
                  <a:lnTo>
                    <a:pt x="9525" y="3048012"/>
                  </a:lnTo>
                  <a:lnTo>
                    <a:pt x="9525" y="3038487"/>
                  </a:lnTo>
                  <a:close/>
                </a:path>
                <a:path w="6258559" h="3048635">
                  <a:moveTo>
                    <a:pt x="2314587" y="0"/>
                  </a:moveTo>
                  <a:lnTo>
                    <a:pt x="2305062" y="0"/>
                  </a:lnTo>
                  <a:lnTo>
                    <a:pt x="2305062" y="9525"/>
                  </a:lnTo>
                  <a:lnTo>
                    <a:pt x="2314587" y="9525"/>
                  </a:lnTo>
                  <a:lnTo>
                    <a:pt x="2314587" y="0"/>
                  </a:lnTo>
                  <a:close/>
                </a:path>
                <a:path w="6258559" h="3048635">
                  <a:moveTo>
                    <a:pt x="2371737" y="0"/>
                  </a:moveTo>
                  <a:lnTo>
                    <a:pt x="2362212" y="0"/>
                  </a:lnTo>
                  <a:lnTo>
                    <a:pt x="2362212" y="9525"/>
                  </a:lnTo>
                  <a:lnTo>
                    <a:pt x="2371737" y="9525"/>
                  </a:lnTo>
                  <a:lnTo>
                    <a:pt x="2371737" y="0"/>
                  </a:lnTo>
                  <a:close/>
                </a:path>
                <a:path w="6258559" h="3048635">
                  <a:moveTo>
                    <a:pt x="2428887" y="0"/>
                  </a:moveTo>
                  <a:lnTo>
                    <a:pt x="2419362" y="0"/>
                  </a:lnTo>
                  <a:lnTo>
                    <a:pt x="2419362" y="9525"/>
                  </a:lnTo>
                  <a:lnTo>
                    <a:pt x="2428887" y="9525"/>
                  </a:lnTo>
                  <a:lnTo>
                    <a:pt x="2428887" y="0"/>
                  </a:lnTo>
                  <a:close/>
                </a:path>
                <a:path w="6258559" h="3048635">
                  <a:moveTo>
                    <a:pt x="2486037" y="0"/>
                  </a:moveTo>
                  <a:lnTo>
                    <a:pt x="2476512" y="0"/>
                  </a:lnTo>
                  <a:lnTo>
                    <a:pt x="2476512" y="9525"/>
                  </a:lnTo>
                  <a:lnTo>
                    <a:pt x="2486037" y="9525"/>
                  </a:lnTo>
                  <a:lnTo>
                    <a:pt x="2486037" y="0"/>
                  </a:lnTo>
                  <a:close/>
                </a:path>
                <a:path w="6258559" h="3048635">
                  <a:moveTo>
                    <a:pt x="2543187" y="0"/>
                  </a:moveTo>
                  <a:lnTo>
                    <a:pt x="2533662" y="0"/>
                  </a:lnTo>
                  <a:lnTo>
                    <a:pt x="2533662" y="9525"/>
                  </a:lnTo>
                  <a:lnTo>
                    <a:pt x="2543187" y="9525"/>
                  </a:lnTo>
                  <a:lnTo>
                    <a:pt x="2543187" y="0"/>
                  </a:lnTo>
                  <a:close/>
                </a:path>
                <a:path w="6258559" h="3048635">
                  <a:moveTo>
                    <a:pt x="2600337" y="0"/>
                  </a:moveTo>
                  <a:lnTo>
                    <a:pt x="2590812" y="0"/>
                  </a:lnTo>
                  <a:lnTo>
                    <a:pt x="2590812" y="9525"/>
                  </a:lnTo>
                  <a:lnTo>
                    <a:pt x="2600337" y="9525"/>
                  </a:lnTo>
                  <a:lnTo>
                    <a:pt x="2600337" y="0"/>
                  </a:lnTo>
                  <a:close/>
                </a:path>
                <a:path w="6258559" h="3048635">
                  <a:moveTo>
                    <a:pt x="2657487" y="0"/>
                  </a:moveTo>
                  <a:lnTo>
                    <a:pt x="2647962" y="0"/>
                  </a:lnTo>
                  <a:lnTo>
                    <a:pt x="2647962" y="9525"/>
                  </a:lnTo>
                  <a:lnTo>
                    <a:pt x="2657487" y="9525"/>
                  </a:lnTo>
                  <a:lnTo>
                    <a:pt x="2657487" y="0"/>
                  </a:lnTo>
                  <a:close/>
                </a:path>
                <a:path w="6258559" h="3048635">
                  <a:moveTo>
                    <a:pt x="2714637" y="0"/>
                  </a:moveTo>
                  <a:lnTo>
                    <a:pt x="2705112" y="0"/>
                  </a:lnTo>
                  <a:lnTo>
                    <a:pt x="2705112" y="9525"/>
                  </a:lnTo>
                  <a:lnTo>
                    <a:pt x="2714637" y="9525"/>
                  </a:lnTo>
                  <a:lnTo>
                    <a:pt x="2714637" y="0"/>
                  </a:lnTo>
                  <a:close/>
                </a:path>
                <a:path w="6258559" h="3048635">
                  <a:moveTo>
                    <a:pt x="2771787" y="0"/>
                  </a:moveTo>
                  <a:lnTo>
                    <a:pt x="2762262" y="0"/>
                  </a:lnTo>
                  <a:lnTo>
                    <a:pt x="2762262" y="9525"/>
                  </a:lnTo>
                  <a:lnTo>
                    <a:pt x="2771787" y="9525"/>
                  </a:lnTo>
                  <a:lnTo>
                    <a:pt x="2771787" y="0"/>
                  </a:lnTo>
                  <a:close/>
                </a:path>
                <a:path w="6258559" h="3048635">
                  <a:moveTo>
                    <a:pt x="2828937" y="0"/>
                  </a:moveTo>
                  <a:lnTo>
                    <a:pt x="2819412" y="0"/>
                  </a:lnTo>
                  <a:lnTo>
                    <a:pt x="2819412" y="9525"/>
                  </a:lnTo>
                  <a:lnTo>
                    <a:pt x="2828937" y="9525"/>
                  </a:lnTo>
                  <a:lnTo>
                    <a:pt x="2828937" y="0"/>
                  </a:lnTo>
                  <a:close/>
                </a:path>
                <a:path w="6258559" h="3048635">
                  <a:moveTo>
                    <a:pt x="2886087" y="0"/>
                  </a:moveTo>
                  <a:lnTo>
                    <a:pt x="2876562" y="0"/>
                  </a:lnTo>
                  <a:lnTo>
                    <a:pt x="2876562" y="9525"/>
                  </a:lnTo>
                  <a:lnTo>
                    <a:pt x="2886087" y="9525"/>
                  </a:lnTo>
                  <a:lnTo>
                    <a:pt x="2886087" y="0"/>
                  </a:lnTo>
                  <a:close/>
                </a:path>
                <a:path w="6258559" h="3048635">
                  <a:moveTo>
                    <a:pt x="2943237" y="0"/>
                  </a:moveTo>
                  <a:lnTo>
                    <a:pt x="2933712" y="0"/>
                  </a:lnTo>
                  <a:lnTo>
                    <a:pt x="2933712" y="9525"/>
                  </a:lnTo>
                  <a:lnTo>
                    <a:pt x="2943237" y="9525"/>
                  </a:lnTo>
                  <a:lnTo>
                    <a:pt x="2943237" y="0"/>
                  </a:lnTo>
                  <a:close/>
                </a:path>
                <a:path w="6258559" h="3048635">
                  <a:moveTo>
                    <a:pt x="3000387" y="0"/>
                  </a:moveTo>
                  <a:lnTo>
                    <a:pt x="2990862" y="0"/>
                  </a:lnTo>
                  <a:lnTo>
                    <a:pt x="2990862" y="9525"/>
                  </a:lnTo>
                  <a:lnTo>
                    <a:pt x="3000387" y="9525"/>
                  </a:lnTo>
                  <a:lnTo>
                    <a:pt x="3000387" y="0"/>
                  </a:lnTo>
                  <a:close/>
                </a:path>
                <a:path w="6258559" h="3048635">
                  <a:moveTo>
                    <a:pt x="3057537" y="0"/>
                  </a:moveTo>
                  <a:lnTo>
                    <a:pt x="3048012" y="0"/>
                  </a:lnTo>
                  <a:lnTo>
                    <a:pt x="3048012" y="9525"/>
                  </a:lnTo>
                  <a:lnTo>
                    <a:pt x="3057537" y="9525"/>
                  </a:lnTo>
                  <a:lnTo>
                    <a:pt x="3057537" y="0"/>
                  </a:lnTo>
                  <a:close/>
                </a:path>
                <a:path w="6258559" h="3048635">
                  <a:moveTo>
                    <a:pt x="3114687" y="0"/>
                  </a:moveTo>
                  <a:lnTo>
                    <a:pt x="3105162" y="0"/>
                  </a:lnTo>
                  <a:lnTo>
                    <a:pt x="3105162" y="9525"/>
                  </a:lnTo>
                  <a:lnTo>
                    <a:pt x="3114687" y="9525"/>
                  </a:lnTo>
                  <a:lnTo>
                    <a:pt x="3114687" y="0"/>
                  </a:lnTo>
                  <a:close/>
                </a:path>
                <a:path w="6258559" h="3048635">
                  <a:moveTo>
                    <a:pt x="3171837" y="0"/>
                  </a:moveTo>
                  <a:lnTo>
                    <a:pt x="3162312" y="0"/>
                  </a:lnTo>
                  <a:lnTo>
                    <a:pt x="3162312" y="9525"/>
                  </a:lnTo>
                  <a:lnTo>
                    <a:pt x="3171837" y="9525"/>
                  </a:lnTo>
                  <a:lnTo>
                    <a:pt x="3171837" y="0"/>
                  </a:lnTo>
                  <a:close/>
                </a:path>
                <a:path w="6258559" h="3048635">
                  <a:moveTo>
                    <a:pt x="3228987" y="0"/>
                  </a:moveTo>
                  <a:lnTo>
                    <a:pt x="3219462" y="0"/>
                  </a:lnTo>
                  <a:lnTo>
                    <a:pt x="3219462" y="9525"/>
                  </a:lnTo>
                  <a:lnTo>
                    <a:pt x="3228987" y="9525"/>
                  </a:lnTo>
                  <a:lnTo>
                    <a:pt x="3228987" y="0"/>
                  </a:lnTo>
                  <a:close/>
                </a:path>
                <a:path w="6258559" h="3048635">
                  <a:moveTo>
                    <a:pt x="3286137" y="0"/>
                  </a:moveTo>
                  <a:lnTo>
                    <a:pt x="3276612" y="0"/>
                  </a:lnTo>
                  <a:lnTo>
                    <a:pt x="3276612" y="9525"/>
                  </a:lnTo>
                  <a:lnTo>
                    <a:pt x="3286137" y="9525"/>
                  </a:lnTo>
                  <a:lnTo>
                    <a:pt x="3286137" y="0"/>
                  </a:lnTo>
                  <a:close/>
                </a:path>
                <a:path w="6258559" h="3048635">
                  <a:moveTo>
                    <a:pt x="3343287" y="0"/>
                  </a:moveTo>
                  <a:lnTo>
                    <a:pt x="3333762" y="0"/>
                  </a:lnTo>
                  <a:lnTo>
                    <a:pt x="3333762" y="9525"/>
                  </a:lnTo>
                  <a:lnTo>
                    <a:pt x="3343287" y="9525"/>
                  </a:lnTo>
                  <a:lnTo>
                    <a:pt x="3343287" y="0"/>
                  </a:lnTo>
                  <a:close/>
                </a:path>
                <a:path w="6258559" h="3048635">
                  <a:moveTo>
                    <a:pt x="3400437" y="0"/>
                  </a:moveTo>
                  <a:lnTo>
                    <a:pt x="3390912" y="0"/>
                  </a:lnTo>
                  <a:lnTo>
                    <a:pt x="3390912" y="9525"/>
                  </a:lnTo>
                  <a:lnTo>
                    <a:pt x="3400437" y="9525"/>
                  </a:lnTo>
                  <a:lnTo>
                    <a:pt x="3400437" y="0"/>
                  </a:lnTo>
                  <a:close/>
                </a:path>
                <a:path w="6258559" h="3048635">
                  <a:moveTo>
                    <a:pt x="3457587" y="0"/>
                  </a:moveTo>
                  <a:lnTo>
                    <a:pt x="3448062" y="0"/>
                  </a:lnTo>
                  <a:lnTo>
                    <a:pt x="3448062" y="9525"/>
                  </a:lnTo>
                  <a:lnTo>
                    <a:pt x="3457587" y="9525"/>
                  </a:lnTo>
                  <a:lnTo>
                    <a:pt x="3457587" y="0"/>
                  </a:lnTo>
                  <a:close/>
                </a:path>
                <a:path w="6258559" h="3048635">
                  <a:moveTo>
                    <a:pt x="3514737" y="0"/>
                  </a:moveTo>
                  <a:lnTo>
                    <a:pt x="3505212" y="0"/>
                  </a:lnTo>
                  <a:lnTo>
                    <a:pt x="3505212" y="9525"/>
                  </a:lnTo>
                  <a:lnTo>
                    <a:pt x="3514737" y="9525"/>
                  </a:lnTo>
                  <a:lnTo>
                    <a:pt x="3514737" y="0"/>
                  </a:lnTo>
                  <a:close/>
                </a:path>
                <a:path w="6258559" h="3048635">
                  <a:moveTo>
                    <a:pt x="3571887" y="0"/>
                  </a:moveTo>
                  <a:lnTo>
                    <a:pt x="3562362" y="0"/>
                  </a:lnTo>
                  <a:lnTo>
                    <a:pt x="3562362" y="9525"/>
                  </a:lnTo>
                  <a:lnTo>
                    <a:pt x="3571887" y="9525"/>
                  </a:lnTo>
                  <a:lnTo>
                    <a:pt x="3571887" y="0"/>
                  </a:lnTo>
                  <a:close/>
                </a:path>
                <a:path w="6258559" h="3048635">
                  <a:moveTo>
                    <a:pt x="3629037" y="0"/>
                  </a:moveTo>
                  <a:lnTo>
                    <a:pt x="3619512" y="0"/>
                  </a:lnTo>
                  <a:lnTo>
                    <a:pt x="3619512" y="9525"/>
                  </a:lnTo>
                  <a:lnTo>
                    <a:pt x="3629037" y="9525"/>
                  </a:lnTo>
                  <a:lnTo>
                    <a:pt x="3629037" y="0"/>
                  </a:lnTo>
                  <a:close/>
                </a:path>
                <a:path w="6258559" h="3048635">
                  <a:moveTo>
                    <a:pt x="3686187" y="0"/>
                  </a:moveTo>
                  <a:lnTo>
                    <a:pt x="3676662" y="0"/>
                  </a:lnTo>
                  <a:lnTo>
                    <a:pt x="3676662" y="9525"/>
                  </a:lnTo>
                  <a:lnTo>
                    <a:pt x="3686187" y="9525"/>
                  </a:lnTo>
                  <a:lnTo>
                    <a:pt x="3686187" y="0"/>
                  </a:lnTo>
                  <a:close/>
                </a:path>
                <a:path w="6258559" h="3048635">
                  <a:moveTo>
                    <a:pt x="3743337" y="0"/>
                  </a:moveTo>
                  <a:lnTo>
                    <a:pt x="3733812" y="0"/>
                  </a:lnTo>
                  <a:lnTo>
                    <a:pt x="3733812" y="9525"/>
                  </a:lnTo>
                  <a:lnTo>
                    <a:pt x="3743337" y="9525"/>
                  </a:lnTo>
                  <a:lnTo>
                    <a:pt x="3743337" y="0"/>
                  </a:lnTo>
                  <a:close/>
                </a:path>
                <a:path w="6258559" h="3048635">
                  <a:moveTo>
                    <a:pt x="3800487" y="0"/>
                  </a:moveTo>
                  <a:lnTo>
                    <a:pt x="3790962" y="0"/>
                  </a:lnTo>
                  <a:lnTo>
                    <a:pt x="3790962" y="9525"/>
                  </a:lnTo>
                  <a:lnTo>
                    <a:pt x="3800487" y="9525"/>
                  </a:lnTo>
                  <a:lnTo>
                    <a:pt x="3800487" y="0"/>
                  </a:lnTo>
                  <a:close/>
                </a:path>
                <a:path w="6258559" h="3048635">
                  <a:moveTo>
                    <a:pt x="3857637" y="0"/>
                  </a:moveTo>
                  <a:lnTo>
                    <a:pt x="3848112" y="0"/>
                  </a:lnTo>
                  <a:lnTo>
                    <a:pt x="3848112" y="9525"/>
                  </a:lnTo>
                  <a:lnTo>
                    <a:pt x="3857637" y="9525"/>
                  </a:lnTo>
                  <a:lnTo>
                    <a:pt x="3857637" y="0"/>
                  </a:lnTo>
                  <a:close/>
                </a:path>
                <a:path w="6258559" h="3048635">
                  <a:moveTo>
                    <a:pt x="3914787" y="0"/>
                  </a:moveTo>
                  <a:lnTo>
                    <a:pt x="3905262" y="0"/>
                  </a:lnTo>
                  <a:lnTo>
                    <a:pt x="3905262" y="9525"/>
                  </a:lnTo>
                  <a:lnTo>
                    <a:pt x="3914787" y="9525"/>
                  </a:lnTo>
                  <a:lnTo>
                    <a:pt x="3914787" y="0"/>
                  </a:lnTo>
                  <a:close/>
                </a:path>
                <a:path w="6258559" h="3048635">
                  <a:moveTo>
                    <a:pt x="3971937" y="0"/>
                  </a:moveTo>
                  <a:lnTo>
                    <a:pt x="3962412" y="0"/>
                  </a:lnTo>
                  <a:lnTo>
                    <a:pt x="3962412" y="9525"/>
                  </a:lnTo>
                  <a:lnTo>
                    <a:pt x="3971937" y="9525"/>
                  </a:lnTo>
                  <a:lnTo>
                    <a:pt x="3971937" y="0"/>
                  </a:lnTo>
                  <a:close/>
                </a:path>
                <a:path w="6258559" h="3048635">
                  <a:moveTo>
                    <a:pt x="4029087" y="0"/>
                  </a:moveTo>
                  <a:lnTo>
                    <a:pt x="4019562" y="0"/>
                  </a:lnTo>
                  <a:lnTo>
                    <a:pt x="4019562" y="9525"/>
                  </a:lnTo>
                  <a:lnTo>
                    <a:pt x="4029087" y="9525"/>
                  </a:lnTo>
                  <a:lnTo>
                    <a:pt x="4029087" y="0"/>
                  </a:lnTo>
                  <a:close/>
                </a:path>
                <a:path w="6258559" h="3048635">
                  <a:moveTo>
                    <a:pt x="4086237" y="0"/>
                  </a:moveTo>
                  <a:lnTo>
                    <a:pt x="4076712" y="0"/>
                  </a:lnTo>
                  <a:lnTo>
                    <a:pt x="4076712" y="9525"/>
                  </a:lnTo>
                  <a:lnTo>
                    <a:pt x="4086237" y="9525"/>
                  </a:lnTo>
                  <a:lnTo>
                    <a:pt x="4086237" y="0"/>
                  </a:lnTo>
                  <a:close/>
                </a:path>
                <a:path w="6258559" h="3048635">
                  <a:moveTo>
                    <a:pt x="4143387" y="0"/>
                  </a:moveTo>
                  <a:lnTo>
                    <a:pt x="4133862" y="0"/>
                  </a:lnTo>
                  <a:lnTo>
                    <a:pt x="4133862" y="9525"/>
                  </a:lnTo>
                  <a:lnTo>
                    <a:pt x="4143387" y="9525"/>
                  </a:lnTo>
                  <a:lnTo>
                    <a:pt x="4143387" y="0"/>
                  </a:lnTo>
                  <a:close/>
                </a:path>
                <a:path w="6258559" h="3048635">
                  <a:moveTo>
                    <a:pt x="4200537" y="0"/>
                  </a:moveTo>
                  <a:lnTo>
                    <a:pt x="4191012" y="0"/>
                  </a:lnTo>
                  <a:lnTo>
                    <a:pt x="4191012" y="9525"/>
                  </a:lnTo>
                  <a:lnTo>
                    <a:pt x="4200537" y="9525"/>
                  </a:lnTo>
                  <a:lnTo>
                    <a:pt x="4200537" y="0"/>
                  </a:lnTo>
                  <a:close/>
                </a:path>
                <a:path w="6258559" h="3048635">
                  <a:moveTo>
                    <a:pt x="4257687" y="0"/>
                  </a:moveTo>
                  <a:lnTo>
                    <a:pt x="4248162" y="0"/>
                  </a:lnTo>
                  <a:lnTo>
                    <a:pt x="4248162" y="9525"/>
                  </a:lnTo>
                  <a:lnTo>
                    <a:pt x="4257687" y="9525"/>
                  </a:lnTo>
                  <a:lnTo>
                    <a:pt x="4257687" y="0"/>
                  </a:lnTo>
                  <a:close/>
                </a:path>
                <a:path w="6258559" h="3048635">
                  <a:moveTo>
                    <a:pt x="4314837" y="0"/>
                  </a:moveTo>
                  <a:lnTo>
                    <a:pt x="4305312" y="0"/>
                  </a:lnTo>
                  <a:lnTo>
                    <a:pt x="4305312" y="9525"/>
                  </a:lnTo>
                  <a:lnTo>
                    <a:pt x="4314837" y="9525"/>
                  </a:lnTo>
                  <a:lnTo>
                    <a:pt x="4314837" y="0"/>
                  </a:lnTo>
                  <a:close/>
                </a:path>
                <a:path w="6258559" h="3048635">
                  <a:moveTo>
                    <a:pt x="4371987" y="0"/>
                  </a:moveTo>
                  <a:lnTo>
                    <a:pt x="4362462" y="0"/>
                  </a:lnTo>
                  <a:lnTo>
                    <a:pt x="4362462" y="9525"/>
                  </a:lnTo>
                  <a:lnTo>
                    <a:pt x="4371987" y="9525"/>
                  </a:lnTo>
                  <a:lnTo>
                    <a:pt x="4371987" y="0"/>
                  </a:lnTo>
                  <a:close/>
                </a:path>
                <a:path w="6258559" h="3048635">
                  <a:moveTo>
                    <a:pt x="4429137" y="0"/>
                  </a:moveTo>
                  <a:lnTo>
                    <a:pt x="4419612" y="0"/>
                  </a:lnTo>
                  <a:lnTo>
                    <a:pt x="4419612" y="9525"/>
                  </a:lnTo>
                  <a:lnTo>
                    <a:pt x="4429137" y="9525"/>
                  </a:lnTo>
                  <a:lnTo>
                    <a:pt x="4429137" y="0"/>
                  </a:lnTo>
                  <a:close/>
                </a:path>
                <a:path w="6258559" h="3048635">
                  <a:moveTo>
                    <a:pt x="4486287" y="0"/>
                  </a:moveTo>
                  <a:lnTo>
                    <a:pt x="4476762" y="0"/>
                  </a:lnTo>
                  <a:lnTo>
                    <a:pt x="4476762" y="9525"/>
                  </a:lnTo>
                  <a:lnTo>
                    <a:pt x="4486287" y="9525"/>
                  </a:lnTo>
                  <a:lnTo>
                    <a:pt x="4486287" y="0"/>
                  </a:lnTo>
                  <a:close/>
                </a:path>
                <a:path w="6258559" h="3048635">
                  <a:moveTo>
                    <a:pt x="4543437" y="0"/>
                  </a:moveTo>
                  <a:lnTo>
                    <a:pt x="4533912" y="0"/>
                  </a:lnTo>
                  <a:lnTo>
                    <a:pt x="4533912" y="9525"/>
                  </a:lnTo>
                  <a:lnTo>
                    <a:pt x="4543437" y="9525"/>
                  </a:lnTo>
                  <a:lnTo>
                    <a:pt x="4543437" y="0"/>
                  </a:lnTo>
                  <a:close/>
                </a:path>
                <a:path w="6258559" h="3048635">
                  <a:moveTo>
                    <a:pt x="4600587" y="0"/>
                  </a:moveTo>
                  <a:lnTo>
                    <a:pt x="4591062" y="0"/>
                  </a:lnTo>
                  <a:lnTo>
                    <a:pt x="4591062" y="9525"/>
                  </a:lnTo>
                  <a:lnTo>
                    <a:pt x="4600587" y="9525"/>
                  </a:lnTo>
                  <a:lnTo>
                    <a:pt x="4600587" y="0"/>
                  </a:lnTo>
                  <a:close/>
                </a:path>
                <a:path w="6258559" h="3048635">
                  <a:moveTo>
                    <a:pt x="4657737" y="0"/>
                  </a:moveTo>
                  <a:lnTo>
                    <a:pt x="4648212" y="0"/>
                  </a:lnTo>
                  <a:lnTo>
                    <a:pt x="4648212" y="9525"/>
                  </a:lnTo>
                  <a:lnTo>
                    <a:pt x="4657737" y="9525"/>
                  </a:lnTo>
                  <a:lnTo>
                    <a:pt x="4657737" y="0"/>
                  </a:lnTo>
                  <a:close/>
                </a:path>
                <a:path w="6258559" h="3048635">
                  <a:moveTo>
                    <a:pt x="4714887" y="0"/>
                  </a:moveTo>
                  <a:lnTo>
                    <a:pt x="4705362" y="0"/>
                  </a:lnTo>
                  <a:lnTo>
                    <a:pt x="4705362" y="9525"/>
                  </a:lnTo>
                  <a:lnTo>
                    <a:pt x="4714887" y="9525"/>
                  </a:lnTo>
                  <a:lnTo>
                    <a:pt x="4714887" y="0"/>
                  </a:lnTo>
                  <a:close/>
                </a:path>
                <a:path w="6258559" h="3048635">
                  <a:moveTo>
                    <a:pt x="4772037" y="0"/>
                  </a:moveTo>
                  <a:lnTo>
                    <a:pt x="4762512" y="0"/>
                  </a:lnTo>
                  <a:lnTo>
                    <a:pt x="4762512" y="9525"/>
                  </a:lnTo>
                  <a:lnTo>
                    <a:pt x="4772037" y="9525"/>
                  </a:lnTo>
                  <a:lnTo>
                    <a:pt x="4772037" y="0"/>
                  </a:lnTo>
                  <a:close/>
                </a:path>
                <a:path w="6258559" h="3048635">
                  <a:moveTo>
                    <a:pt x="4829187" y="0"/>
                  </a:moveTo>
                  <a:lnTo>
                    <a:pt x="4819662" y="0"/>
                  </a:lnTo>
                  <a:lnTo>
                    <a:pt x="4819662" y="9525"/>
                  </a:lnTo>
                  <a:lnTo>
                    <a:pt x="4829187" y="9525"/>
                  </a:lnTo>
                  <a:lnTo>
                    <a:pt x="4829187" y="0"/>
                  </a:lnTo>
                  <a:close/>
                </a:path>
                <a:path w="6258559" h="3048635">
                  <a:moveTo>
                    <a:pt x="4886337" y="0"/>
                  </a:moveTo>
                  <a:lnTo>
                    <a:pt x="4876812" y="0"/>
                  </a:lnTo>
                  <a:lnTo>
                    <a:pt x="4876812" y="9525"/>
                  </a:lnTo>
                  <a:lnTo>
                    <a:pt x="4886337" y="9525"/>
                  </a:lnTo>
                  <a:lnTo>
                    <a:pt x="4886337" y="0"/>
                  </a:lnTo>
                  <a:close/>
                </a:path>
                <a:path w="6258559" h="3048635">
                  <a:moveTo>
                    <a:pt x="4943487" y="0"/>
                  </a:moveTo>
                  <a:lnTo>
                    <a:pt x="4933962" y="0"/>
                  </a:lnTo>
                  <a:lnTo>
                    <a:pt x="4933962" y="9525"/>
                  </a:lnTo>
                  <a:lnTo>
                    <a:pt x="4943487" y="9525"/>
                  </a:lnTo>
                  <a:lnTo>
                    <a:pt x="4943487" y="0"/>
                  </a:lnTo>
                  <a:close/>
                </a:path>
                <a:path w="6258559" h="3048635">
                  <a:moveTo>
                    <a:pt x="5000637" y="0"/>
                  </a:moveTo>
                  <a:lnTo>
                    <a:pt x="4991112" y="0"/>
                  </a:lnTo>
                  <a:lnTo>
                    <a:pt x="4991112" y="9525"/>
                  </a:lnTo>
                  <a:lnTo>
                    <a:pt x="5000637" y="9525"/>
                  </a:lnTo>
                  <a:lnTo>
                    <a:pt x="5000637" y="0"/>
                  </a:lnTo>
                  <a:close/>
                </a:path>
                <a:path w="6258559" h="3048635">
                  <a:moveTo>
                    <a:pt x="5057787" y="0"/>
                  </a:moveTo>
                  <a:lnTo>
                    <a:pt x="5048262" y="0"/>
                  </a:lnTo>
                  <a:lnTo>
                    <a:pt x="5048262" y="9525"/>
                  </a:lnTo>
                  <a:lnTo>
                    <a:pt x="5057787" y="9525"/>
                  </a:lnTo>
                  <a:lnTo>
                    <a:pt x="5057787" y="0"/>
                  </a:lnTo>
                  <a:close/>
                </a:path>
                <a:path w="6258559" h="3048635">
                  <a:moveTo>
                    <a:pt x="5114937" y="0"/>
                  </a:moveTo>
                  <a:lnTo>
                    <a:pt x="5105412" y="0"/>
                  </a:lnTo>
                  <a:lnTo>
                    <a:pt x="5105412" y="9525"/>
                  </a:lnTo>
                  <a:lnTo>
                    <a:pt x="5114937" y="9525"/>
                  </a:lnTo>
                  <a:lnTo>
                    <a:pt x="5114937" y="0"/>
                  </a:lnTo>
                  <a:close/>
                </a:path>
                <a:path w="6258559" h="3048635">
                  <a:moveTo>
                    <a:pt x="5172087" y="0"/>
                  </a:moveTo>
                  <a:lnTo>
                    <a:pt x="5162562" y="0"/>
                  </a:lnTo>
                  <a:lnTo>
                    <a:pt x="5162562" y="9525"/>
                  </a:lnTo>
                  <a:lnTo>
                    <a:pt x="5172087" y="9525"/>
                  </a:lnTo>
                  <a:lnTo>
                    <a:pt x="5172087" y="0"/>
                  </a:lnTo>
                  <a:close/>
                </a:path>
                <a:path w="6258559" h="3048635">
                  <a:moveTo>
                    <a:pt x="5229237" y="0"/>
                  </a:moveTo>
                  <a:lnTo>
                    <a:pt x="5219712" y="0"/>
                  </a:lnTo>
                  <a:lnTo>
                    <a:pt x="5219712" y="9525"/>
                  </a:lnTo>
                  <a:lnTo>
                    <a:pt x="5229237" y="9525"/>
                  </a:lnTo>
                  <a:lnTo>
                    <a:pt x="5229237" y="0"/>
                  </a:lnTo>
                  <a:close/>
                </a:path>
                <a:path w="6258559" h="3048635">
                  <a:moveTo>
                    <a:pt x="5286387" y="0"/>
                  </a:moveTo>
                  <a:lnTo>
                    <a:pt x="5276862" y="0"/>
                  </a:lnTo>
                  <a:lnTo>
                    <a:pt x="5276862" y="9525"/>
                  </a:lnTo>
                  <a:lnTo>
                    <a:pt x="5286387" y="9525"/>
                  </a:lnTo>
                  <a:lnTo>
                    <a:pt x="5286387" y="0"/>
                  </a:lnTo>
                  <a:close/>
                </a:path>
                <a:path w="6258559" h="3048635">
                  <a:moveTo>
                    <a:pt x="5343537" y="0"/>
                  </a:moveTo>
                  <a:lnTo>
                    <a:pt x="5334012" y="0"/>
                  </a:lnTo>
                  <a:lnTo>
                    <a:pt x="5334012" y="9525"/>
                  </a:lnTo>
                  <a:lnTo>
                    <a:pt x="5343537" y="9525"/>
                  </a:lnTo>
                  <a:lnTo>
                    <a:pt x="5343537" y="0"/>
                  </a:lnTo>
                  <a:close/>
                </a:path>
                <a:path w="6258559" h="3048635">
                  <a:moveTo>
                    <a:pt x="5400687" y="0"/>
                  </a:moveTo>
                  <a:lnTo>
                    <a:pt x="5391162" y="0"/>
                  </a:lnTo>
                  <a:lnTo>
                    <a:pt x="5391162" y="9525"/>
                  </a:lnTo>
                  <a:lnTo>
                    <a:pt x="5400687" y="9525"/>
                  </a:lnTo>
                  <a:lnTo>
                    <a:pt x="5400687" y="0"/>
                  </a:lnTo>
                  <a:close/>
                </a:path>
                <a:path w="6258559" h="3048635">
                  <a:moveTo>
                    <a:pt x="5457837" y="0"/>
                  </a:moveTo>
                  <a:lnTo>
                    <a:pt x="5448312" y="0"/>
                  </a:lnTo>
                  <a:lnTo>
                    <a:pt x="5448312" y="9525"/>
                  </a:lnTo>
                  <a:lnTo>
                    <a:pt x="5457837" y="9525"/>
                  </a:lnTo>
                  <a:lnTo>
                    <a:pt x="5457837" y="0"/>
                  </a:lnTo>
                  <a:close/>
                </a:path>
                <a:path w="6258559" h="3048635">
                  <a:moveTo>
                    <a:pt x="5514987" y="0"/>
                  </a:moveTo>
                  <a:lnTo>
                    <a:pt x="5505462" y="0"/>
                  </a:lnTo>
                  <a:lnTo>
                    <a:pt x="5505462" y="9525"/>
                  </a:lnTo>
                  <a:lnTo>
                    <a:pt x="5514987" y="9525"/>
                  </a:lnTo>
                  <a:lnTo>
                    <a:pt x="5514987" y="0"/>
                  </a:lnTo>
                  <a:close/>
                </a:path>
                <a:path w="6258559" h="3048635">
                  <a:moveTo>
                    <a:pt x="5572137" y="0"/>
                  </a:moveTo>
                  <a:lnTo>
                    <a:pt x="5562612" y="0"/>
                  </a:lnTo>
                  <a:lnTo>
                    <a:pt x="5562612" y="9525"/>
                  </a:lnTo>
                  <a:lnTo>
                    <a:pt x="5572137" y="9525"/>
                  </a:lnTo>
                  <a:lnTo>
                    <a:pt x="5572137" y="0"/>
                  </a:lnTo>
                  <a:close/>
                </a:path>
                <a:path w="6258559" h="3048635">
                  <a:moveTo>
                    <a:pt x="5629287" y="0"/>
                  </a:moveTo>
                  <a:lnTo>
                    <a:pt x="5619762" y="0"/>
                  </a:lnTo>
                  <a:lnTo>
                    <a:pt x="5619762" y="9525"/>
                  </a:lnTo>
                  <a:lnTo>
                    <a:pt x="5629287" y="9525"/>
                  </a:lnTo>
                  <a:lnTo>
                    <a:pt x="5629287" y="0"/>
                  </a:lnTo>
                  <a:close/>
                </a:path>
                <a:path w="6258559" h="3048635">
                  <a:moveTo>
                    <a:pt x="5686437" y="0"/>
                  </a:moveTo>
                  <a:lnTo>
                    <a:pt x="5676912" y="0"/>
                  </a:lnTo>
                  <a:lnTo>
                    <a:pt x="5676912" y="9525"/>
                  </a:lnTo>
                  <a:lnTo>
                    <a:pt x="5686437" y="9525"/>
                  </a:lnTo>
                  <a:lnTo>
                    <a:pt x="5686437" y="0"/>
                  </a:lnTo>
                  <a:close/>
                </a:path>
                <a:path w="6258559" h="3048635">
                  <a:moveTo>
                    <a:pt x="5743587" y="0"/>
                  </a:moveTo>
                  <a:lnTo>
                    <a:pt x="5734062" y="0"/>
                  </a:lnTo>
                  <a:lnTo>
                    <a:pt x="5734062" y="9525"/>
                  </a:lnTo>
                  <a:lnTo>
                    <a:pt x="5743587" y="9525"/>
                  </a:lnTo>
                  <a:lnTo>
                    <a:pt x="5743587" y="0"/>
                  </a:lnTo>
                  <a:close/>
                </a:path>
                <a:path w="6258559" h="3048635">
                  <a:moveTo>
                    <a:pt x="5800737" y="0"/>
                  </a:moveTo>
                  <a:lnTo>
                    <a:pt x="5791212" y="0"/>
                  </a:lnTo>
                  <a:lnTo>
                    <a:pt x="5791212" y="9525"/>
                  </a:lnTo>
                  <a:lnTo>
                    <a:pt x="5800737" y="9525"/>
                  </a:lnTo>
                  <a:lnTo>
                    <a:pt x="5800737" y="0"/>
                  </a:lnTo>
                  <a:close/>
                </a:path>
                <a:path w="6258559" h="3048635">
                  <a:moveTo>
                    <a:pt x="5857887" y="0"/>
                  </a:moveTo>
                  <a:lnTo>
                    <a:pt x="5848362" y="0"/>
                  </a:lnTo>
                  <a:lnTo>
                    <a:pt x="5848362" y="9525"/>
                  </a:lnTo>
                  <a:lnTo>
                    <a:pt x="5857887" y="9525"/>
                  </a:lnTo>
                  <a:lnTo>
                    <a:pt x="5857887" y="0"/>
                  </a:lnTo>
                  <a:close/>
                </a:path>
                <a:path w="6258559" h="3048635">
                  <a:moveTo>
                    <a:pt x="5915037" y="0"/>
                  </a:moveTo>
                  <a:lnTo>
                    <a:pt x="5905512" y="0"/>
                  </a:lnTo>
                  <a:lnTo>
                    <a:pt x="5905512" y="9525"/>
                  </a:lnTo>
                  <a:lnTo>
                    <a:pt x="5915037" y="9525"/>
                  </a:lnTo>
                  <a:lnTo>
                    <a:pt x="5915037" y="0"/>
                  </a:lnTo>
                  <a:close/>
                </a:path>
                <a:path w="6258559" h="3048635">
                  <a:moveTo>
                    <a:pt x="5972187" y="0"/>
                  </a:moveTo>
                  <a:lnTo>
                    <a:pt x="5962662" y="0"/>
                  </a:lnTo>
                  <a:lnTo>
                    <a:pt x="5962662" y="9525"/>
                  </a:lnTo>
                  <a:lnTo>
                    <a:pt x="5972187" y="9525"/>
                  </a:lnTo>
                  <a:lnTo>
                    <a:pt x="5972187" y="0"/>
                  </a:lnTo>
                  <a:close/>
                </a:path>
                <a:path w="6258559" h="3048635">
                  <a:moveTo>
                    <a:pt x="6029337" y="0"/>
                  </a:moveTo>
                  <a:lnTo>
                    <a:pt x="6019812" y="0"/>
                  </a:lnTo>
                  <a:lnTo>
                    <a:pt x="6019812" y="9525"/>
                  </a:lnTo>
                  <a:lnTo>
                    <a:pt x="6029337" y="9525"/>
                  </a:lnTo>
                  <a:lnTo>
                    <a:pt x="6029337" y="0"/>
                  </a:lnTo>
                  <a:close/>
                </a:path>
                <a:path w="6258559" h="3048635">
                  <a:moveTo>
                    <a:pt x="6086487" y="0"/>
                  </a:moveTo>
                  <a:lnTo>
                    <a:pt x="6076962" y="0"/>
                  </a:lnTo>
                  <a:lnTo>
                    <a:pt x="6076962" y="9525"/>
                  </a:lnTo>
                  <a:lnTo>
                    <a:pt x="6086487" y="9525"/>
                  </a:lnTo>
                  <a:lnTo>
                    <a:pt x="6086487" y="0"/>
                  </a:lnTo>
                  <a:close/>
                </a:path>
                <a:path w="6258559" h="3048635">
                  <a:moveTo>
                    <a:pt x="6143637" y="0"/>
                  </a:moveTo>
                  <a:lnTo>
                    <a:pt x="6134112" y="0"/>
                  </a:lnTo>
                  <a:lnTo>
                    <a:pt x="6134112" y="9525"/>
                  </a:lnTo>
                  <a:lnTo>
                    <a:pt x="6143637" y="9525"/>
                  </a:lnTo>
                  <a:lnTo>
                    <a:pt x="6143637" y="0"/>
                  </a:lnTo>
                  <a:close/>
                </a:path>
                <a:path w="6258559" h="3048635">
                  <a:moveTo>
                    <a:pt x="6200787" y="0"/>
                  </a:moveTo>
                  <a:lnTo>
                    <a:pt x="6191262" y="0"/>
                  </a:lnTo>
                  <a:lnTo>
                    <a:pt x="6191262" y="9525"/>
                  </a:lnTo>
                  <a:lnTo>
                    <a:pt x="6200787" y="9525"/>
                  </a:lnTo>
                  <a:lnTo>
                    <a:pt x="6200787" y="0"/>
                  </a:lnTo>
                  <a:close/>
                </a:path>
                <a:path w="6258559" h="3048635">
                  <a:moveTo>
                    <a:pt x="6257937" y="0"/>
                  </a:moveTo>
                  <a:lnTo>
                    <a:pt x="6248412" y="0"/>
                  </a:lnTo>
                  <a:lnTo>
                    <a:pt x="6248412" y="9525"/>
                  </a:lnTo>
                  <a:lnTo>
                    <a:pt x="6257937" y="9525"/>
                  </a:lnTo>
                  <a:lnTo>
                    <a:pt x="6257937" y="0"/>
                  </a:lnTo>
                  <a:close/>
                </a:path>
              </a:pathLst>
            </a:custGeom>
            <a:solidFill>
              <a:srgbClr val="B4B9C2"/>
            </a:solidFill>
          </p:spPr>
          <p:txBody>
            <a:bodyPr wrap="square" lIns="0" tIns="0" rIns="0" bIns="0" rtlCol="0"/>
            <a:lstStyle/>
            <a:p>
              <a:endParaRPr/>
            </a:p>
          </p:txBody>
        </p:sp>
        <p:sp>
          <p:nvSpPr>
            <p:cNvPr id="22" name="object 22"/>
            <p:cNvSpPr/>
            <p:nvPr/>
          </p:nvSpPr>
          <p:spPr>
            <a:xfrm>
              <a:off x="5819775" y="933475"/>
              <a:ext cx="9525" cy="3038475"/>
            </a:xfrm>
            <a:custGeom>
              <a:avLst/>
              <a:gdLst/>
              <a:ahLst/>
              <a:cxnLst/>
              <a:rect l="l" t="t" r="r" b="b"/>
              <a:pathLst>
                <a:path w="9525" h="3038475">
                  <a:moveTo>
                    <a:pt x="9525" y="3028950"/>
                  </a:moveTo>
                  <a:lnTo>
                    <a:pt x="0" y="3028950"/>
                  </a:lnTo>
                  <a:lnTo>
                    <a:pt x="0" y="3038475"/>
                  </a:lnTo>
                  <a:lnTo>
                    <a:pt x="9525" y="3038475"/>
                  </a:lnTo>
                  <a:lnTo>
                    <a:pt x="9525" y="3028950"/>
                  </a:lnTo>
                  <a:close/>
                </a:path>
                <a:path w="9525" h="3038475">
                  <a:moveTo>
                    <a:pt x="9525" y="2971800"/>
                  </a:moveTo>
                  <a:lnTo>
                    <a:pt x="0" y="2971800"/>
                  </a:lnTo>
                  <a:lnTo>
                    <a:pt x="0" y="2981325"/>
                  </a:lnTo>
                  <a:lnTo>
                    <a:pt x="9525" y="2981325"/>
                  </a:lnTo>
                  <a:lnTo>
                    <a:pt x="9525" y="2971800"/>
                  </a:lnTo>
                  <a:close/>
                </a:path>
                <a:path w="9525" h="3038475">
                  <a:moveTo>
                    <a:pt x="9525" y="2914650"/>
                  </a:moveTo>
                  <a:lnTo>
                    <a:pt x="0" y="2914650"/>
                  </a:lnTo>
                  <a:lnTo>
                    <a:pt x="0" y="2924175"/>
                  </a:lnTo>
                  <a:lnTo>
                    <a:pt x="9525" y="2924175"/>
                  </a:lnTo>
                  <a:lnTo>
                    <a:pt x="9525" y="2914650"/>
                  </a:lnTo>
                  <a:close/>
                </a:path>
                <a:path w="9525" h="3038475">
                  <a:moveTo>
                    <a:pt x="9525" y="2857500"/>
                  </a:moveTo>
                  <a:lnTo>
                    <a:pt x="0" y="2857500"/>
                  </a:lnTo>
                  <a:lnTo>
                    <a:pt x="0" y="2867025"/>
                  </a:lnTo>
                  <a:lnTo>
                    <a:pt x="9525" y="2867025"/>
                  </a:lnTo>
                  <a:lnTo>
                    <a:pt x="9525" y="2857500"/>
                  </a:lnTo>
                  <a:close/>
                </a:path>
                <a:path w="9525" h="3038475">
                  <a:moveTo>
                    <a:pt x="9525" y="2800350"/>
                  </a:moveTo>
                  <a:lnTo>
                    <a:pt x="0" y="2800350"/>
                  </a:lnTo>
                  <a:lnTo>
                    <a:pt x="0" y="2809875"/>
                  </a:lnTo>
                  <a:lnTo>
                    <a:pt x="9525" y="2809875"/>
                  </a:lnTo>
                  <a:lnTo>
                    <a:pt x="9525" y="2800350"/>
                  </a:lnTo>
                  <a:close/>
                </a:path>
                <a:path w="9525" h="3038475">
                  <a:moveTo>
                    <a:pt x="9525" y="2743200"/>
                  </a:moveTo>
                  <a:lnTo>
                    <a:pt x="0" y="2743200"/>
                  </a:lnTo>
                  <a:lnTo>
                    <a:pt x="0" y="2752725"/>
                  </a:lnTo>
                  <a:lnTo>
                    <a:pt x="9525" y="2752725"/>
                  </a:lnTo>
                  <a:lnTo>
                    <a:pt x="9525" y="2743200"/>
                  </a:lnTo>
                  <a:close/>
                </a:path>
                <a:path w="9525" h="3038475">
                  <a:moveTo>
                    <a:pt x="9525" y="2686050"/>
                  </a:moveTo>
                  <a:lnTo>
                    <a:pt x="0" y="2686050"/>
                  </a:lnTo>
                  <a:lnTo>
                    <a:pt x="0" y="2695575"/>
                  </a:lnTo>
                  <a:lnTo>
                    <a:pt x="9525" y="2695575"/>
                  </a:lnTo>
                  <a:lnTo>
                    <a:pt x="9525" y="2686050"/>
                  </a:lnTo>
                  <a:close/>
                </a:path>
                <a:path w="9525" h="3038475">
                  <a:moveTo>
                    <a:pt x="9525" y="2628900"/>
                  </a:moveTo>
                  <a:lnTo>
                    <a:pt x="0" y="2628900"/>
                  </a:lnTo>
                  <a:lnTo>
                    <a:pt x="0" y="2638425"/>
                  </a:lnTo>
                  <a:lnTo>
                    <a:pt x="9525" y="2638425"/>
                  </a:lnTo>
                  <a:lnTo>
                    <a:pt x="9525" y="2628900"/>
                  </a:lnTo>
                  <a:close/>
                </a:path>
                <a:path w="9525" h="3038475">
                  <a:moveTo>
                    <a:pt x="9525" y="2571750"/>
                  </a:moveTo>
                  <a:lnTo>
                    <a:pt x="0" y="2571750"/>
                  </a:lnTo>
                  <a:lnTo>
                    <a:pt x="0" y="2581275"/>
                  </a:lnTo>
                  <a:lnTo>
                    <a:pt x="9525" y="2581275"/>
                  </a:lnTo>
                  <a:lnTo>
                    <a:pt x="9525" y="2571750"/>
                  </a:lnTo>
                  <a:close/>
                </a:path>
                <a:path w="9525" h="3038475">
                  <a:moveTo>
                    <a:pt x="9525" y="2514600"/>
                  </a:moveTo>
                  <a:lnTo>
                    <a:pt x="0" y="2514600"/>
                  </a:lnTo>
                  <a:lnTo>
                    <a:pt x="0" y="2524125"/>
                  </a:lnTo>
                  <a:lnTo>
                    <a:pt x="9525" y="2524125"/>
                  </a:lnTo>
                  <a:lnTo>
                    <a:pt x="9525" y="2514600"/>
                  </a:lnTo>
                  <a:close/>
                </a:path>
                <a:path w="9525" h="3038475">
                  <a:moveTo>
                    <a:pt x="9525" y="2457450"/>
                  </a:moveTo>
                  <a:lnTo>
                    <a:pt x="0" y="2457450"/>
                  </a:lnTo>
                  <a:lnTo>
                    <a:pt x="0" y="2466975"/>
                  </a:lnTo>
                  <a:lnTo>
                    <a:pt x="9525" y="2466975"/>
                  </a:lnTo>
                  <a:lnTo>
                    <a:pt x="9525" y="2457450"/>
                  </a:lnTo>
                  <a:close/>
                </a:path>
                <a:path w="9525" h="3038475">
                  <a:moveTo>
                    <a:pt x="9525" y="2400300"/>
                  </a:moveTo>
                  <a:lnTo>
                    <a:pt x="0" y="2400300"/>
                  </a:lnTo>
                  <a:lnTo>
                    <a:pt x="0" y="2409825"/>
                  </a:lnTo>
                  <a:lnTo>
                    <a:pt x="9525" y="2409825"/>
                  </a:lnTo>
                  <a:lnTo>
                    <a:pt x="9525" y="2400300"/>
                  </a:lnTo>
                  <a:close/>
                </a:path>
                <a:path w="9525" h="3038475">
                  <a:moveTo>
                    <a:pt x="9525" y="2343150"/>
                  </a:moveTo>
                  <a:lnTo>
                    <a:pt x="0" y="2343150"/>
                  </a:lnTo>
                  <a:lnTo>
                    <a:pt x="0" y="2352675"/>
                  </a:lnTo>
                  <a:lnTo>
                    <a:pt x="9525" y="2352675"/>
                  </a:lnTo>
                  <a:lnTo>
                    <a:pt x="9525" y="2343150"/>
                  </a:lnTo>
                  <a:close/>
                </a:path>
                <a:path w="9525" h="3038475">
                  <a:moveTo>
                    <a:pt x="9525" y="2286000"/>
                  </a:moveTo>
                  <a:lnTo>
                    <a:pt x="0" y="2286000"/>
                  </a:lnTo>
                  <a:lnTo>
                    <a:pt x="0" y="2295525"/>
                  </a:lnTo>
                  <a:lnTo>
                    <a:pt x="9525" y="2295525"/>
                  </a:lnTo>
                  <a:lnTo>
                    <a:pt x="9525" y="2286000"/>
                  </a:lnTo>
                  <a:close/>
                </a:path>
                <a:path w="9525" h="3038475">
                  <a:moveTo>
                    <a:pt x="9525" y="2228850"/>
                  </a:moveTo>
                  <a:lnTo>
                    <a:pt x="0" y="2228850"/>
                  </a:lnTo>
                  <a:lnTo>
                    <a:pt x="0" y="2238375"/>
                  </a:lnTo>
                  <a:lnTo>
                    <a:pt x="9525" y="2238375"/>
                  </a:lnTo>
                  <a:lnTo>
                    <a:pt x="9525" y="2228850"/>
                  </a:lnTo>
                  <a:close/>
                </a:path>
                <a:path w="9525" h="3038475">
                  <a:moveTo>
                    <a:pt x="9525" y="2171700"/>
                  </a:moveTo>
                  <a:lnTo>
                    <a:pt x="0" y="2171700"/>
                  </a:lnTo>
                  <a:lnTo>
                    <a:pt x="0" y="2181225"/>
                  </a:lnTo>
                  <a:lnTo>
                    <a:pt x="9525" y="2181225"/>
                  </a:lnTo>
                  <a:lnTo>
                    <a:pt x="9525" y="2171700"/>
                  </a:lnTo>
                  <a:close/>
                </a:path>
                <a:path w="9525" h="3038475">
                  <a:moveTo>
                    <a:pt x="9525" y="2114550"/>
                  </a:moveTo>
                  <a:lnTo>
                    <a:pt x="0" y="2114550"/>
                  </a:lnTo>
                  <a:lnTo>
                    <a:pt x="0" y="2124075"/>
                  </a:lnTo>
                  <a:lnTo>
                    <a:pt x="9525" y="2124075"/>
                  </a:lnTo>
                  <a:lnTo>
                    <a:pt x="9525" y="2114550"/>
                  </a:lnTo>
                  <a:close/>
                </a:path>
                <a:path w="9525" h="3038475">
                  <a:moveTo>
                    <a:pt x="9525" y="2057400"/>
                  </a:moveTo>
                  <a:lnTo>
                    <a:pt x="0" y="2057400"/>
                  </a:lnTo>
                  <a:lnTo>
                    <a:pt x="0" y="2066925"/>
                  </a:lnTo>
                  <a:lnTo>
                    <a:pt x="9525" y="2066925"/>
                  </a:lnTo>
                  <a:lnTo>
                    <a:pt x="9525" y="2057400"/>
                  </a:lnTo>
                  <a:close/>
                </a:path>
                <a:path w="9525" h="3038475">
                  <a:moveTo>
                    <a:pt x="9525" y="2000250"/>
                  </a:moveTo>
                  <a:lnTo>
                    <a:pt x="0" y="2000250"/>
                  </a:lnTo>
                  <a:lnTo>
                    <a:pt x="0" y="2009775"/>
                  </a:lnTo>
                  <a:lnTo>
                    <a:pt x="9525" y="2009775"/>
                  </a:lnTo>
                  <a:lnTo>
                    <a:pt x="9525" y="2000250"/>
                  </a:lnTo>
                  <a:close/>
                </a:path>
                <a:path w="9525" h="3038475">
                  <a:moveTo>
                    <a:pt x="9525" y="1943100"/>
                  </a:moveTo>
                  <a:lnTo>
                    <a:pt x="0" y="1943100"/>
                  </a:lnTo>
                  <a:lnTo>
                    <a:pt x="0" y="1952625"/>
                  </a:lnTo>
                  <a:lnTo>
                    <a:pt x="9525" y="1952625"/>
                  </a:lnTo>
                  <a:lnTo>
                    <a:pt x="9525" y="1943100"/>
                  </a:lnTo>
                  <a:close/>
                </a:path>
                <a:path w="9525" h="3038475">
                  <a:moveTo>
                    <a:pt x="9525" y="1885950"/>
                  </a:moveTo>
                  <a:lnTo>
                    <a:pt x="0" y="1885950"/>
                  </a:lnTo>
                  <a:lnTo>
                    <a:pt x="0" y="1895475"/>
                  </a:lnTo>
                  <a:lnTo>
                    <a:pt x="9525" y="1895475"/>
                  </a:lnTo>
                  <a:lnTo>
                    <a:pt x="9525" y="1885950"/>
                  </a:lnTo>
                  <a:close/>
                </a:path>
                <a:path w="9525" h="3038475">
                  <a:moveTo>
                    <a:pt x="9525" y="1828800"/>
                  </a:moveTo>
                  <a:lnTo>
                    <a:pt x="0" y="1828800"/>
                  </a:lnTo>
                  <a:lnTo>
                    <a:pt x="0" y="1838325"/>
                  </a:lnTo>
                  <a:lnTo>
                    <a:pt x="9525" y="1838325"/>
                  </a:lnTo>
                  <a:lnTo>
                    <a:pt x="9525" y="1828800"/>
                  </a:lnTo>
                  <a:close/>
                </a:path>
                <a:path w="9525" h="3038475">
                  <a:moveTo>
                    <a:pt x="9525" y="1771650"/>
                  </a:moveTo>
                  <a:lnTo>
                    <a:pt x="0" y="1771650"/>
                  </a:lnTo>
                  <a:lnTo>
                    <a:pt x="0" y="1781175"/>
                  </a:lnTo>
                  <a:lnTo>
                    <a:pt x="9525" y="1781175"/>
                  </a:lnTo>
                  <a:lnTo>
                    <a:pt x="9525" y="1771650"/>
                  </a:lnTo>
                  <a:close/>
                </a:path>
                <a:path w="9525" h="3038475">
                  <a:moveTo>
                    <a:pt x="9525" y="1714500"/>
                  </a:moveTo>
                  <a:lnTo>
                    <a:pt x="0" y="1714500"/>
                  </a:lnTo>
                  <a:lnTo>
                    <a:pt x="0" y="1724025"/>
                  </a:lnTo>
                  <a:lnTo>
                    <a:pt x="9525" y="1724025"/>
                  </a:lnTo>
                  <a:lnTo>
                    <a:pt x="9525" y="1714500"/>
                  </a:lnTo>
                  <a:close/>
                </a:path>
                <a:path w="9525" h="3038475">
                  <a:moveTo>
                    <a:pt x="9525" y="1657350"/>
                  </a:moveTo>
                  <a:lnTo>
                    <a:pt x="0" y="1657350"/>
                  </a:lnTo>
                  <a:lnTo>
                    <a:pt x="0" y="1666875"/>
                  </a:lnTo>
                  <a:lnTo>
                    <a:pt x="9525" y="1666875"/>
                  </a:lnTo>
                  <a:lnTo>
                    <a:pt x="9525" y="1657350"/>
                  </a:lnTo>
                  <a:close/>
                </a:path>
                <a:path w="9525" h="3038475">
                  <a:moveTo>
                    <a:pt x="9525" y="1600200"/>
                  </a:moveTo>
                  <a:lnTo>
                    <a:pt x="0" y="1600200"/>
                  </a:lnTo>
                  <a:lnTo>
                    <a:pt x="0" y="1609725"/>
                  </a:lnTo>
                  <a:lnTo>
                    <a:pt x="9525" y="1609725"/>
                  </a:lnTo>
                  <a:lnTo>
                    <a:pt x="9525" y="1600200"/>
                  </a:lnTo>
                  <a:close/>
                </a:path>
                <a:path w="9525" h="3038475">
                  <a:moveTo>
                    <a:pt x="9525" y="1543050"/>
                  </a:moveTo>
                  <a:lnTo>
                    <a:pt x="0" y="1543050"/>
                  </a:lnTo>
                  <a:lnTo>
                    <a:pt x="0" y="1552575"/>
                  </a:lnTo>
                  <a:lnTo>
                    <a:pt x="9525" y="1552575"/>
                  </a:lnTo>
                  <a:lnTo>
                    <a:pt x="9525" y="1543050"/>
                  </a:lnTo>
                  <a:close/>
                </a:path>
                <a:path w="9525" h="3038475">
                  <a:moveTo>
                    <a:pt x="9525" y="1485900"/>
                  </a:moveTo>
                  <a:lnTo>
                    <a:pt x="0" y="1485900"/>
                  </a:lnTo>
                  <a:lnTo>
                    <a:pt x="0" y="1495425"/>
                  </a:lnTo>
                  <a:lnTo>
                    <a:pt x="9525" y="1495425"/>
                  </a:lnTo>
                  <a:lnTo>
                    <a:pt x="9525" y="1485900"/>
                  </a:lnTo>
                  <a:close/>
                </a:path>
                <a:path w="9525" h="3038475">
                  <a:moveTo>
                    <a:pt x="9525" y="1428750"/>
                  </a:moveTo>
                  <a:lnTo>
                    <a:pt x="0" y="1428750"/>
                  </a:lnTo>
                  <a:lnTo>
                    <a:pt x="0" y="1438275"/>
                  </a:lnTo>
                  <a:lnTo>
                    <a:pt x="9525" y="1438275"/>
                  </a:lnTo>
                  <a:lnTo>
                    <a:pt x="9525" y="1428750"/>
                  </a:lnTo>
                  <a:close/>
                </a:path>
                <a:path w="9525" h="3038475">
                  <a:moveTo>
                    <a:pt x="9525" y="1371600"/>
                  </a:moveTo>
                  <a:lnTo>
                    <a:pt x="0" y="1371600"/>
                  </a:lnTo>
                  <a:lnTo>
                    <a:pt x="0" y="1381125"/>
                  </a:lnTo>
                  <a:lnTo>
                    <a:pt x="9525" y="1381125"/>
                  </a:lnTo>
                  <a:lnTo>
                    <a:pt x="9525" y="1371600"/>
                  </a:lnTo>
                  <a:close/>
                </a:path>
                <a:path w="9525" h="3038475">
                  <a:moveTo>
                    <a:pt x="9525" y="1314450"/>
                  </a:moveTo>
                  <a:lnTo>
                    <a:pt x="0" y="1314450"/>
                  </a:lnTo>
                  <a:lnTo>
                    <a:pt x="0" y="1323975"/>
                  </a:lnTo>
                  <a:lnTo>
                    <a:pt x="9525" y="1323975"/>
                  </a:lnTo>
                  <a:lnTo>
                    <a:pt x="9525" y="1314450"/>
                  </a:lnTo>
                  <a:close/>
                </a:path>
                <a:path w="9525" h="3038475">
                  <a:moveTo>
                    <a:pt x="9525" y="1257300"/>
                  </a:moveTo>
                  <a:lnTo>
                    <a:pt x="0" y="1257300"/>
                  </a:lnTo>
                  <a:lnTo>
                    <a:pt x="0" y="1266825"/>
                  </a:lnTo>
                  <a:lnTo>
                    <a:pt x="9525" y="1266825"/>
                  </a:lnTo>
                  <a:lnTo>
                    <a:pt x="9525" y="1257300"/>
                  </a:lnTo>
                  <a:close/>
                </a:path>
                <a:path w="9525" h="3038475">
                  <a:moveTo>
                    <a:pt x="9525" y="1200150"/>
                  </a:moveTo>
                  <a:lnTo>
                    <a:pt x="0" y="1200150"/>
                  </a:lnTo>
                  <a:lnTo>
                    <a:pt x="0" y="1209675"/>
                  </a:lnTo>
                  <a:lnTo>
                    <a:pt x="9525" y="1209675"/>
                  </a:lnTo>
                  <a:lnTo>
                    <a:pt x="9525" y="1200150"/>
                  </a:lnTo>
                  <a:close/>
                </a:path>
                <a:path w="9525" h="3038475">
                  <a:moveTo>
                    <a:pt x="9525" y="1143000"/>
                  </a:moveTo>
                  <a:lnTo>
                    <a:pt x="0" y="1143000"/>
                  </a:lnTo>
                  <a:lnTo>
                    <a:pt x="0" y="1152525"/>
                  </a:lnTo>
                  <a:lnTo>
                    <a:pt x="9525" y="1152525"/>
                  </a:lnTo>
                  <a:lnTo>
                    <a:pt x="9525" y="1143000"/>
                  </a:lnTo>
                  <a:close/>
                </a:path>
                <a:path w="9525" h="3038475">
                  <a:moveTo>
                    <a:pt x="9525" y="1085850"/>
                  </a:moveTo>
                  <a:lnTo>
                    <a:pt x="0" y="1085850"/>
                  </a:lnTo>
                  <a:lnTo>
                    <a:pt x="0" y="1095375"/>
                  </a:lnTo>
                  <a:lnTo>
                    <a:pt x="9525" y="1095375"/>
                  </a:lnTo>
                  <a:lnTo>
                    <a:pt x="9525" y="1085850"/>
                  </a:lnTo>
                  <a:close/>
                </a:path>
                <a:path w="9525" h="3038475">
                  <a:moveTo>
                    <a:pt x="9525" y="1028700"/>
                  </a:moveTo>
                  <a:lnTo>
                    <a:pt x="0" y="1028700"/>
                  </a:lnTo>
                  <a:lnTo>
                    <a:pt x="0" y="1038225"/>
                  </a:lnTo>
                  <a:lnTo>
                    <a:pt x="9525" y="1038225"/>
                  </a:lnTo>
                  <a:lnTo>
                    <a:pt x="9525" y="1028700"/>
                  </a:lnTo>
                  <a:close/>
                </a:path>
                <a:path w="9525" h="3038475">
                  <a:moveTo>
                    <a:pt x="9525" y="971550"/>
                  </a:moveTo>
                  <a:lnTo>
                    <a:pt x="0" y="971550"/>
                  </a:lnTo>
                  <a:lnTo>
                    <a:pt x="0" y="981075"/>
                  </a:lnTo>
                  <a:lnTo>
                    <a:pt x="9525" y="981075"/>
                  </a:lnTo>
                  <a:lnTo>
                    <a:pt x="9525" y="971550"/>
                  </a:lnTo>
                  <a:close/>
                </a:path>
                <a:path w="9525" h="3038475">
                  <a:moveTo>
                    <a:pt x="9525" y="914400"/>
                  </a:moveTo>
                  <a:lnTo>
                    <a:pt x="0" y="914400"/>
                  </a:lnTo>
                  <a:lnTo>
                    <a:pt x="0" y="923925"/>
                  </a:lnTo>
                  <a:lnTo>
                    <a:pt x="9525" y="923925"/>
                  </a:lnTo>
                  <a:lnTo>
                    <a:pt x="9525" y="914400"/>
                  </a:lnTo>
                  <a:close/>
                </a:path>
                <a:path w="9525" h="3038475">
                  <a:moveTo>
                    <a:pt x="9525" y="857250"/>
                  </a:moveTo>
                  <a:lnTo>
                    <a:pt x="0" y="857250"/>
                  </a:lnTo>
                  <a:lnTo>
                    <a:pt x="0" y="866775"/>
                  </a:lnTo>
                  <a:lnTo>
                    <a:pt x="9525" y="866775"/>
                  </a:lnTo>
                  <a:lnTo>
                    <a:pt x="9525" y="857250"/>
                  </a:lnTo>
                  <a:close/>
                </a:path>
                <a:path w="9525" h="3038475">
                  <a:moveTo>
                    <a:pt x="9525" y="800100"/>
                  </a:moveTo>
                  <a:lnTo>
                    <a:pt x="0" y="800100"/>
                  </a:lnTo>
                  <a:lnTo>
                    <a:pt x="0" y="809625"/>
                  </a:lnTo>
                  <a:lnTo>
                    <a:pt x="9525" y="809625"/>
                  </a:lnTo>
                  <a:lnTo>
                    <a:pt x="9525" y="800100"/>
                  </a:lnTo>
                  <a:close/>
                </a:path>
                <a:path w="9525" h="3038475">
                  <a:moveTo>
                    <a:pt x="9525" y="742950"/>
                  </a:moveTo>
                  <a:lnTo>
                    <a:pt x="0" y="742950"/>
                  </a:lnTo>
                  <a:lnTo>
                    <a:pt x="0" y="752475"/>
                  </a:lnTo>
                  <a:lnTo>
                    <a:pt x="9525" y="752475"/>
                  </a:lnTo>
                  <a:lnTo>
                    <a:pt x="9525" y="742950"/>
                  </a:lnTo>
                  <a:close/>
                </a:path>
                <a:path w="9525" h="3038475">
                  <a:moveTo>
                    <a:pt x="9525" y="685800"/>
                  </a:moveTo>
                  <a:lnTo>
                    <a:pt x="0" y="685800"/>
                  </a:lnTo>
                  <a:lnTo>
                    <a:pt x="0" y="695325"/>
                  </a:lnTo>
                  <a:lnTo>
                    <a:pt x="9525" y="695325"/>
                  </a:lnTo>
                  <a:lnTo>
                    <a:pt x="9525" y="685800"/>
                  </a:lnTo>
                  <a:close/>
                </a:path>
                <a:path w="9525" h="3038475">
                  <a:moveTo>
                    <a:pt x="9525" y="628650"/>
                  </a:moveTo>
                  <a:lnTo>
                    <a:pt x="0" y="628650"/>
                  </a:lnTo>
                  <a:lnTo>
                    <a:pt x="0" y="638175"/>
                  </a:lnTo>
                  <a:lnTo>
                    <a:pt x="9525" y="638175"/>
                  </a:lnTo>
                  <a:lnTo>
                    <a:pt x="9525" y="628650"/>
                  </a:lnTo>
                  <a:close/>
                </a:path>
                <a:path w="9525" h="3038475">
                  <a:moveTo>
                    <a:pt x="9525" y="571500"/>
                  </a:moveTo>
                  <a:lnTo>
                    <a:pt x="0" y="571500"/>
                  </a:lnTo>
                  <a:lnTo>
                    <a:pt x="0" y="581025"/>
                  </a:lnTo>
                  <a:lnTo>
                    <a:pt x="9525" y="581025"/>
                  </a:lnTo>
                  <a:lnTo>
                    <a:pt x="9525" y="571500"/>
                  </a:lnTo>
                  <a:close/>
                </a:path>
                <a:path w="9525" h="3038475">
                  <a:moveTo>
                    <a:pt x="9525" y="514350"/>
                  </a:moveTo>
                  <a:lnTo>
                    <a:pt x="0" y="514350"/>
                  </a:lnTo>
                  <a:lnTo>
                    <a:pt x="0" y="523875"/>
                  </a:lnTo>
                  <a:lnTo>
                    <a:pt x="9525" y="523875"/>
                  </a:lnTo>
                  <a:lnTo>
                    <a:pt x="9525" y="514350"/>
                  </a:lnTo>
                  <a:close/>
                </a:path>
                <a:path w="9525" h="3038475">
                  <a:moveTo>
                    <a:pt x="9525" y="457200"/>
                  </a:moveTo>
                  <a:lnTo>
                    <a:pt x="0" y="457200"/>
                  </a:lnTo>
                  <a:lnTo>
                    <a:pt x="0" y="466725"/>
                  </a:lnTo>
                  <a:lnTo>
                    <a:pt x="9525" y="466725"/>
                  </a:lnTo>
                  <a:lnTo>
                    <a:pt x="9525" y="457200"/>
                  </a:lnTo>
                  <a:close/>
                </a:path>
                <a:path w="9525" h="3038475">
                  <a:moveTo>
                    <a:pt x="9525" y="400050"/>
                  </a:moveTo>
                  <a:lnTo>
                    <a:pt x="0" y="400050"/>
                  </a:lnTo>
                  <a:lnTo>
                    <a:pt x="0" y="409575"/>
                  </a:lnTo>
                  <a:lnTo>
                    <a:pt x="9525" y="409575"/>
                  </a:lnTo>
                  <a:lnTo>
                    <a:pt x="9525" y="400050"/>
                  </a:lnTo>
                  <a:close/>
                </a:path>
                <a:path w="9525" h="3038475">
                  <a:moveTo>
                    <a:pt x="9525" y="342900"/>
                  </a:moveTo>
                  <a:lnTo>
                    <a:pt x="0" y="342900"/>
                  </a:lnTo>
                  <a:lnTo>
                    <a:pt x="0" y="352425"/>
                  </a:lnTo>
                  <a:lnTo>
                    <a:pt x="9525" y="352425"/>
                  </a:lnTo>
                  <a:lnTo>
                    <a:pt x="9525" y="342900"/>
                  </a:lnTo>
                  <a:close/>
                </a:path>
                <a:path w="9525" h="3038475">
                  <a:moveTo>
                    <a:pt x="9525" y="285750"/>
                  </a:moveTo>
                  <a:lnTo>
                    <a:pt x="0" y="285750"/>
                  </a:lnTo>
                  <a:lnTo>
                    <a:pt x="0" y="295275"/>
                  </a:lnTo>
                  <a:lnTo>
                    <a:pt x="9525" y="295275"/>
                  </a:lnTo>
                  <a:lnTo>
                    <a:pt x="9525" y="285750"/>
                  </a:lnTo>
                  <a:close/>
                </a:path>
                <a:path w="9525" h="3038475">
                  <a:moveTo>
                    <a:pt x="9525" y="228600"/>
                  </a:moveTo>
                  <a:lnTo>
                    <a:pt x="0" y="228600"/>
                  </a:lnTo>
                  <a:lnTo>
                    <a:pt x="0" y="238125"/>
                  </a:lnTo>
                  <a:lnTo>
                    <a:pt x="9525" y="238125"/>
                  </a:lnTo>
                  <a:lnTo>
                    <a:pt x="9525" y="228600"/>
                  </a:lnTo>
                  <a:close/>
                </a:path>
                <a:path w="9525" h="3038475">
                  <a:moveTo>
                    <a:pt x="9525" y="171450"/>
                  </a:moveTo>
                  <a:lnTo>
                    <a:pt x="0" y="171450"/>
                  </a:lnTo>
                  <a:lnTo>
                    <a:pt x="0" y="180975"/>
                  </a:lnTo>
                  <a:lnTo>
                    <a:pt x="9525" y="180975"/>
                  </a:lnTo>
                  <a:lnTo>
                    <a:pt x="9525" y="171450"/>
                  </a:lnTo>
                  <a:close/>
                </a:path>
                <a:path w="9525" h="3038475">
                  <a:moveTo>
                    <a:pt x="9525" y="114300"/>
                  </a:moveTo>
                  <a:lnTo>
                    <a:pt x="0" y="114300"/>
                  </a:lnTo>
                  <a:lnTo>
                    <a:pt x="0" y="123825"/>
                  </a:lnTo>
                  <a:lnTo>
                    <a:pt x="9525" y="123825"/>
                  </a:lnTo>
                  <a:lnTo>
                    <a:pt x="9525" y="114300"/>
                  </a:lnTo>
                  <a:close/>
                </a:path>
                <a:path w="9525" h="3038475">
                  <a:moveTo>
                    <a:pt x="9525" y="57150"/>
                  </a:moveTo>
                  <a:lnTo>
                    <a:pt x="0" y="57150"/>
                  </a:lnTo>
                  <a:lnTo>
                    <a:pt x="0" y="66675"/>
                  </a:lnTo>
                  <a:lnTo>
                    <a:pt x="9525" y="66675"/>
                  </a:lnTo>
                  <a:lnTo>
                    <a:pt x="9525" y="57150"/>
                  </a:lnTo>
                  <a:close/>
                </a:path>
                <a:path w="9525" h="3038475">
                  <a:moveTo>
                    <a:pt x="9525" y="0"/>
                  </a:moveTo>
                  <a:lnTo>
                    <a:pt x="0" y="0"/>
                  </a:lnTo>
                  <a:lnTo>
                    <a:pt x="0" y="9525"/>
                  </a:lnTo>
                  <a:lnTo>
                    <a:pt x="9525" y="9525"/>
                  </a:lnTo>
                  <a:lnTo>
                    <a:pt x="9525" y="0"/>
                  </a:lnTo>
                  <a:close/>
                </a:path>
              </a:pathLst>
            </a:custGeom>
            <a:solidFill>
              <a:srgbClr val="B4B9C2"/>
            </a:solidFill>
          </p:spPr>
          <p:txBody>
            <a:bodyPr wrap="square" lIns="0" tIns="0" rIns="0" bIns="0" rtlCol="0"/>
            <a:lstStyle/>
            <a:p>
              <a:endParaRPr/>
            </a:p>
          </p:txBody>
        </p:sp>
      </p:grpSp>
      <p:sp>
        <p:nvSpPr>
          <p:cNvPr id="23" name="object 23"/>
          <p:cNvSpPr txBox="1"/>
          <p:nvPr/>
        </p:nvSpPr>
        <p:spPr>
          <a:xfrm>
            <a:off x="5584641" y="3554737"/>
            <a:ext cx="57785" cy="135255"/>
          </a:xfrm>
          <a:prstGeom prst="rect">
            <a:avLst/>
          </a:prstGeom>
        </p:spPr>
        <p:txBody>
          <a:bodyPr vert="horz" wrap="square" lIns="0" tIns="15240" rIns="0" bIns="0" rtlCol="0">
            <a:spAutoFit/>
          </a:bodyPr>
          <a:lstStyle/>
          <a:p>
            <a:pPr>
              <a:lnSpc>
                <a:spcPct val="100000"/>
              </a:lnSpc>
              <a:spcBef>
                <a:spcPts val="120"/>
              </a:spcBef>
            </a:pPr>
            <a:r>
              <a:rPr sz="700" spc="-50" dirty="0">
                <a:solidFill>
                  <a:srgbClr val="BCBED0"/>
                </a:solidFill>
                <a:latin typeface="Trebuchet MS"/>
                <a:cs typeface="Trebuchet MS"/>
              </a:rPr>
              <a:t>2</a:t>
            </a:r>
            <a:endParaRPr sz="700">
              <a:latin typeface="Trebuchet MS"/>
              <a:cs typeface="Trebuchet MS"/>
            </a:endParaRPr>
          </a:p>
        </p:txBody>
      </p:sp>
      <p:sp>
        <p:nvSpPr>
          <p:cNvPr id="24" name="object 24"/>
          <p:cNvSpPr txBox="1"/>
          <p:nvPr/>
        </p:nvSpPr>
        <p:spPr>
          <a:xfrm>
            <a:off x="5584641" y="2879517"/>
            <a:ext cx="57785" cy="135255"/>
          </a:xfrm>
          <a:prstGeom prst="rect">
            <a:avLst/>
          </a:prstGeom>
        </p:spPr>
        <p:txBody>
          <a:bodyPr vert="horz" wrap="square" lIns="0" tIns="15240" rIns="0" bIns="0" rtlCol="0">
            <a:spAutoFit/>
          </a:bodyPr>
          <a:lstStyle/>
          <a:p>
            <a:pPr>
              <a:lnSpc>
                <a:spcPct val="100000"/>
              </a:lnSpc>
              <a:spcBef>
                <a:spcPts val="120"/>
              </a:spcBef>
            </a:pPr>
            <a:r>
              <a:rPr sz="700" spc="-50" dirty="0">
                <a:solidFill>
                  <a:srgbClr val="BCBED0"/>
                </a:solidFill>
                <a:latin typeface="Trebuchet MS"/>
                <a:cs typeface="Trebuchet MS"/>
              </a:rPr>
              <a:t>4</a:t>
            </a:r>
            <a:endParaRPr sz="700">
              <a:latin typeface="Trebuchet MS"/>
              <a:cs typeface="Trebuchet MS"/>
            </a:endParaRPr>
          </a:p>
        </p:txBody>
      </p:sp>
      <p:sp>
        <p:nvSpPr>
          <p:cNvPr id="25" name="object 25"/>
          <p:cNvSpPr txBox="1"/>
          <p:nvPr/>
        </p:nvSpPr>
        <p:spPr>
          <a:xfrm>
            <a:off x="5584641" y="2204299"/>
            <a:ext cx="57785" cy="135255"/>
          </a:xfrm>
          <a:prstGeom prst="rect">
            <a:avLst/>
          </a:prstGeom>
        </p:spPr>
        <p:txBody>
          <a:bodyPr vert="horz" wrap="square" lIns="0" tIns="15240" rIns="0" bIns="0" rtlCol="0">
            <a:spAutoFit/>
          </a:bodyPr>
          <a:lstStyle/>
          <a:p>
            <a:pPr>
              <a:lnSpc>
                <a:spcPct val="100000"/>
              </a:lnSpc>
              <a:spcBef>
                <a:spcPts val="120"/>
              </a:spcBef>
            </a:pPr>
            <a:r>
              <a:rPr sz="700" spc="-50" dirty="0">
                <a:solidFill>
                  <a:srgbClr val="BCBED0"/>
                </a:solidFill>
                <a:latin typeface="Trebuchet MS"/>
                <a:cs typeface="Trebuchet MS"/>
              </a:rPr>
              <a:t>6</a:t>
            </a:r>
            <a:endParaRPr sz="700">
              <a:latin typeface="Trebuchet MS"/>
              <a:cs typeface="Trebuchet MS"/>
            </a:endParaRPr>
          </a:p>
        </p:txBody>
      </p:sp>
      <p:sp>
        <p:nvSpPr>
          <p:cNvPr id="26" name="object 26"/>
          <p:cNvSpPr txBox="1"/>
          <p:nvPr/>
        </p:nvSpPr>
        <p:spPr>
          <a:xfrm>
            <a:off x="5584641" y="1529082"/>
            <a:ext cx="57785" cy="135255"/>
          </a:xfrm>
          <a:prstGeom prst="rect">
            <a:avLst/>
          </a:prstGeom>
        </p:spPr>
        <p:txBody>
          <a:bodyPr vert="horz" wrap="square" lIns="0" tIns="15240" rIns="0" bIns="0" rtlCol="0">
            <a:spAutoFit/>
          </a:bodyPr>
          <a:lstStyle/>
          <a:p>
            <a:pPr>
              <a:lnSpc>
                <a:spcPct val="100000"/>
              </a:lnSpc>
              <a:spcBef>
                <a:spcPts val="120"/>
              </a:spcBef>
            </a:pPr>
            <a:r>
              <a:rPr sz="700" spc="-50" dirty="0">
                <a:solidFill>
                  <a:srgbClr val="BCBED0"/>
                </a:solidFill>
                <a:latin typeface="Trebuchet MS"/>
                <a:cs typeface="Trebuchet MS"/>
              </a:rPr>
              <a:t>8</a:t>
            </a:r>
            <a:endParaRPr sz="700">
              <a:latin typeface="Trebuchet MS"/>
              <a:cs typeface="Trebuchet MS"/>
            </a:endParaRPr>
          </a:p>
        </p:txBody>
      </p:sp>
      <p:sp>
        <p:nvSpPr>
          <p:cNvPr id="27" name="object 27"/>
          <p:cNvSpPr txBox="1"/>
          <p:nvPr/>
        </p:nvSpPr>
        <p:spPr>
          <a:xfrm>
            <a:off x="5539993" y="853868"/>
            <a:ext cx="102235" cy="135255"/>
          </a:xfrm>
          <a:prstGeom prst="rect">
            <a:avLst/>
          </a:prstGeom>
        </p:spPr>
        <p:txBody>
          <a:bodyPr vert="horz" wrap="square" lIns="0" tIns="15240" rIns="0" bIns="0" rtlCol="0">
            <a:spAutoFit/>
          </a:bodyPr>
          <a:lstStyle/>
          <a:p>
            <a:pPr>
              <a:lnSpc>
                <a:spcPct val="100000"/>
              </a:lnSpc>
              <a:spcBef>
                <a:spcPts val="120"/>
              </a:spcBef>
            </a:pPr>
            <a:r>
              <a:rPr sz="700" spc="-25" dirty="0">
                <a:solidFill>
                  <a:srgbClr val="BCBED0"/>
                </a:solidFill>
                <a:latin typeface="Trebuchet MS"/>
                <a:cs typeface="Trebuchet MS"/>
              </a:rPr>
              <a:t>10</a:t>
            </a:r>
            <a:endParaRPr sz="700">
              <a:latin typeface="Trebuchet MS"/>
              <a:cs typeface="Trebuchet MS"/>
            </a:endParaRPr>
          </a:p>
        </p:txBody>
      </p:sp>
      <p:sp>
        <p:nvSpPr>
          <p:cNvPr id="28" name="object 28"/>
          <p:cNvSpPr txBox="1"/>
          <p:nvPr/>
        </p:nvSpPr>
        <p:spPr>
          <a:xfrm>
            <a:off x="5283698" y="2017152"/>
            <a:ext cx="177800" cy="852169"/>
          </a:xfrm>
          <a:prstGeom prst="rect">
            <a:avLst/>
          </a:prstGeom>
        </p:spPr>
        <p:txBody>
          <a:bodyPr vert="vert270" wrap="square" lIns="0" tIns="21590" rIns="0" bIns="0" rtlCol="0">
            <a:spAutoFit/>
          </a:bodyPr>
          <a:lstStyle/>
          <a:p>
            <a:pPr marL="12700">
              <a:lnSpc>
                <a:spcPct val="100000"/>
              </a:lnSpc>
              <a:spcBef>
                <a:spcPts val="170"/>
              </a:spcBef>
            </a:pPr>
            <a:r>
              <a:rPr sz="900" b="1" spc="-10" dirty="0">
                <a:solidFill>
                  <a:srgbClr val="FFFFFF"/>
                </a:solidFill>
                <a:latin typeface="Segoe UI"/>
                <a:cs typeface="Segoe UI"/>
              </a:rPr>
              <a:t>Total</a:t>
            </a:r>
            <a:r>
              <a:rPr sz="900" b="1" spc="-25" dirty="0">
                <a:solidFill>
                  <a:srgbClr val="FFFFFF"/>
                </a:solidFill>
                <a:latin typeface="Segoe UI"/>
                <a:cs typeface="Segoe UI"/>
              </a:rPr>
              <a:t> </a:t>
            </a:r>
            <a:r>
              <a:rPr sz="900" b="1" dirty="0">
                <a:solidFill>
                  <a:srgbClr val="FFFFFF"/>
                </a:solidFill>
                <a:latin typeface="Segoe UI"/>
                <a:cs typeface="Segoe UI"/>
              </a:rPr>
              <a:t>de</a:t>
            </a:r>
            <a:r>
              <a:rPr sz="900" b="1" spc="-25" dirty="0">
                <a:solidFill>
                  <a:srgbClr val="FFFFFF"/>
                </a:solidFill>
                <a:latin typeface="Segoe UI"/>
                <a:cs typeface="Segoe UI"/>
              </a:rPr>
              <a:t> </a:t>
            </a:r>
            <a:r>
              <a:rPr sz="900" b="1" spc="-10" dirty="0">
                <a:solidFill>
                  <a:srgbClr val="FFFFFF"/>
                </a:solidFill>
                <a:latin typeface="Segoe UI"/>
                <a:cs typeface="Segoe UI"/>
              </a:rPr>
              <a:t>Imóvel</a:t>
            </a:r>
            <a:endParaRPr sz="900">
              <a:latin typeface="Segoe UI"/>
              <a:cs typeface="Segoe UI"/>
            </a:endParaRPr>
          </a:p>
        </p:txBody>
      </p:sp>
      <p:sp>
        <p:nvSpPr>
          <p:cNvPr id="29" name="object 29"/>
          <p:cNvSpPr txBox="1"/>
          <p:nvPr/>
        </p:nvSpPr>
        <p:spPr>
          <a:xfrm>
            <a:off x="5670062" y="3987755"/>
            <a:ext cx="321945" cy="135255"/>
          </a:xfrm>
          <a:prstGeom prst="rect">
            <a:avLst/>
          </a:prstGeom>
        </p:spPr>
        <p:txBody>
          <a:bodyPr vert="horz" wrap="square" lIns="0" tIns="15240" rIns="0" bIns="0" rtlCol="0">
            <a:spAutoFit/>
          </a:bodyPr>
          <a:lstStyle/>
          <a:p>
            <a:pPr>
              <a:lnSpc>
                <a:spcPct val="100000"/>
              </a:lnSpc>
              <a:spcBef>
                <a:spcPts val="120"/>
              </a:spcBef>
            </a:pPr>
            <a:r>
              <a:rPr sz="700" spc="-60" dirty="0">
                <a:solidFill>
                  <a:srgbClr val="BCBED0"/>
                </a:solidFill>
                <a:latin typeface="Trebuchet MS"/>
                <a:cs typeface="Trebuchet MS"/>
              </a:rPr>
              <a:t>jan</a:t>
            </a:r>
            <a:r>
              <a:rPr sz="700" spc="-25" dirty="0">
                <a:solidFill>
                  <a:srgbClr val="BCBED0"/>
                </a:solidFill>
                <a:latin typeface="Trebuchet MS"/>
                <a:cs typeface="Trebuchet MS"/>
              </a:rPr>
              <a:t> </a:t>
            </a:r>
            <a:r>
              <a:rPr sz="700" spc="-20" dirty="0">
                <a:solidFill>
                  <a:srgbClr val="BCBED0"/>
                </a:solidFill>
                <a:latin typeface="Trebuchet MS"/>
                <a:cs typeface="Trebuchet MS"/>
              </a:rPr>
              <a:t>2020</a:t>
            </a:r>
            <a:endParaRPr sz="700">
              <a:latin typeface="Trebuchet MS"/>
              <a:cs typeface="Trebuchet MS"/>
            </a:endParaRPr>
          </a:p>
        </p:txBody>
      </p:sp>
      <p:sp>
        <p:nvSpPr>
          <p:cNvPr id="30" name="object 30"/>
          <p:cNvSpPr/>
          <p:nvPr/>
        </p:nvSpPr>
        <p:spPr>
          <a:xfrm>
            <a:off x="6644132" y="933475"/>
            <a:ext cx="10160" cy="3038475"/>
          </a:xfrm>
          <a:custGeom>
            <a:avLst/>
            <a:gdLst/>
            <a:ahLst/>
            <a:cxnLst/>
            <a:rect l="l" t="t" r="r" b="b"/>
            <a:pathLst>
              <a:path w="10159" h="3038475">
                <a:moveTo>
                  <a:pt x="9537" y="3028950"/>
                </a:moveTo>
                <a:lnTo>
                  <a:pt x="0" y="3028950"/>
                </a:lnTo>
                <a:lnTo>
                  <a:pt x="0" y="3038475"/>
                </a:lnTo>
                <a:lnTo>
                  <a:pt x="9537" y="3038475"/>
                </a:lnTo>
                <a:lnTo>
                  <a:pt x="9537" y="3028950"/>
                </a:lnTo>
                <a:close/>
              </a:path>
              <a:path w="10159" h="3038475">
                <a:moveTo>
                  <a:pt x="9537" y="2971800"/>
                </a:moveTo>
                <a:lnTo>
                  <a:pt x="0" y="2971800"/>
                </a:lnTo>
                <a:lnTo>
                  <a:pt x="0" y="2981325"/>
                </a:lnTo>
                <a:lnTo>
                  <a:pt x="9537" y="2981325"/>
                </a:lnTo>
                <a:lnTo>
                  <a:pt x="9537" y="2971800"/>
                </a:lnTo>
                <a:close/>
              </a:path>
              <a:path w="10159" h="3038475">
                <a:moveTo>
                  <a:pt x="9537" y="2914650"/>
                </a:moveTo>
                <a:lnTo>
                  <a:pt x="0" y="2914650"/>
                </a:lnTo>
                <a:lnTo>
                  <a:pt x="0" y="2924175"/>
                </a:lnTo>
                <a:lnTo>
                  <a:pt x="9537" y="2924175"/>
                </a:lnTo>
                <a:lnTo>
                  <a:pt x="9537" y="2914650"/>
                </a:lnTo>
                <a:close/>
              </a:path>
              <a:path w="10159" h="3038475">
                <a:moveTo>
                  <a:pt x="9537" y="2857500"/>
                </a:moveTo>
                <a:lnTo>
                  <a:pt x="0" y="2857500"/>
                </a:lnTo>
                <a:lnTo>
                  <a:pt x="0" y="2867025"/>
                </a:lnTo>
                <a:lnTo>
                  <a:pt x="9537" y="2867025"/>
                </a:lnTo>
                <a:lnTo>
                  <a:pt x="9537" y="2857500"/>
                </a:lnTo>
                <a:close/>
              </a:path>
              <a:path w="10159" h="3038475">
                <a:moveTo>
                  <a:pt x="9537" y="2800350"/>
                </a:moveTo>
                <a:lnTo>
                  <a:pt x="0" y="2800350"/>
                </a:lnTo>
                <a:lnTo>
                  <a:pt x="0" y="2809875"/>
                </a:lnTo>
                <a:lnTo>
                  <a:pt x="9537" y="2809875"/>
                </a:lnTo>
                <a:lnTo>
                  <a:pt x="9537" y="2800350"/>
                </a:lnTo>
                <a:close/>
              </a:path>
              <a:path w="10159" h="3038475">
                <a:moveTo>
                  <a:pt x="9537" y="2743200"/>
                </a:moveTo>
                <a:lnTo>
                  <a:pt x="0" y="2743200"/>
                </a:lnTo>
                <a:lnTo>
                  <a:pt x="0" y="2752725"/>
                </a:lnTo>
                <a:lnTo>
                  <a:pt x="9537" y="2752725"/>
                </a:lnTo>
                <a:lnTo>
                  <a:pt x="9537" y="2743200"/>
                </a:lnTo>
                <a:close/>
              </a:path>
              <a:path w="10159" h="3038475">
                <a:moveTo>
                  <a:pt x="9537" y="2686050"/>
                </a:moveTo>
                <a:lnTo>
                  <a:pt x="0" y="2686050"/>
                </a:lnTo>
                <a:lnTo>
                  <a:pt x="0" y="2695575"/>
                </a:lnTo>
                <a:lnTo>
                  <a:pt x="9537" y="2695575"/>
                </a:lnTo>
                <a:lnTo>
                  <a:pt x="9537" y="2686050"/>
                </a:lnTo>
                <a:close/>
              </a:path>
              <a:path w="10159" h="3038475">
                <a:moveTo>
                  <a:pt x="9537" y="2628900"/>
                </a:moveTo>
                <a:lnTo>
                  <a:pt x="0" y="2628900"/>
                </a:lnTo>
                <a:lnTo>
                  <a:pt x="0" y="2638425"/>
                </a:lnTo>
                <a:lnTo>
                  <a:pt x="9537" y="2638425"/>
                </a:lnTo>
                <a:lnTo>
                  <a:pt x="9537" y="2628900"/>
                </a:lnTo>
                <a:close/>
              </a:path>
              <a:path w="10159" h="3038475">
                <a:moveTo>
                  <a:pt x="9537" y="2571750"/>
                </a:moveTo>
                <a:lnTo>
                  <a:pt x="0" y="2571750"/>
                </a:lnTo>
                <a:lnTo>
                  <a:pt x="0" y="2581275"/>
                </a:lnTo>
                <a:lnTo>
                  <a:pt x="9537" y="2581275"/>
                </a:lnTo>
                <a:lnTo>
                  <a:pt x="9537" y="2571750"/>
                </a:lnTo>
                <a:close/>
              </a:path>
              <a:path w="10159" h="3038475">
                <a:moveTo>
                  <a:pt x="9537" y="2514600"/>
                </a:moveTo>
                <a:lnTo>
                  <a:pt x="0" y="2514600"/>
                </a:lnTo>
                <a:lnTo>
                  <a:pt x="0" y="2524125"/>
                </a:lnTo>
                <a:lnTo>
                  <a:pt x="9537" y="2524125"/>
                </a:lnTo>
                <a:lnTo>
                  <a:pt x="9537" y="2514600"/>
                </a:lnTo>
                <a:close/>
              </a:path>
              <a:path w="10159" h="3038475">
                <a:moveTo>
                  <a:pt x="9537" y="2457450"/>
                </a:moveTo>
                <a:lnTo>
                  <a:pt x="0" y="2457450"/>
                </a:lnTo>
                <a:lnTo>
                  <a:pt x="0" y="2466975"/>
                </a:lnTo>
                <a:lnTo>
                  <a:pt x="9537" y="2466975"/>
                </a:lnTo>
                <a:lnTo>
                  <a:pt x="9537" y="2457450"/>
                </a:lnTo>
                <a:close/>
              </a:path>
              <a:path w="10159" h="3038475">
                <a:moveTo>
                  <a:pt x="9537" y="2400300"/>
                </a:moveTo>
                <a:lnTo>
                  <a:pt x="0" y="2400300"/>
                </a:lnTo>
                <a:lnTo>
                  <a:pt x="0" y="2409825"/>
                </a:lnTo>
                <a:lnTo>
                  <a:pt x="9537" y="2409825"/>
                </a:lnTo>
                <a:lnTo>
                  <a:pt x="9537" y="2400300"/>
                </a:lnTo>
                <a:close/>
              </a:path>
              <a:path w="10159" h="3038475">
                <a:moveTo>
                  <a:pt x="9537" y="2343150"/>
                </a:moveTo>
                <a:lnTo>
                  <a:pt x="0" y="2343150"/>
                </a:lnTo>
                <a:lnTo>
                  <a:pt x="0" y="2352675"/>
                </a:lnTo>
                <a:lnTo>
                  <a:pt x="9537" y="2352675"/>
                </a:lnTo>
                <a:lnTo>
                  <a:pt x="9537" y="2343150"/>
                </a:lnTo>
                <a:close/>
              </a:path>
              <a:path w="10159" h="3038475">
                <a:moveTo>
                  <a:pt x="9537" y="2286000"/>
                </a:moveTo>
                <a:lnTo>
                  <a:pt x="0" y="2286000"/>
                </a:lnTo>
                <a:lnTo>
                  <a:pt x="0" y="2295525"/>
                </a:lnTo>
                <a:lnTo>
                  <a:pt x="9537" y="2295525"/>
                </a:lnTo>
                <a:lnTo>
                  <a:pt x="9537" y="2286000"/>
                </a:lnTo>
                <a:close/>
              </a:path>
              <a:path w="10159" h="3038475">
                <a:moveTo>
                  <a:pt x="9537" y="2228850"/>
                </a:moveTo>
                <a:lnTo>
                  <a:pt x="0" y="2228850"/>
                </a:lnTo>
                <a:lnTo>
                  <a:pt x="0" y="2238375"/>
                </a:lnTo>
                <a:lnTo>
                  <a:pt x="9537" y="2238375"/>
                </a:lnTo>
                <a:lnTo>
                  <a:pt x="9537" y="2228850"/>
                </a:lnTo>
                <a:close/>
              </a:path>
              <a:path w="10159" h="3038475">
                <a:moveTo>
                  <a:pt x="9537" y="2171700"/>
                </a:moveTo>
                <a:lnTo>
                  <a:pt x="0" y="2171700"/>
                </a:lnTo>
                <a:lnTo>
                  <a:pt x="0" y="2181225"/>
                </a:lnTo>
                <a:lnTo>
                  <a:pt x="9537" y="2181225"/>
                </a:lnTo>
                <a:lnTo>
                  <a:pt x="9537" y="2171700"/>
                </a:lnTo>
                <a:close/>
              </a:path>
              <a:path w="10159" h="3038475">
                <a:moveTo>
                  <a:pt x="9537" y="2114550"/>
                </a:moveTo>
                <a:lnTo>
                  <a:pt x="0" y="2114550"/>
                </a:lnTo>
                <a:lnTo>
                  <a:pt x="0" y="2124075"/>
                </a:lnTo>
                <a:lnTo>
                  <a:pt x="9537" y="2124075"/>
                </a:lnTo>
                <a:lnTo>
                  <a:pt x="9537" y="2114550"/>
                </a:lnTo>
                <a:close/>
              </a:path>
              <a:path w="10159" h="3038475">
                <a:moveTo>
                  <a:pt x="9537" y="2057400"/>
                </a:moveTo>
                <a:lnTo>
                  <a:pt x="0" y="2057400"/>
                </a:lnTo>
                <a:lnTo>
                  <a:pt x="0" y="2066925"/>
                </a:lnTo>
                <a:lnTo>
                  <a:pt x="9537" y="2066925"/>
                </a:lnTo>
                <a:lnTo>
                  <a:pt x="9537" y="2057400"/>
                </a:lnTo>
                <a:close/>
              </a:path>
              <a:path w="10159" h="3038475">
                <a:moveTo>
                  <a:pt x="9537" y="2000250"/>
                </a:moveTo>
                <a:lnTo>
                  <a:pt x="0" y="2000250"/>
                </a:lnTo>
                <a:lnTo>
                  <a:pt x="0" y="2009775"/>
                </a:lnTo>
                <a:lnTo>
                  <a:pt x="9537" y="2009775"/>
                </a:lnTo>
                <a:lnTo>
                  <a:pt x="9537" y="2000250"/>
                </a:lnTo>
                <a:close/>
              </a:path>
              <a:path w="10159" h="3038475">
                <a:moveTo>
                  <a:pt x="9537" y="1943100"/>
                </a:moveTo>
                <a:lnTo>
                  <a:pt x="0" y="1943100"/>
                </a:lnTo>
                <a:lnTo>
                  <a:pt x="0" y="1952625"/>
                </a:lnTo>
                <a:lnTo>
                  <a:pt x="9537" y="1952625"/>
                </a:lnTo>
                <a:lnTo>
                  <a:pt x="9537" y="1943100"/>
                </a:lnTo>
                <a:close/>
              </a:path>
              <a:path w="10159" h="3038475">
                <a:moveTo>
                  <a:pt x="9537" y="1885950"/>
                </a:moveTo>
                <a:lnTo>
                  <a:pt x="0" y="1885950"/>
                </a:lnTo>
                <a:lnTo>
                  <a:pt x="0" y="1895475"/>
                </a:lnTo>
                <a:lnTo>
                  <a:pt x="9537" y="1895475"/>
                </a:lnTo>
                <a:lnTo>
                  <a:pt x="9537" y="1885950"/>
                </a:lnTo>
                <a:close/>
              </a:path>
              <a:path w="10159" h="3038475">
                <a:moveTo>
                  <a:pt x="9537" y="1828800"/>
                </a:moveTo>
                <a:lnTo>
                  <a:pt x="0" y="1828800"/>
                </a:lnTo>
                <a:lnTo>
                  <a:pt x="0" y="1838325"/>
                </a:lnTo>
                <a:lnTo>
                  <a:pt x="9537" y="1838325"/>
                </a:lnTo>
                <a:lnTo>
                  <a:pt x="9537" y="1828800"/>
                </a:lnTo>
                <a:close/>
              </a:path>
              <a:path w="10159" h="3038475">
                <a:moveTo>
                  <a:pt x="9537" y="1771650"/>
                </a:moveTo>
                <a:lnTo>
                  <a:pt x="0" y="1771650"/>
                </a:lnTo>
                <a:lnTo>
                  <a:pt x="0" y="1781175"/>
                </a:lnTo>
                <a:lnTo>
                  <a:pt x="9537" y="1781175"/>
                </a:lnTo>
                <a:lnTo>
                  <a:pt x="9537" y="1771650"/>
                </a:lnTo>
                <a:close/>
              </a:path>
              <a:path w="10159" h="3038475">
                <a:moveTo>
                  <a:pt x="9537" y="1714500"/>
                </a:moveTo>
                <a:lnTo>
                  <a:pt x="0" y="1714500"/>
                </a:lnTo>
                <a:lnTo>
                  <a:pt x="0" y="1724025"/>
                </a:lnTo>
                <a:lnTo>
                  <a:pt x="9537" y="1724025"/>
                </a:lnTo>
                <a:lnTo>
                  <a:pt x="9537" y="1714500"/>
                </a:lnTo>
                <a:close/>
              </a:path>
              <a:path w="10159" h="3038475">
                <a:moveTo>
                  <a:pt x="9537" y="1657350"/>
                </a:moveTo>
                <a:lnTo>
                  <a:pt x="0" y="1657350"/>
                </a:lnTo>
                <a:lnTo>
                  <a:pt x="0" y="1666875"/>
                </a:lnTo>
                <a:lnTo>
                  <a:pt x="9537" y="1666875"/>
                </a:lnTo>
                <a:lnTo>
                  <a:pt x="9537" y="1657350"/>
                </a:lnTo>
                <a:close/>
              </a:path>
              <a:path w="10159" h="3038475">
                <a:moveTo>
                  <a:pt x="9537" y="1600200"/>
                </a:moveTo>
                <a:lnTo>
                  <a:pt x="0" y="1600200"/>
                </a:lnTo>
                <a:lnTo>
                  <a:pt x="0" y="1609725"/>
                </a:lnTo>
                <a:lnTo>
                  <a:pt x="9537" y="1609725"/>
                </a:lnTo>
                <a:lnTo>
                  <a:pt x="9537" y="1600200"/>
                </a:lnTo>
                <a:close/>
              </a:path>
              <a:path w="10159" h="3038475">
                <a:moveTo>
                  <a:pt x="9537" y="1543050"/>
                </a:moveTo>
                <a:lnTo>
                  <a:pt x="0" y="1543050"/>
                </a:lnTo>
                <a:lnTo>
                  <a:pt x="0" y="1552575"/>
                </a:lnTo>
                <a:lnTo>
                  <a:pt x="9537" y="1552575"/>
                </a:lnTo>
                <a:lnTo>
                  <a:pt x="9537" y="1543050"/>
                </a:lnTo>
                <a:close/>
              </a:path>
              <a:path w="10159" h="3038475">
                <a:moveTo>
                  <a:pt x="9537" y="1485900"/>
                </a:moveTo>
                <a:lnTo>
                  <a:pt x="0" y="1485900"/>
                </a:lnTo>
                <a:lnTo>
                  <a:pt x="0" y="1495425"/>
                </a:lnTo>
                <a:lnTo>
                  <a:pt x="9537" y="1495425"/>
                </a:lnTo>
                <a:lnTo>
                  <a:pt x="9537" y="1485900"/>
                </a:lnTo>
                <a:close/>
              </a:path>
              <a:path w="10159" h="3038475">
                <a:moveTo>
                  <a:pt x="9537" y="1428750"/>
                </a:moveTo>
                <a:lnTo>
                  <a:pt x="0" y="1428750"/>
                </a:lnTo>
                <a:lnTo>
                  <a:pt x="0" y="1438275"/>
                </a:lnTo>
                <a:lnTo>
                  <a:pt x="9537" y="1438275"/>
                </a:lnTo>
                <a:lnTo>
                  <a:pt x="9537" y="1428750"/>
                </a:lnTo>
                <a:close/>
              </a:path>
              <a:path w="10159" h="3038475">
                <a:moveTo>
                  <a:pt x="9537" y="1371600"/>
                </a:moveTo>
                <a:lnTo>
                  <a:pt x="0" y="1371600"/>
                </a:lnTo>
                <a:lnTo>
                  <a:pt x="0" y="1381125"/>
                </a:lnTo>
                <a:lnTo>
                  <a:pt x="9537" y="1381125"/>
                </a:lnTo>
                <a:lnTo>
                  <a:pt x="9537" y="1371600"/>
                </a:lnTo>
                <a:close/>
              </a:path>
              <a:path w="10159" h="3038475">
                <a:moveTo>
                  <a:pt x="9537" y="1314450"/>
                </a:moveTo>
                <a:lnTo>
                  <a:pt x="0" y="1314450"/>
                </a:lnTo>
                <a:lnTo>
                  <a:pt x="0" y="1323975"/>
                </a:lnTo>
                <a:lnTo>
                  <a:pt x="9537" y="1323975"/>
                </a:lnTo>
                <a:lnTo>
                  <a:pt x="9537" y="1314450"/>
                </a:lnTo>
                <a:close/>
              </a:path>
              <a:path w="10159" h="3038475">
                <a:moveTo>
                  <a:pt x="9537" y="1257300"/>
                </a:moveTo>
                <a:lnTo>
                  <a:pt x="0" y="1257300"/>
                </a:lnTo>
                <a:lnTo>
                  <a:pt x="0" y="1266825"/>
                </a:lnTo>
                <a:lnTo>
                  <a:pt x="9537" y="1266825"/>
                </a:lnTo>
                <a:lnTo>
                  <a:pt x="9537" y="1257300"/>
                </a:lnTo>
                <a:close/>
              </a:path>
              <a:path w="10159" h="3038475">
                <a:moveTo>
                  <a:pt x="9537" y="1200150"/>
                </a:moveTo>
                <a:lnTo>
                  <a:pt x="0" y="1200150"/>
                </a:lnTo>
                <a:lnTo>
                  <a:pt x="0" y="1209675"/>
                </a:lnTo>
                <a:lnTo>
                  <a:pt x="9537" y="1209675"/>
                </a:lnTo>
                <a:lnTo>
                  <a:pt x="9537" y="1200150"/>
                </a:lnTo>
                <a:close/>
              </a:path>
              <a:path w="10159" h="3038475">
                <a:moveTo>
                  <a:pt x="9537" y="1143000"/>
                </a:moveTo>
                <a:lnTo>
                  <a:pt x="0" y="1143000"/>
                </a:lnTo>
                <a:lnTo>
                  <a:pt x="0" y="1152525"/>
                </a:lnTo>
                <a:lnTo>
                  <a:pt x="9537" y="1152525"/>
                </a:lnTo>
                <a:lnTo>
                  <a:pt x="9537" y="1143000"/>
                </a:lnTo>
                <a:close/>
              </a:path>
              <a:path w="10159" h="3038475">
                <a:moveTo>
                  <a:pt x="9537" y="1085850"/>
                </a:moveTo>
                <a:lnTo>
                  <a:pt x="0" y="1085850"/>
                </a:lnTo>
                <a:lnTo>
                  <a:pt x="0" y="1095375"/>
                </a:lnTo>
                <a:lnTo>
                  <a:pt x="9537" y="1095375"/>
                </a:lnTo>
                <a:lnTo>
                  <a:pt x="9537" y="1085850"/>
                </a:lnTo>
                <a:close/>
              </a:path>
              <a:path w="10159" h="3038475">
                <a:moveTo>
                  <a:pt x="9537" y="1028700"/>
                </a:moveTo>
                <a:lnTo>
                  <a:pt x="0" y="1028700"/>
                </a:lnTo>
                <a:lnTo>
                  <a:pt x="0" y="1038225"/>
                </a:lnTo>
                <a:lnTo>
                  <a:pt x="9537" y="1038225"/>
                </a:lnTo>
                <a:lnTo>
                  <a:pt x="9537" y="1028700"/>
                </a:lnTo>
                <a:close/>
              </a:path>
              <a:path w="10159" h="3038475">
                <a:moveTo>
                  <a:pt x="9537" y="971550"/>
                </a:moveTo>
                <a:lnTo>
                  <a:pt x="0" y="971550"/>
                </a:lnTo>
                <a:lnTo>
                  <a:pt x="0" y="981075"/>
                </a:lnTo>
                <a:lnTo>
                  <a:pt x="9537" y="981075"/>
                </a:lnTo>
                <a:lnTo>
                  <a:pt x="9537" y="971550"/>
                </a:lnTo>
                <a:close/>
              </a:path>
              <a:path w="10159" h="3038475">
                <a:moveTo>
                  <a:pt x="9537" y="914400"/>
                </a:moveTo>
                <a:lnTo>
                  <a:pt x="0" y="914400"/>
                </a:lnTo>
                <a:lnTo>
                  <a:pt x="0" y="923925"/>
                </a:lnTo>
                <a:lnTo>
                  <a:pt x="9537" y="923925"/>
                </a:lnTo>
                <a:lnTo>
                  <a:pt x="9537" y="914400"/>
                </a:lnTo>
                <a:close/>
              </a:path>
              <a:path w="10159" h="3038475">
                <a:moveTo>
                  <a:pt x="9537" y="857250"/>
                </a:moveTo>
                <a:lnTo>
                  <a:pt x="0" y="857250"/>
                </a:lnTo>
                <a:lnTo>
                  <a:pt x="0" y="866775"/>
                </a:lnTo>
                <a:lnTo>
                  <a:pt x="9537" y="866775"/>
                </a:lnTo>
                <a:lnTo>
                  <a:pt x="9537" y="857250"/>
                </a:lnTo>
                <a:close/>
              </a:path>
              <a:path w="10159" h="3038475">
                <a:moveTo>
                  <a:pt x="9537" y="800100"/>
                </a:moveTo>
                <a:lnTo>
                  <a:pt x="0" y="800100"/>
                </a:lnTo>
                <a:lnTo>
                  <a:pt x="0" y="809625"/>
                </a:lnTo>
                <a:lnTo>
                  <a:pt x="9537" y="809625"/>
                </a:lnTo>
                <a:lnTo>
                  <a:pt x="9537" y="800100"/>
                </a:lnTo>
                <a:close/>
              </a:path>
              <a:path w="10159" h="3038475">
                <a:moveTo>
                  <a:pt x="9537" y="742950"/>
                </a:moveTo>
                <a:lnTo>
                  <a:pt x="0" y="742950"/>
                </a:lnTo>
                <a:lnTo>
                  <a:pt x="0" y="752475"/>
                </a:lnTo>
                <a:lnTo>
                  <a:pt x="9537" y="752475"/>
                </a:lnTo>
                <a:lnTo>
                  <a:pt x="9537" y="742950"/>
                </a:lnTo>
                <a:close/>
              </a:path>
              <a:path w="10159" h="3038475">
                <a:moveTo>
                  <a:pt x="9537" y="685800"/>
                </a:moveTo>
                <a:lnTo>
                  <a:pt x="0" y="685800"/>
                </a:lnTo>
                <a:lnTo>
                  <a:pt x="0" y="695325"/>
                </a:lnTo>
                <a:lnTo>
                  <a:pt x="9537" y="695325"/>
                </a:lnTo>
                <a:lnTo>
                  <a:pt x="9537" y="685800"/>
                </a:lnTo>
                <a:close/>
              </a:path>
              <a:path w="10159" h="3038475">
                <a:moveTo>
                  <a:pt x="9537" y="628650"/>
                </a:moveTo>
                <a:lnTo>
                  <a:pt x="0" y="628650"/>
                </a:lnTo>
                <a:lnTo>
                  <a:pt x="0" y="638175"/>
                </a:lnTo>
                <a:lnTo>
                  <a:pt x="9537" y="638175"/>
                </a:lnTo>
                <a:lnTo>
                  <a:pt x="9537" y="628650"/>
                </a:lnTo>
                <a:close/>
              </a:path>
              <a:path w="10159" h="3038475">
                <a:moveTo>
                  <a:pt x="9537" y="571500"/>
                </a:moveTo>
                <a:lnTo>
                  <a:pt x="0" y="571500"/>
                </a:lnTo>
                <a:lnTo>
                  <a:pt x="0" y="581025"/>
                </a:lnTo>
                <a:lnTo>
                  <a:pt x="9537" y="581025"/>
                </a:lnTo>
                <a:lnTo>
                  <a:pt x="9537" y="571500"/>
                </a:lnTo>
                <a:close/>
              </a:path>
              <a:path w="10159" h="3038475">
                <a:moveTo>
                  <a:pt x="9537" y="514350"/>
                </a:moveTo>
                <a:lnTo>
                  <a:pt x="0" y="514350"/>
                </a:lnTo>
                <a:lnTo>
                  <a:pt x="0" y="523875"/>
                </a:lnTo>
                <a:lnTo>
                  <a:pt x="9537" y="523875"/>
                </a:lnTo>
                <a:lnTo>
                  <a:pt x="9537" y="514350"/>
                </a:lnTo>
                <a:close/>
              </a:path>
              <a:path w="10159" h="3038475">
                <a:moveTo>
                  <a:pt x="9537" y="457200"/>
                </a:moveTo>
                <a:lnTo>
                  <a:pt x="0" y="457200"/>
                </a:lnTo>
                <a:lnTo>
                  <a:pt x="0" y="466725"/>
                </a:lnTo>
                <a:lnTo>
                  <a:pt x="9537" y="466725"/>
                </a:lnTo>
                <a:lnTo>
                  <a:pt x="9537" y="457200"/>
                </a:lnTo>
                <a:close/>
              </a:path>
              <a:path w="10159" h="3038475">
                <a:moveTo>
                  <a:pt x="9537" y="400050"/>
                </a:moveTo>
                <a:lnTo>
                  <a:pt x="0" y="400050"/>
                </a:lnTo>
                <a:lnTo>
                  <a:pt x="0" y="409575"/>
                </a:lnTo>
                <a:lnTo>
                  <a:pt x="9537" y="409575"/>
                </a:lnTo>
                <a:lnTo>
                  <a:pt x="9537" y="400050"/>
                </a:lnTo>
                <a:close/>
              </a:path>
              <a:path w="10159" h="3038475">
                <a:moveTo>
                  <a:pt x="9537" y="342900"/>
                </a:moveTo>
                <a:lnTo>
                  <a:pt x="0" y="342900"/>
                </a:lnTo>
                <a:lnTo>
                  <a:pt x="0" y="352425"/>
                </a:lnTo>
                <a:lnTo>
                  <a:pt x="9537" y="352425"/>
                </a:lnTo>
                <a:lnTo>
                  <a:pt x="9537" y="342900"/>
                </a:lnTo>
                <a:close/>
              </a:path>
              <a:path w="10159" h="3038475">
                <a:moveTo>
                  <a:pt x="9537" y="285750"/>
                </a:moveTo>
                <a:lnTo>
                  <a:pt x="0" y="285750"/>
                </a:lnTo>
                <a:lnTo>
                  <a:pt x="0" y="295275"/>
                </a:lnTo>
                <a:lnTo>
                  <a:pt x="9537" y="295275"/>
                </a:lnTo>
                <a:lnTo>
                  <a:pt x="9537" y="285750"/>
                </a:lnTo>
                <a:close/>
              </a:path>
              <a:path w="10159" h="3038475">
                <a:moveTo>
                  <a:pt x="9537" y="228600"/>
                </a:moveTo>
                <a:lnTo>
                  <a:pt x="0" y="228600"/>
                </a:lnTo>
                <a:lnTo>
                  <a:pt x="0" y="238125"/>
                </a:lnTo>
                <a:lnTo>
                  <a:pt x="9537" y="238125"/>
                </a:lnTo>
                <a:lnTo>
                  <a:pt x="9537" y="228600"/>
                </a:lnTo>
                <a:close/>
              </a:path>
              <a:path w="10159" h="3038475">
                <a:moveTo>
                  <a:pt x="9537" y="171450"/>
                </a:moveTo>
                <a:lnTo>
                  <a:pt x="0" y="171450"/>
                </a:lnTo>
                <a:lnTo>
                  <a:pt x="0" y="180975"/>
                </a:lnTo>
                <a:lnTo>
                  <a:pt x="9537" y="180975"/>
                </a:lnTo>
                <a:lnTo>
                  <a:pt x="9537" y="171450"/>
                </a:lnTo>
                <a:close/>
              </a:path>
              <a:path w="10159" h="3038475">
                <a:moveTo>
                  <a:pt x="9537" y="114300"/>
                </a:moveTo>
                <a:lnTo>
                  <a:pt x="0" y="114300"/>
                </a:lnTo>
                <a:lnTo>
                  <a:pt x="0" y="123825"/>
                </a:lnTo>
                <a:lnTo>
                  <a:pt x="9537" y="123825"/>
                </a:lnTo>
                <a:lnTo>
                  <a:pt x="9537" y="114300"/>
                </a:lnTo>
                <a:close/>
              </a:path>
              <a:path w="10159" h="3038475">
                <a:moveTo>
                  <a:pt x="9537" y="57150"/>
                </a:moveTo>
                <a:lnTo>
                  <a:pt x="0" y="57150"/>
                </a:lnTo>
                <a:lnTo>
                  <a:pt x="0" y="66675"/>
                </a:lnTo>
                <a:lnTo>
                  <a:pt x="9537" y="66675"/>
                </a:lnTo>
                <a:lnTo>
                  <a:pt x="9537" y="57150"/>
                </a:lnTo>
                <a:close/>
              </a:path>
              <a:path w="10159" h="3038475">
                <a:moveTo>
                  <a:pt x="9537" y="0"/>
                </a:moveTo>
                <a:lnTo>
                  <a:pt x="0" y="0"/>
                </a:lnTo>
                <a:lnTo>
                  <a:pt x="0" y="9525"/>
                </a:lnTo>
                <a:lnTo>
                  <a:pt x="9537" y="9525"/>
                </a:lnTo>
                <a:lnTo>
                  <a:pt x="9537" y="0"/>
                </a:lnTo>
                <a:close/>
              </a:path>
            </a:pathLst>
          </a:custGeom>
          <a:solidFill>
            <a:srgbClr val="B4B9C2"/>
          </a:solidFill>
        </p:spPr>
        <p:txBody>
          <a:bodyPr wrap="square" lIns="0" tIns="0" rIns="0" bIns="0" rtlCol="0"/>
          <a:lstStyle/>
          <a:p>
            <a:endParaRPr/>
          </a:p>
        </p:txBody>
      </p:sp>
      <p:sp>
        <p:nvSpPr>
          <p:cNvPr id="31" name="object 31"/>
          <p:cNvSpPr txBox="1"/>
          <p:nvPr/>
        </p:nvSpPr>
        <p:spPr>
          <a:xfrm>
            <a:off x="6504097" y="3987755"/>
            <a:ext cx="302895" cy="135255"/>
          </a:xfrm>
          <a:prstGeom prst="rect">
            <a:avLst/>
          </a:prstGeom>
        </p:spPr>
        <p:txBody>
          <a:bodyPr vert="horz" wrap="square" lIns="0" tIns="15240" rIns="0" bIns="0" rtlCol="0">
            <a:spAutoFit/>
          </a:bodyPr>
          <a:lstStyle/>
          <a:p>
            <a:pPr>
              <a:lnSpc>
                <a:spcPct val="100000"/>
              </a:lnSpc>
              <a:spcBef>
                <a:spcPts val="120"/>
              </a:spcBef>
            </a:pPr>
            <a:r>
              <a:rPr sz="700" spc="-60" dirty="0">
                <a:solidFill>
                  <a:srgbClr val="BCBED0"/>
                </a:solidFill>
                <a:latin typeface="Trebuchet MS"/>
                <a:cs typeface="Trebuchet MS"/>
              </a:rPr>
              <a:t>jul</a:t>
            </a:r>
            <a:r>
              <a:rPr sz="700" spc="-25" dirty="0">
                <a:solidFill>
                  <a:srgbClr val="BCBED0"/>
                </a:solidFill>
                <a:latin typeface="Trebuchet MS"/>
                <a:cs typeface="Trebuchet MS"/>
              </a:rPr>
              <a:t> </a:t>
            </a:r>
            <a:r>
              <a:rPr sz="700" spc="-20" dirty="0">
                <a:solidFill>
                  <a:srgbClr val="BCBED0"/>
                </a:solidFill>
                <a:latin typeface="Trebuchet MS"/>
                <a:cs typeface="Trebuchet MS"/>
              </a:rPr>
              <a:t>2020</a:t>
            </a:r>
            <a:endParaRPr sz="700">
              <a:latin typeface="Trebuchet MS"/>
              <a:cs typeface="Trebuchet MS"/>
            </a:endParaRPr>
          </a:p>
        </p:txBody>
      </p:sp>
      <p:sp>
        <p:nvSpPr>
          <p:cNvPr id="32" name="object 32"/>
          <p:cNvSpPr/>
          <p:nvPr/>
        </p:nvSpPr>
        <p:spPr>
          <a:xfrm>
            <a:off x="7477518" y="933475"/>
            <a:ext cx="9525" cy="3038475"/>
          </a:xfrm>
          <a:custGeom>
            <a:avLst/>
            <a:gdLst/>
            <a:ahLst/>
            <a:cxnLst/>
            <a:rect l="l" t="t" r="r" b="b"/>
            <a:pathLst>
              <a:path w="9525" h="3038475">
                <a:moveTo>
                  <a:pt x="9525" y="3028950"/>
                </a:moveTo>
                <a:lnTo>
                  <a:pt x="0" y="3028950"/>
                </a:lnTo>
                <a:lnTo>
                  <a:pt x="0" y="3038475"/>
                </a:lnTo>
                <a:lnTo>
                  <a:pt x="9525" y="3038475"/>
                </a:lnTo>
                <a:lnTo>
                  <a:pt x="9525" y="3028950"/>
                </a:lnTo>
                <a:close/>
              </a:path>
              <a:path w="9525" h="3038475">
                <a:moveTo>
                  <a:pt x="9525" y="2971800"/>
                </a:moveTo>
                <a:lnTo>
                  <a:pt x="0" y="2971800"/>
                </a:lnTo>
                <a:lnTo>
                  <a:pt x="0" y="2981325"/>
                </a:lnTo>
                <a:lnTo>
                  <a:pt x="9525" y="2981325"/>
                </a:lnTo>
                <a:lnTo>
                  <a:pt x="9525" y="2971800"/>
                </a:lnTo>
                <a:close/>
              </a:path>
              <a:path w="9525" h="3038475">
                <a:moveTo>
                  <a:pt x="9525" y="2914650"/>
                </a:moveTo>
                <a:lnTo>
                  <a:pt x="0" y="2914650"/>
                </a:lnTo>
                <a:lnTo>
                  <a:pt x="0" y="2924175"/>
                </a:lnTo>
                <a:lnTo>
                  <a:pt x="9525" y="2924175"/>
                </a:lnTo>
                <a:lnTo>
                  <a:pt x="9525" y="2914650"/>
                </a:lnTo>
                <a:close/>
              </a:path>
              <a:path w="9525" h="3038475">
                <a:moveTo>
                  <a:pt x="9525" y="2857500"/>
                </a:moveTo>
                <a:lnTo>
                  <a:pt x="0" y="2857500"/>
                </a:lnTo>
                <a:lnTo>
                  <a:pt x="0" y="2867025"/>
                </a:lnTo>
                <a:lnTo>
                  <a:pt x="9525" y="2867025"/>
                </a:lnTo>
                <a:lnTo>
                  <a:pt x="9525" y="2857500"/>
                </a:lnTo>
                <a:close/>
              </a:path>
              <a:path w="9525" h="3038475">
                <a:moveTo>
                  <a:pt x="9525" y="2800350"/>
                </a:moveTo>
                <a:lnTo>
                  <a:pt x="0" y="2800350"/>
                </a:lnTo>
                <a:lnTo>
                  <a:pt x="0" y="2809875"/>
                </a:lnTo>
                <a:lnTo>
                  <a:pt x="9525" y="2809875"/>
                </a:lnTo>
                <a:lnTo>
                  <a:pt x="9525" y="2800350"/>
                </a:lnTo>
                <a:close/>
              </a:path>
              <a:path w="9525" h="3038475">
                <a:moveTo>
                  <a:pt x="9525" y="2743200"/>
                </a:moveTo>
                <a:lnTo>
                  <a:pt x="0" y="2743200"/>
                </a:lnTo>
                <a:lnTo>
                  <a:pt x="0" y="2752725"/>
                </a:lnTo>
                <a:lnTo>
                  <a:pt x="9525" y="2752725"/>
                </a:lnTo>
                <a:lnTo>
                  <a:pt x="9525" y="2743200"/>
                </a:lnTo>
                <a:close/>
              </a:path>
              <a:path w="9525" h="3038475">
                <a:moveTo>
                  <a:pt x="9525" y="2686050"/>
                </a:moveTo>
                <a:lnTo>
                  <a:pt x="0" y="2686050"/>
                </a:lnTo>
                <a:lnTo>
                  <a:pt x="0" y="2695575"/>
                </a:lnTo>
                <a:lnTo>
                  <a:pt x="9525" y="2695575"/>
                </a:lnTo>
                <a:lnTo>
                  <a:pt x="9525" y="2686050"/>
                </a:lnTo>
                <a:close/>
              </a:path>
              <a:path w="9525" h="3038475">
                <a:moveTo>
                  <a:pt x="9525" y="2628900"/>
                </a:moveTo>
                <a:lnTo>
                  <a:pt x="0" y="2628900"/>
                </a:lnTo>
                <a:lnTo>
                  <a:pt x="0" y="2638425"/>
                </a:lnTo>
                <a:lnTo>
                  <a:pt x="9525" y="2638425"/>
                </a:lnTo>
                <a:lnTo>
                  <a:pt x="9525" y="2628900"/>
                </a:lnTo>
                <a:close/>
              </a:path>
              <a:path w="9525" h="3038475">
                <a:moveTo>
                  <a:pt x="9525" y="2571750"/>
                </a:moveTo>
                <a:lnTo>
                  <a:pt x="0" y="2571750"/>
                </a:lnTo>
                <a:lnTo>
                  <a:pt x="0" y="2581275"/>
                </a:lnTo>
                <a:lnTo>
                  <a:pt x="9525" y="2581275"/>
                </a:lnTo>
                <a:lnTo>
                  <a:pt x="9525" y="2571750"/>
                </a:lnTo>
                <a:close/>
              </a:path>
              <a:path w="9525" h="3038475">
                <a:moveTo>
                  <a:pt x="9525" y="2514600"/>
                </a:moveTo>
                <a:lnTo>
                  <a:pt x="0" y="2514600"/>
                </a:lnTo>
                <a:lnTo>
                  <a:pt x="0" y="2524125"/>
                </a:lnTo>
                <a:lnTo>
                  <a:pt x="9525" y="2524125"/>
                </a:lnTo>
                <a:lnTo>
                  <a:pt x="9525" y="2514600"/>
                </a:lnTo>
                <a:close/>
              </a:path>
              <a:path w="9525" h="3038475">
                <a:moveTo>
                  <a:pt x="9525" y="2457450"/>
                </a:moveTo>
                <a:lnTo>
                  <a:pt x="0" y="2457450"/>
                </a:lnTo>
                <a:lnTo>
                  <a:pt x="0" y="2466975"/>
                </a:lnTo>
                <a:lnTo>
                  <a:pt x="9525" y="2466975"/>
                </a:lnTo>
                <a:lnTo>
                  <a:pt x="9525" y="2457450"/>
                </a:lnTo>
                <a:close/>
              </a:path>
              <a:path w="9525" h="3038475">
                <a:moveTo>
                  <a:pt x="9525" y="2400300"/>
                </a:moveTo>
                <a:lnTo>
                  <a:pt x="0" y="2400300"/>
                </a:lnTo>
                <a:lnTo>
                  <a:pt x="0" y="2409825"/>
                </a:lnTo>
                <a:lnTo>
                  <a:pt x="9525" y="2409825"/>
                </a:lnTo>
                <a:lnTo>
                  <a:pt x="9525" y="2400300"/>
                </a:lnTo>
                <a:close/>
              </a:path>
              <a:path w="9525" h="3038475">
                <a:moveTo>
                  <a:pt x="9525" y="2343150"/>
                </a:moveTo>
                <a:lnTo>
                  <a:pt x="0" y="2343150"/>
                </a:lnTo>
                <a:lnTo>
                  <a:pt x="0" y="2352675"/>
                </a:lnTo>
                <a:lnTo>
                  <a:pt x="9525" y="2352675"/>
                </a:lnTo>
                <a:lnTo>
                  <a:pt x="9525" y="2343150"/>
                </a:lnTo>
                <a:close/>
              </a:path>
              <a:path w="9525" h="3038475">
                <a:moveTo>
                  <a:pt x="9525" y="2286000"/>
                </a:moveTo>
                <a:lnTo>
                  <a:pt x="0" y="2286000"/>
                </a:lnTo>
                <a:lnTo>
                  <a:pt x="0" y="2295525"/>
                </a:lnTo>
                <a:lnTo>
                  <a:pt x="9525" y="2295525"/>
                </a:lnTo>
                <a:lnTo>
                  <a:pt x="9525" y="2286000"/>
                </a:lnTo>
                <a:close/>
              </a:path>
              <a:path w="9525" h="3038475">
                <a:moveTo>
                  <a:pt x="9525" y="2228850"/>
                </a:moveTo>
                <a:lnTo>
                  <a:pt x="0" y="2228850"/>
                </a:lnTo>
                <a:lnTo>
                  <a:pt x="0" y="2238375"/>
                </a:lnTo>
                <a:lnTo>
                  <a:pt x="9525" y="2238375"/>
                </a:lnTo>
                <a:lnTo>
                  <a:pt x="9525" y="2228850"/>
                </a:lnTo>
                <a:close/>
              </a:path>
              <a:path w="9525" h="3038475">
                <a:moveTo>
                  <a:pt x="9525" y="2171700"/>
                </a:moveTo>
                <a:lnTo>
                  <a:pt x="0" y="2171700"/>
                </a:lnTo>
                <a:lnTo>
                  <a:pt x="0" y="2181225"/>
                </a:lnTo>
                <a:lnTo>
                  <a:pt x="9525" y="2181225"/>
                </a:lnTo>
                <a:lnTo>
                  <a:pt x="9525" y="2171700"/>
                </a:lnTo>
                <a:close/>
              </a:path>
              <a:path w="9525" h="3038475">
                <a:moveTo>
                  <a:pt x="9525" y="2114550"/>
                </a:moveTo>
                <a:lnTo>
                  <a:pt x="0" y="2114550"/>
                </a:lnTo>
                <a:lnTo>
                  <a:pt x="0" y="2124075"/>
                </a:lnTo>
                <a:lnTo>
                  <a:pt x="9525" y="2124075"/>
                </a:lnTo>
                <a:lnTo>
                  <a:pt x="9525" y="2114550"/>
                </a:lnTo>
                <a:close/>
              </a:path>
              <a:path w="9525" h="3038475">
                <a:moveTo>
                  <a:pt x="9525" y="2057400"/>
                </a:moveTo>
                <a:lnTo>
                  <a:pt x="0" y="2057400"/>
                </a:lnTo>
                <a:lnTo>
                  <a:pt x="0" y="2066925"/>
                </a:lnTo>
                <a:lnTo>
                  <a:pt x="9525" y="2066925"/>
                </a:lnTo>
                <a:lnTo>
                  <a:pt x="9525" y="2057400"/>
                </a:lnTo>
                <a:close/>
              </a:path>
              <a:path w="9525" h="3038475">
                <a:moveTo>
                  <a:pt x="9525" y="2000250"/>
                </a:moveTo>
                <a:lnTo>
                  <a:pt x="0" y="2000250"/>
                </a:lnTo>
                <a:lnTo>
                  <a:pt x="0" y="2009775"/>
                </a:lnTo>
                <a:lnTo>
                  <a:pt x="9525" y="2009775"/>
                </a:lnTo>
                <a:lnTo>
                  <a:pt x="9525" y="2000250"/>
                </a:lnTo>
                <a:close/>
              </a:path>
              <a:path w="9525" h="3038475">
                <a:moveTo>
                  <a:pt x="9525" y="1943100"/>
                </a:moveTo>
                <a:lnTo>
                  <a:pt x="0" y="1943100"/>
                </a:lnTo>
                <a:lnTo>
                  <a:pt x="0" y="1952625"/>
                </a:lnTo>
                <a:lnTo>
                  <a:pt x="9525" y="1952625"/>
                </a:lnTo>
                <a:lnTo>
                  <a:pt x="9525" y="1943100"/>
                </a:lnTo>
                <a:close/>
              </a:path>
              <a:path w="9525" h="3038475">
                <a:moveTo>
                  <a:pt x="9525" y="1885950"/>
                </a:moveTo>
                <a:lnTo>
                  <a:pt x="0" y="1885950"/>
                </a:lnTo>
                <a:lnTo>
                  <a:pt x="0" y="1895475"/>
                </a:lnTo>
                <a:lnTo>
                  <a:pt x="9525" y="1895475"/>
                </a:lnTo>
                <a:lnTo>
                  <a:pt x="9525" y="1885950"/>
                </a:lnTo>
                <a:close/>
              </a:path>
              <a:path w="9525" h="3038475">
                <a:moveTo>
                  <a:pt x="9525" y="1828800"/>
                </a:moveTo>
                <a:lnTo>
                  <a:pt x="0" y="1828800"/>
                </a:lnTo>
                <a:lnTo>
                  <a:pt x="0" y="1838325"/>
                </a:lnTo>
                <a:lnTo>
                  <a:pt x="9525" y="1838325"/>
                </a:lnTo>
                <a:lnTo>
                  <a:pt x="9525" y="1828800"/>
                </a:lnTo>
                <a:close/>
              </a:path>
              <a:path w="9525" h="3038475">
                <a:moveTo>
                  <a:pt x="9525" y="1771650"/>
                </a:moveTo>
                <a:lnTo>
                  <a:pt x="0" y="1771650"/>
                </a:lnTo>
                <a:lnTo>
                  <a:pt x="0" y="1781175"/>
                </a:lnTo>
                <a:lnTo>
                  <a:pt x="9525" y="1781175"/>
                </a:lnTo>
                <a:lnTo>
                  <a:pt x="9525" y="1771650"/>
                </a:lnTo>
                <a:close/>
              </a:path>
              <a:path w="9525" h="3038475">
                <a:moveTo>
                  <a:pt x="9525" y="1714500"/>
                </a:moveTo>
                <a:lnTo>
                  <a:pt x="0" y="1714500"/>
                </a:lnTo>
                <a:lnTo>
                  <a:pt x="0" y="1724025"/>
                </a:lnTo>
                <a:lnTo>
                  <a:pt x="9525" y="1724025"/>
                </a:lnTo>
                <a:lnTo>
                  <a:pt x="9525" y="1714500"/>
                </a:lnTo>
                <a:close/>
              </a:path>
              <a:path w="9525" h="3038475">
                <a:moveTo>
                  <a:pt x="9525" y="1657350"/>
                </a:moveTo>
                <a:lnTo>
                  <a:pt x="0" y="1657350"/>
                </a:lnTo>
                <a:lnTo>
                  <a:pt x="0" y="1666875"/>
                </a:lnTo>
                <a:lnTo>
                  <a:pt x="9525" y="1666875"/>
                </a:lnTo>
                <a:lnTo>
                  <a:pt x="9525" y="1657350"/>
                </a:lnTo>
                <a:close/>
              </a:path>
              <a:path w="9525" h="3038475">
                <a:moveTo>
                  <a:pt x="9525" y="1600200"/>
                </a:moveTo>
                <a:lnTo>
                  <a:pt x="0" y="1600200"/>
                </a:lnTo>
                <a:lnTo>
                  <a:pt x="0" y="1609725"/>
                </a:lnTo>
                <a:lnTo>
                  <a:pt x="9525" y="1609725"/>
                </a:lnTo>
                <a:lnTo>
                  <a:pt x="9525" y="1600200"/>
                </a:lnTo>
                <a:close/>
              </a:path>
              <a:path w="9525" h="3038475">
                <a:moveTo>
                  <a:pt x="9525" y="1543050"/>
                </a:moveTo>
                <a:lnTo>
                  <a:pt x="0" y="1543050"/>
                </a:lnTo>
                <a:lnTo>
                  <a:pt x="0" y="1552575"/>
                </a:lnTo>
                <a:lnTo>
                  <a:pt x="9525" y="1552575"/>
                </a:lnTo>
                <a:lnTo>
                  <a:pt x="9525" y="1543050"/>
                </a:lnTo>
                <a:close/>
              </a:path>
              <a:path w="9525" h="3038475">
                <a:moveTo>
                  <a:pt x="9525" y="1485900"/>
                </a:moveTo>
                <a:lnTo>
                  <a:pt x="0" y="1485900"/>
                </a:lnTo>
                <a:lnTo>
                  <a:pt x="0" y="1495425"/>
                </a:lnTo>
                <a:lnTo>
                  <a:pt x="9525" y="1495425"/>
                </a:lnTo>
                <a:lnTo>
                  <a:pt x="9525" y="1485900"/>
                </a:lnTo>
                <a:close/>
              </a:path>
              <a:path w="9525" h="3038475">
                <a:moveTo>
                  <a:pt x="9525" y="1428750"/>
                </a:moveTo>
                <a:lnTo>
                  <a:pt x="0" y="1428750"/>
                </a:lnTo>
                <a:lnTo>
                  <a:pt x="0" y="1438275"/>
                </a:lnTo>
                <a:lnTo>
                  <a:pt x="9525" y="1438275"/>
                </a:lnTo>
                <a:lnTo>
                  <a:pt x="9525" y="1428750"/>
                </a:lnTo>
                <a:close/>
              </a:path>
              <a:path w="9525" h="3038475">
                <a:moveTo>
                  <a:pt x="9525" y="1371600"/>
                </a:moveTo>
                <a:lnTo>
                  <a:pt x="0" y="1371600"/>
                </a:lnTo>
                <a:lnTo>
                  <a:pt x="0" y="1381125"/>
                </a:lnTo>
                <a:lnTo>
                  <a:pt x="9525" y="1381125"/>
                </a:lnTo>
                <a:lnTo>
                  <a:pt x="9525" y="1371600"/>
                </a:lnTo>
                <a:close/>
              </a:path>
              <a:path w="9525" h="3038475">
                <a:moveTo>
                  <a:pt x="9525" y="1314450"/>
                </a:moveTo>
                <a:lnTo>
                  <a:pt x="0" y="1314450"/>
                </a:lnTo>
                <a:lnTo>
                  <a:pt x="0" y="1323975"/>
                </a:lnTo>
                <a:lnTo>
                  <a:pt x="9525" y="1323975"/>
                </a:lnTo>
                <a:lnTo>
                  <a:pt x="9525" y="1314450"/>
                </a:lnTo>
                <a:close/>
              </a:path>
              <a:path w="9525" h="3038475">
                <a:moveTo>
                  <a:pt x="9525" y="1257300"/>
                </a:moveTo>
                <a:lnTo>
                  <a:pt x="0" y="1257300"/>
                </a:lnTo>
                <a:lnTo>
                  <a:pt x="0" y="1266825"/>
                </a:lnTo>
                <a:lnTo>
                  <a:pt x="9525" y="1266825"/>
                </a:lnTo>
                <a:lnTo>
                  <a:pt x="9525" y="1257300"/>
                </a:lnTo>
                <a:close/>
              </a:path>
              <a:path w="9525" h="3038475">
                <a:moveTo>
                  <a:pt x="9525" y="1200150"/>
                </a:moveTo>
                <a:lnTo>
                  <a:pt x="0" y="1200150"/>
                </a:lnTo>
                <a:lnTo>
                  <a:pt x="0" y="1209675"/>
                </a:lnTo>
                <a:lnTo>
                  <a:pt x="9525" y="1209675"/>
                </a:lnTo>
                <a:lnTo>
                  <a:pt x="9525" y="1200150"/>
                </a:lnTo>
                <a:close/>
              </a:path>
              <a:path w="9525" h="3038475">
                <a:moveTo>
                  <a:pt x="9525" y="1143000"/>
                </a:moveTo>
                <a:lnTo>
                  <a:pt x="0" y="1143000"/>
                </a:lnTo>
                <a:lnTo>
                  <a:pt x="0" y="1152525"/>
                </a:lnTo>
                <a:lnTo>
                  <a:pt x="9525" y="1152525"/>
                </a:lnTo>
                <a:lnTo>
                  <a:pt x="9525" y="1143000"/>
                </a:lnTo>
                <a:close/>
              </a:path>
              <a:path w="9525" h="3038475">
                <a:moveTo>
                  <a:pt x="9525" y="1085850"/>
                </a:moveTo>
                <a:lnTo>
                  <a:pt x="0" y="1085850"/>
                </a:lnTo>
                <a:lnTo>
                  <a:pt x="0" y="1095375"/>
                </a:lnTo>
                <a:lnTo>
                  <a:pt x="9525" y="1095375"/>
                </a:lnTo>
                <a:lnTo>
                  <a:pt x="9525" y="1085850"/>
                </a:lnTo>
                <a:close/>
              </a:path>
              <a:path w="9525" h="3038475">
                <a:moveTo>
                  <a:pt x="9525" y="1028700"/>
                </a:moveTo>
                <a:lnTo>
                  <a:pt x="0" y="1028700"/>
                </a:lnTo>
                <a:lnTo>
                  <a:pt x="0" y="1038225"/>
                </a:lnTo>
                <a:lnTo>
                  <a:pt x="9525" y="1038225"/>
                </a:lnTo>
                <a:lnTo>
                  <a:pt x="9525" y="1028700"/>
                </a:lnTo>
                <a:close/>
              </a:path>
              <a:path w="9525" h="3038475">
                <a:moveTo>
                  <a:pt x="9525" y="971550"/>
                </a:moveTo>
                <a:lnTo>
                  <a:pt x="0" y="971550"/>
                </a:lnTo>
                <a:lnTo>
                  <a:pt x="0" y="981075"/>
                </a:lnTo>
                <a:lnTo>
                  <a:pt x="9525" y="981075"/>
                </a:lnTo>
                <a:lnTo>
                  <a:pt x="9525" y="971550"/>
                </a:lnTo>
                <a:close/>
              </a:path>
              <a:path w="9525" h="3038475">
                <a:moveTo>
                  <a:pt x="9525" y="914400"/>
                </a:moveTo>
                <a:lnTo>
                  <a:pt x="0" y="914400"/>
                </a:lnTo>
                <a:lnTo>
                  <a:pt x="0" y="923925"/>
                </a:lnTo>
                <a:lnTo>
                  <a:pt x="9525" y="923925"/>
                </a:lnTo>
                <a:lnTo>
                  <a:pt x="9525" y="914400"/>
                </a:lnTo>
                <a:close/>
              </a:path>
              <a:path w="9525" h="3038475">
                <a:moveTo>
                  <a:pt x="9525" y="857250"/>
                </a:moveTo>
                <a:lnTo>
                  <a:pt x="0" y="857250"/>
                </a:lnTo>
                <a:lnTo>
                  <a:pt x="0" y="866775"/>
                </a:lnTo>
                <a:lnTo>
                  <a:pt x="9525" y="866775"/>
                </a:lnTo>
                <a:lnTo>
                  <a:pt x="9525" y="857250"/>
                </a:lnTo>
                <a:close/>
              </a:path>
              <a:path w="9525" h="3038475">
                <a:moveTo>
                  <a:pt x="9525" y="800100"/>
                </a:moveTo>
                <a:lnTo>
                  <a:pt x="0" y="800100"/>
                </a:lnTo>
                <a:lnTo>
                  <a:pt x="0" y="809625"/>
                </a:lnTo>
                <a:lnTo>
                  <a:pt x="9525" y="809625"/>
                </a:lnTo>
                <a:lnTo>
                  <a:pt x="9525" y="800100"/>
                </a:lnTo>
                <a:close/>
              </a:path>
              <a:path w="9525" h="3038475">
                <a:moveTo>
                  <a:pt x="9525" y="742950"/>
                </a:moveTo>
                <a:lnTo>
                  <a:pt x="0" y="742950"/>
                </a:lnTo>
                <a:lnTo>
                  <a:pt x="0" y="752475"/>
                </a:lnTo>
                <a:lnTo>
                  <a:pt x="9525" y="752475"/>
                </a:lnTo>
                <a:lnTo>
                  <a:pt x="9525" y="742950"/>
                </a:lnTo>
                <a:close/>
              </a:path>
              <a:path w="9525" h="3038475">
                <a:moveTo>
                  <a:pt x="9525" y="685800"/>
                </a:moveTo>
                <a:lnTo>
                  <a:pt x="0" y="685800"/>
                </a:lnTo>
                <a:lnTo>
                  <a:pt x="0" y="695325"/>
                </a:lnTo>
                <a:lnTo>
                  <a:pt x="9525" y="695325"/>
                </a:lnTo>
                <a:lnTo>
                  <a:pt x="9525" y="685800"/>
                </a:lnTo>
                <a:close/>
              </a:path>
              <a:path w="9525" h="3038475">
                <a:moveTo>
                  <a:pt x="9525" y="628650"/>
                </a:moveTo>
                <a:lnTo>
                  <a:pt x="0" y="628650"/>
                </a:lnTo>
                <a:lnTo>
                  <a:pt x="0" y="638175"/>
                </a:lnTo>
                <a:lnTo>
                  <a:pt x="9525" y="638175"/>
                </a:lnTo>
                <a:lnTo>
                  <a:pt x="9525" y="628650"/>
                </a:lnTo>
                <a:close/>
              </a:path>
              <a:path w="9525" h="3038475">
                <a:moveTo>
                  <a:pt x="9525" y="571500"/>
                </a:moveTo>
                <a:lnTo>
                  <a:pt x="0" y="571500"/>
                </a:lnTo>
                <a:lnTo>
                  <a:pt x="0" y="581025"/>
                </a:lnTo>
                <a:lnTo>
                  <a:pt x="9525" y="581025"/>
                </a:lnTo>
                <a:lnTo>
                  <a:pt x="9525" y="571500"/>
                </a:lnTo>
                <a:close/>
              </a:path>
              <a:path w="9525" h="3038475">
                <a:moveTo>
                  <a:pt x="9525" y="514350"/>
                </a:moveTo>
                <a:lnTo>
                  <a:pt x="0" y="514350"/>
                </a:lnTo>
                <a:lnTo>
                  <a:pt x="0" y="523875"/>
                </a:lnTo>
                <a:lnTo>
                  <a:pt x="9525" y="523875"/>
                </a:lnTo>
                <a:lnTo>
                  <a:pt x="9525" y="514350"/>
                </a:lnTo>
                <a:close/>
              </a:path>
              <a:path w="9525" h="3038475">
                <a:moveTo>
                  <a:pt x="9525" y="457200"/>
                </a:moveTo>
                <a:lnTo>
                  <a:pt x="0" y="457200"/>
                </a:lnTo>
                <a:lnTo>
                  <a:pt x="0" y="466725"/>
                </a:lnTo>
                <a:lnTo>
                  <a:pt x="9525" y="466725"/>
                </a:lnTo>
                <a:lnTo>
                  <a:pt x="9525" y="457200"/>
                </a:lnTo>
                <a:close/>
              </a:path>
              <a:path w="9525" h="3038475">
                <a:moveTo>
                  <a:pt x="9525" y="400050"/>
                </a:moveTo>
                <a:lnTo>
                  <a:pt x="0" y="400050"/>
                </a:lnTo>
                <a:lnTo>
                  <a:pt x="0" y="409575"/>
                </a:lnTo>
                <a:lnTo>
                  <a:pt x="9525" y="409575"/>
                </a:lnTo>
                <a:lnTo>
                  <a:pt x="9525" y="400050"/>
                </a:lnTo>
                <a:close/>
              </a:path>
              <a:path w="9525" h="3038475">
                <a:moveTo>
                  <a:pt x="9525" y="342900"/>
                </a:moveTo>
                <a:lnTo>
                  <a:pt x="0" y="342900"/>
                </a:lnTo>
                <a:lnTo>
                  <a:pt x="0" y="352425"/>
                </a:lnTo>
                <a:lnTo>
                  <a:pt x="9525" y="352425"/>
                </a:lnTo>
                <a:lnTo>
                  <a:pt x="9525" y="342900"/>
                </a:lnTo>
                <a:close/>
              </a:path>
              <a:path w="9525" h="3038475">
                <a:moveTo>
                  <a:pt x="9525" y="285750"/>
                </a:moveTo>
                <a:lnTo>
                  <a:pt x="0" y="285750"/>
                </a:lnTo>
                <a:lnTo>
                  <a:pt x="0" y="295275"/>
                </a:lnTo>
                <a:lnTo>
                  <a:pt x="9525" y="295275"/>
                </a:lnTo>
                <a:lnTo>
                  <a:pt x="9525" y="285750"/>
                </a:lnTo>
                <a:close/>
              </a:path>
              <a:path w="9525" h="3038475">
                <a:moveTo>
                  <a:pt x="9525" y="228600"/>
                </a:moveTo>
                <a:lnTo>
                  <a:pt x="0" y="228600"/>
                </a:lnTo>
                <a:lnTo>
                  <a:pt x="0" y="238125"/>
                </a:lnTo>
                <a:lnTo>
                  <a:pt x="9525" y="238125"/>
                </a:lnTo>
                <a:lnTo>
                  <a:pt x="9525" y="228600"/>
                </a:lnTo>
                <a:close/>
              </a:path>
              <a:path w="9525" h="3038475">
                <a:moveTo>
                  <a:pt x="9525" y="171450"/>
                </a:moveTo>
                <a:lnTo>
                  <a:pt x="0" y="171450"/>
                </a:lnTo>
                <a:lnTo>
                  <a:pt x="0" y="180975"/>
                </a:lnTo>
                <a:lnTo>
                  <a:pt x="9525" y="180975"/>
                </a:lnTo>
                <a:lnTo>
                  <a:pt x="9525" y="171450"/>
                </a:lnTo>
                <a:close/>
              </a:path>
              <a:path w="9525" h="3038475">
                <a:moveTo>
                  <a:pt x="9525" y="114300"/>
                </a:moveTo>
                <a:lnTo>
                  <a:pt x="0" y="114300"/>
                </a:lnTo>
                <a:lnTo>
                  <a:pt x="0" y="123825"/>
                </a:lnTo>
                <a:lnTo>
                  <a:pt x="9525" y="123825"/>
                </a:lnTo>
                <a:lnTo>
                  <a:pt x="9525" y="114300"/>
                </a:lnTo>
                <a:close/>
              </a:path>
              <a:path w="9525" h="3038475">
                <a:moveTo>
                  <a:pt x="9525" y="57150"/>
                </a:moveTo>
                <a:lnTo>
                  <a:pt x="0" y="57150"/>
                </a:lnTo>
                <a:lnTo>
                  <a:pt x="0" y="66675"/>
                </a:lnTo>
                <a:lnTo>
                  <a:pt x="9525" y="66675"/>
                </a:lnTo>
                <a:lnTo>
                  <a:pt x="9525" y="57150"/>
                </a:lnTo>
                <a:close/>
              </a:path>
              <a:path w="9525" h="3038475">
                <a:moveTo>
                  <a:pt x="9525" y="0"/>
                </a:moveTo>
                <a:lnTo>
                  <a:pt x="0" y="0"/>
                </a:lnTo>
                <a:lnTo>
                  <a:pt x="0" y="9525"/>
                </a:lnTo>
                <a:lnTo>
                  <a:pt x="9525" y="9525"/>
                </a:lnTo>
                <a:lnTo>
                  <a:pt x="9525" y="0"/>
                </a:lnTo>
                <a:close/>
              </a:path>
            </a:pathLst>
          </a:custGeom>
          <a:solidFill>
            <a:srgbClr val="B4B9C2"/>
          </a:solidFill>
        </p:spPr>
        <p:txBody>
          <a:bodyPr wrap="square" lIns="0" tIns="0" rIns="0" bIns="0" rtlCol="0"/>
          <a:lstStyle/>
          <a:p>
            <a:endParaRPr/>
          </a:p>
        </p:txBody>
      </p:sp>
      <p:sp>
        <p:nvSpPr>
          <p:cNvPr id="33" name="object 33"/>
          <p:cNvSpPr txBox="1"/>
          <p:nvPr/>
        </p:nvSpPr>
        <p:spPr>
          <a:xfrm>
            <a:off x="7327808" y="3987755"/>
            <a:ext cx="321945" cy="135255"/>
          </a:xfrm>
          <a:prstGeom prst="rect">
            <a:avLst/>
          </a:prstGeom>
        </p:spPr>
        <p:txBody>
          <a:bodyPr vert="horz" wrap="square" lIns="0" tIns="15240" rIns="0" bIns="0" rtlCol="0">
            <a:spAutoFit/>
          </a:bodyPr>
          <a:lstStyle/>
          <a:p>
            <a:pPr>
              <a:lnSpc>
                <a:spcPct val="100000"/>
              </a:lnSpc>
              <a:spcBef>
                <a:spcPts val="120"/>
              </a:spcBef>
            </a:pPr>
            <a:r>
              <a:rPr sz="700" spc="-60" dirty="0">
                <a:solidFill>
                  <a:srgbClr val="BCBED0"/>
                </a:solidFill>
                <a:latin typeface="Trebuchet MS"/>
                <a:cs typeface="Trebuchet MS"/>
              </a:rPr>
              <a:t>jan</a:t>
            </a:r>
            <a:r>
              <a:rPr sz="700" spc="-25" dirty="0">
                <a:solidFill>
                  <a:srgbClr val="BCBED0"/>
                </a:solidFill>
                <a:latin typeface="Trebuchet MS"/>
                <a:cs typeface="Trebuchet MS"/>
              </a:rPr>
              <a:t> </a:t>
            </a:r>
            <a:r>
              <a:rPr sz="700" spc="-20" dirty="0">
                <a:solidFill>
                  <a:srgbClr val="BCBED0"/>
                </a:solidFill>
                <a:latin typeface="Trebuchet MS"/>
                <a:cs typeface="Trebuchet MS"/>
              </a:rPr>
              <a:t>2021</a:t>
            </a:r>
            <a:endParaRPr sz="700">
              <a:latin typeface="Trebuchet MS"/>
              <a:cs typeface="Trebuchet MS"/>
            </a:endParaRPr>
          </a:p>
        </p:txBody>
      </p:sp>
      <p:sp>
        <p:nvSpPr>
          <p:cNvPr id="34" name="object 34"/>
          <p:cNvSpPr/>
          <p:nvPr/>
        </p:nvSpPr>
        <p:spPr>
          <a:xfrm>
            <a:off x="8297367" y="933475"/>
            <a:ext cx="10160" cy="3038475"/>
          </a:xfrm>
          <a:custGeom>
            <a:avLst/>
            <a:gdLst/>
            <a:ahLst/>
            <a:cxnLst/>
            <a:rect l="l" t="t" r="r" b="b"/>
            <a:pathLst>
              <a:path w="10159" h="3038475">
                <a:moveTo>
                  <a:pt x="9537" y="3028950"/>
                </a:moveTo>
                <a:lnTo>
                  <a:pt x="0" y="3028950"/>
                </a:lnTo>
                <a:lnTo>
                  <a:pt x="0" y="3038475"/>
                </a:lnTo>
                <a:lnTo>
                  <a:pt x="9537" y="3038475"/>
                </a:lnTo>
                <a:lnTo>
                  <a:pt x="9537" y="3028950"/>
                </a:lnTo>
                <a:close/>
              </a:path>
              <a:path w="10159" h="3038475">
                <a:moveTo>
                  <a:pt x="9537" y="2971800"/>
                </a:moveTo>
                <a:lnTo>
                  <a:pt x="0" y="2971800"/>
                </a:lnTo>
                <a:lnTo>
                  <a:pt x="0" y="2981325"/>
                </a:lnTo>
                <a:lnTo>
                  <a:pt x="9537" y="2981325"/>
                </a:lnTo>
                <a:lnTo>
                  <a:pt x="9537" y="2971800"/>
                </a:lnTo>
                <a:close/>
              </a:path>
              <a:path w="10159" h="3038475">
                <a:moveTo>
                  <a:pt x="9537" y="2914650"/>
                </a:moveTo>
                <a:lnTo>
                  <a:pt x="0" y="2914650"/>
                </a:lnTo>
                <a:lnTo>
                  <a:pt x="0" y="2924175"/>
                </a:lnTo>
                <a:lnTo>
                  <a:pt x="9537" y="2924175"/>
                </a:lnTo>
                <a:lnTo>
                  <a:pt x="9537" y="2914650"/>
                </a:lnTo>
                <a:close/>
              </a:path>
              <a:path w="10159" h="3038475">
                <a:moveTo>
                  <a:pt x="9537" y="2857500"/>
                </a:moveTo>
                <a:lnTo>
                  <a:pt x="0" y="2857500"/>
                </a:lnTo>
                <a:lnTo>
                  <a:pt x="0" y="2867025"/>
                </a:lnTo>
                <a:lnTo>
                  <a:pt x="9537" y="2867025"/>
                </a:lnTo>
                <a:lnTo>
                  <a:pt x="9537" y="2857500"/>
                </a:lnTo>
                <a:close/>
              </a:path>
              <a:path w="10159" h="3038475">
                <a:moveTo>
                  <a:pt x="9537" y="2800350"/>
                </a:moveTo>
                <a:lnTo>
                  <a:pt x="0" y="2800350"/>
                </a:lnTo>
                <a:lnTo>
                  <a:pt x="0" y="2809875"/>
                </a:lnTo>
                <a:lnTo>
                  <a:pt x="9537" y="2809875"/>
                </a:lnTo>
                <a:lnTo>
                  <a:pt x="9537" y="2800350"/>
                </a:lnTo>
                <a:close/>
              </a:path>
              <a:path w="10159" h="3038475">
                <a:moveTo>
                  <a:pt x="9537" y="2743200"/>
                </a:moveTo>
                <a:lnTo>
                  <a:pt x="0" y="2743200"/>
                </a:lnTo>
                <a:lnTo>
                  <a:pt x="0" y="2752725"/>
                </a:lnTo>
                <a:lnTo>
                  <a:pt x="9537" y="2752725"/>
                </a:lnTo>
                <a:lnTo>
                  <a:pt x="9537" y="2743200"/>
                </a:lnTo>
                <a:close/>
              </a:path>
              <a:path w="10159" h="3038475">
                <a:moveTo>
                  <a:pt x="9537" y="2686050"/>
                </a:moveTo>
                <a:lnTo>
                  <a:pt x="0" y="2686050"/>
                </a:lnTo>
                <a:lnTo>
                  <a:pt x="0" y="2695575"/>
                </a:lnTo>
                <a:lnTo>
                  <a:pt x="9537" y="2695575"/>
                </a:lnTo>
                <a:lnTo>
                  <a:pt x="9537" y="2686050"/>
                </a:lnTo>
                <a:close/>
              </a:path>
              <a:path w="10159" h="3038475">
                <a:moveTo>
                  <a:pt x="9537" y="2628900"/>
                </a:moveTo>
                <a:lnTo>
                  <a:pt x="0" y="2628900"/>
                </a:lnTo>
                <a:lnTo>
                  <a:pt x="0" y="2638425"/>
                </a:lnTo>
                <a:lnTo>
                  <a:pt x="9537" y="2638425"/>
                </a:lnTo>
                <a:lnTo>
                  <a:pt x="9537" y="2628900"/>
                </a:lnTo>
                <a:close/>
              </a:path>
              <a:path w="10159" h="3038475">
                <a:moveTo>
                  <a:pt x="9537" y="2571750"/>
                </a:moveTo>
                <a:lnTo>
                  <a:pt x="0" y="2571750"/>
                </a:lnTo>
                <a:lnTo>
                  <a:pt x="0" y="2581275"/>
                </a:lnTo>
                <a:lnTo>
                  <a:pt x="9537" y="2581275"/>
                </a:lnTo>
                <a:lnTo>
                  <a:pt x="9537" y="2571750"/>
                </a:lnTo>
                <a:close/>
              </a:path>
              <a:path w="10159" h="3038475">
                <a:moveTo>
                  <a:pt x="9537" y="2514600"/>
                </a:moveTo>
                <a:lnTo>
                  <a:pt x="0" y="2514600"/>
                </a:lnTo>
                <a:lnTo>
                  <a:pt x="0" y="2524125"/>
                </a:lnTo>
                <a:lnTo>
                  <a:pt x="9537" y="2524125"/>
                </a:lnTo>
                <a:lnTo>
                  <a:pt x="9537" y="2514600"/>
                </a:lnTo>
                <a:close/>
              </a:path>
              <a:path w="10159" h="3038475">
                <a:moveTo>
                  <a:pt x="9537" y="2457450"/>
                </a:moveTo>
                <a:lnTo>
                  <a:pt x="0" y="2457450"/>
                </a:lnTo>
                <a:lnTo>
                  <a:pt x="0" y="2466975"/>
                </a:lnTo>
                <a:lnTo>
                  <a:pt x="9537" y="2466975"/>
                </a:lnTo>
                <a:lnTo>
                  <a:pt x="9537" y="2457450"/>
                </a:lnTo>
                <a:close/>
              </a:path>
              <a:path w="10159" h="3038475">
                <a:moveTo>
                  <a:pt x="9537" y="2400300"/>
                </a:moveTo>
                <a:lnTo>
                  <a:pt x="0" y="2400300"/>
                </a:lnTo>
                <a:lnTo>
                  <a:pt x="0" y="2409825"/>
                </a:lnTo>
                <a:lnTo>
                  <a:pt x="9537" y="2409825"/>
                </a:lnTo>
                <a:lnTo>
                  <a:pt x="9537" y="2400300"/>
                </a:lnTo>
                <a:close/>
              </a:path>
              <a:path w="10159" h="3038475">
                <a:moveTo>
                  <a:pt x="9537" y="2343150"/>
                </a:moveTo>
                <a:lnTo>
                  <a:pt x="0" y="2343150"/>
                </a:lnTo>
                <a:lnTo>
                  <a:pt x="0" y="2352675"/>
                </a:lnTo>
                <a:lnTo>
                  <a:pt x="9537" y="2352675"/>
                </a:lnTo>
                <a:lnTo>
                  <a:pt x="9537" y="2343150"/>
                </a:lnTo>
                <a:close/>
              </a:path>
              <a:path w="10159" h="3038475">
                <a:moveTo>
                  <a:pt x="9537" y="2286000"/>
                </a:moveTo>
                <a:lnTo>
                  <a:pt x="0" y="2286000"/>
                </a:lnTo>
                <a:lnTo>
                  <a:pt x="0" y="2295525"/>
                </a:lnTo>
                <a:lnTo>
                  <a:pt x="9537" y="2295525"/>
                </a:lnTo>
                <a:lnTo>
                  <a:pt x="9537" y="2286000"/>
                </a:lnTo>
                <a:close/>
              </a:path>
              <a:path w="10159" h="3038475">
                <a:moveTo>
                  <a:pt x="9537" y="2228850"/>
                </a:moveTo>
                <a:lnTo>
                  <a:pt x="0" y="2228850"/>
                </a:lnTo>
                <a:lnTo>
                  <a:pt x="0" y="2238375"/>
                </a:lnTo>
                <a:lnTo>
                  <a:pt x="9537" y="2238375"/>
                </a:lnTo>
                <a:lnTo>
                  <a:pt x="9537" y="2228850"/>
                </a:lnTo>
                <a:close/>
              </a:path>
              <a:path w="10159" h="3038475">
                <a:moveTo>
                  <a:pt x="9537" y="2171700"/>
                </a:moveTo>
                <a:lnTo>
                  <a:pt x="0" y="2171700"/>
                </a:lnTo>
                <a:lnTo>
                  <a:pt x="0" y="2181225"/>
                </a:lnTo>
                <a:lnTo>
                  <a:pt x="9537" y="2181225"/>
                </a:lnTo>
                <a:lnTo>
                  <a:pt x="9537" y="2171700"/>
                </a:lnTo>
                <a:close/>
              </a:path>
              <a:path w="10159" h="3038475">
                <a:moveTo>
                  <a:pt x="9537" y="2114550"/>
                </a:moveTo>
                <a:lnTo>
                  <a:pt x="0" y="2114550"/>
                </a:lnTo>
                <a:lnTo>
                  <a:pt x="0" y="2124075"/>
                </a:lnTo>
                <a:lnTo>
                  <a:pt x="9537" y="2124075"/>
                </a:lnTo>
                <a:lnTo>
                  <a:pt x="9537" y="2114550"/>
                </a:lnTo>
                <a:close/>
              </a:path>
              <a:path w="10159" h="3038475">
                <a:moveTo>
                  <a:pt x="9537" y="2057400"/>
                </a:moveTo>
                <a:lnTo>
                  <a:pt x="0" y="2057400"/>
                </a:lnTo>
                <a:lnTo>
                  <a:pt x="0" y="2066925"/>
                </a:lnTo>
                <a:lnTo>
                  <a:pt x="9537" y="2066925"/>
                </a:lnTo>
                <a:lnTo>
                  <a:pt x="9537" y="2057400"/>
                </a:lnTo>
                <a:close/>
              </a:path>
              <a:path w="10159" h="3038475">
                <a:moveTo>
                  <a:pt x="9537" y="2000250"/>
                </a:moveTo>
                <a:lnTo>
                  <a:pt x="0" y="2000250"/>
                </a:lnTo>
                <a:lnTo>
                  <a:pt x="0" y="2009775"/>
                </a:lnTo>
                <a:lnTo>
                  <a:pt x="9537" y="2009775"/>
                </a:lnTo>
                <a:lnTo>
                  <a:pt x="9537" y="2000250"/>
                </a:lnTo>
                <a:close/>
              </a:path>
              <a:path w="10159" h="3038475">
                <a:moveTo>
                  <a:pt x="9537" y="1943100"/>
                </a:moveTo>
                <a:lnTo>
                  <a:pt x="0" y="1943100"/>
                </a:lnTo>
                <a:lnTo>
                  <a:pt x="0" y="1952625"/>
                </a:lnTo>
                <a:lnTo>
                  <a:pt x="9537" y="1952625"/>
                </a:lnTo>
                <a:lnTo>
                  <a:pt x="9537" y="1943100"/>
                </a:lnTo>
                <a:close/>
              </a:path>
              <a:path w="10159" h="3038475">
                <a:moveTo>
                  <a:pt x="9537" y="1885950"/>
                </a:moveTo>
                <a:lnTo>
                  <a:pt x="0" y="1885950"/>
                </a:lnTo>
                <a:lnTo>
                  <a:pt x="0" y="1895475"/>
                </a:lnTo>
                <a:lnTo>
                  <a:pt x="9537" y="1895475"/>
                </a:lnTo>
                <a:lnTo>
                  <a:pt x="9537" y="1885950"/>
                </a:lnTo>
                <a:close/>
              </a:path>
              <a:path w="10159" h="3038475">
                <a:moveTo>
                  <a:pt x="9537" y="1828800"/>
                </a:moveTo>
                <a:lnTo>
                  <a:pt x="0" y="1828800"/>
                </a:lnTo>
                <a:lnTo>
                  <a:pt x="0" y="1838325"/>
                </a:lnTo>
                <a:lnTo>
                  <a:pt x="9537" y="1838325"/>
                </a:lnTo>
                <a:lnTo>
                  <a:pt x="9537" y="1828800"/>
                </a:lnTo>
                <a:close/>
              </a:path>
              <a:path w="10159" h="3038475">
                <a:moveTo>
                  <a:pt x="9537" y="1771650"/>
                </a:moveTo>
                <a:lnTo>
                  <a:pt x="0" y="1771650"/>
                </a:lnTo>
                <a:lnTo>
                  <a:pt x="0" y="1781175"/>
                </a:lnTo>
                <a:lnTo>
                  <a:pt x="9537" y="1781175"/>
                </a:lnTo>
                <a:lnTo>
                  <a:pt x="9537" y="1771650"/>
                </a:lnTo>
                <a:close/>
              </a:path>
              <a:path w="10159" h="3038475">
                <a:moveTo>
                  <a:pt x="9537" y="1714500"/>
                </a:moveTo>
                <a:lnTo>
                  <a:pt x="0" y="1714500"/>
                </a:lnTo>
                <a:lnTo>
                  <a:pt x="0" y="1724025"/>
                </a:lnTo>
                <a:lnTo>
                  <a:pt x="9537" y="1724025"/>
                </a:lnTo>
                <a:lnTo>
                  <a:pt x="9537" y="1714500"/>
                </a:lnTo>
                <a:close/>
              </a:path>
              <a:path w="10159" h="3038475">
                <a:moveTo>
                  <a:pt x="9537" y="1657350"/>
                </a:moveTo>
                <a:lnTo>
                  <a:pt x="0" y="1657350"/>
                </a:lnTo>
                <a:lnTo>
                  <a:pt x="0" y="1666875"/>
                </a:lnTo>
                <a:lnTo>
                  <a:pt x="9537" y="1666875"/>
                </a:lnTo>
                <a:lnTo>
                  <a:pt x="9537" y="1657350"/>
                </a:lnTo>
                <a:close/>
              </a:path>
              <a:path w="10159" h="3038475">
                <a:moveTo>
                  <a:pt x="9537" y="1600200"/>
                </a:moveTo>
                <a:lnTo>
                  <a:pt x="0" y="1600200"/>
                </a:lnTo>
                <a:lnTo>
                  <a:pt x="0" y="1609725"/>
                </a:lnTo>
                <a:lnTo>
                  <a:pt x="9537" y="1609725"/>
                </a:lnTo>
                <a:lnTo>
                  <a:pt x="9537" y="1600200"/>
                </a:lnTo>
                <a:close/>
              </a:path>
              <a:path w="10159" h="3038475">
                <a:moveTo>
                  <a:pt x="9537" y="1543050"/>
                </a:moveTo>
                <a:lnTo>
                  <a:pt x="0" y="1543050"/>
                </a:lnTo>
                <a:lnTo>
                  <a:pt x="0" y="1552575"/>
                </a:lnTo>
                <a:lnTo>
                  <a:pt x="9537" y="1552575"/>
                </a:lnTo>
                <a:lnTo>
                  <a:pt x="9537" y="1543050"/>
                </a:lnTo>
                <a:close/>
              </a:path>
              <a:path w="10159" h="3038475">
                <a:moveTo>
                  <a:pt x="9537" y="1485900"/>
                </a:moveTo>
                <a:lnTo>
                  <a:pt x="0" y="1485900"/>
                </a:lnTo>
                <a:lnTo>
                  <a:pt x="0" y="1495425"/>
                </a:lnTo>
                <a:lnTo>
                  <a:pt x="9537" y="1495425"/>
                </a:lnTo>
                <a:lnTo>
                  <a:pt x="9537" y="1485900"/>
                </a:lnTo>
                <a:close/>
              </a:path>
              <a:path w="10159" h="3038475">
                <a:moveTo>
                  <a:pt x="9537" y="1428750"/>
                </a:moveTo>
                <a:lnTo>
                  <a:pt x="0" y="1428750"/>
                </a:lnTo>
                <a:lnTo>
                  <a:pt x="0" y="1438275"/>
                </a:lnTo>
                <a:lnTo>
                  <a:pt x="9537" y="1438275"/>
                </a:lnTo>
                <a:lnTo>
                  <a:pt x="9537" y="1428750"/>
                </a:lnTo>
                <a:close/>
              </a:path>
              <a:path w="10159" h="3038475">
                <a:moveTo>
                  <a:pt x="9537" y="1371600"/>
                </a:moveTo>
                <a:lnTo>
                  <a:pt x="0" y="1371600"/>
                </a:lnTo>
                <a:lnTo>
                  <a:pt x="0" y="1381125"/>
                </a:lnTo>
                <a:lnTo>
                  <a:pt x="9537" y="1381125"/>
                </a:lnTo>
                <a:lnTo>
                  <a:pt x="9537" y="1371600"/>
                </a:lnTo>
                <a:close/>
              </a:path>
              <a:path w="10159" h="3038475">
                <a:moveTo>
                  <a:pt x="9537" y="1314450"/>
                </a:moveTo>
                <a:lnTo>
                  <a:pt x="0" y="1314450"/>
                </a:lnTo>
                <a:lnTo>
                  <a:pt x="0" y="1323975"/>
                </a:lnTo>
                <a:lnTo>
                  <a:pt x="9537" y="1323975"/>
                </a:lnTo>
                <a:lnTo>
                  <a:pt x="9537" y="1314450"/>
                </a:lnTo>
                <a:close/>
              </a:path>
              <a:path w="10159" h="3038475">
                <a:moveTo>
                  <a:pt x="9537" y="1257300"/>
                </a:moveTo>
                <a:lnTo>
                  <a:pt x="0" y="1257300"/>
                </a:lnTo>
                <a:lnTo>
                  <a:pt x="0" y="1266825"/>
                </a:lnTo>
                <a:lnTo>
                  <a:pt x="9537" y="1266825"/>
                </a:lnTo>
                <a:lnTo>
                  <a:pt x="9537" y="1257300"/>
                </a:lnTo>
                <a:close/>
              </a:path>
              <a:path w="10159" h="3038475">
                <a:moveTo>
                  <a:pt x="9537" y="1200150"/>
                </a:moveTo>
                <a:lnTo>
                  <a:pt x="0" y="1200150"/>
                </a:lnTo>
                <a:lnTo>
                  <a:pt x="0" y="1209675"/>
                </a:lnTo>
                <a:lnTo>
                  <a:pt x="9537" y="1209675"/>
                </a:lnTo>
                <a:lnTo>
                  <a:pt x="9537" y="1200150"/>
                </a:lnTo>
                <a:close/>
              </a:path>
              <a:path w="10159" h="3038475">
                <a:moveTo>
                  <a:pt x="9537" y="1143000"/>
                </a:moveTo>
                <a:lnTo>
                  <a:pt x="0" y="1143000"/>
                </a:lnTo>
                <a:lnTo>
                  <a:pt x="0" y="1152525"/>
                </a:lnTo>
                <a:lnTo>
                  <a:pt x="9537" y="1152525"/>
                </a:lnTo>
                <a:lnTo>
                  <a:pt x="9537" y="1143000"/>
                </a:lnTo>
                <a:close/>
              </a:path>
              <a:path w="10159" h="3038475">
                <a:moveTo>
                  <a:pt x="9537" y="1085850"/>
                </a:moveTo>
                <a:lnTo>
                  <a:pt x="0" y="1085850"/>
                </a:lnTo>
                <a:lnTo>
                  <a:pt x="0" y="1095375"/>
                </a:lnTo>
                <a:lnTo>
                  <a:pt x="9537" y="1095375"/>
                </a:lnTo>
                <a:lnTo>
                  <a:pt x="9537" y="1085850"/>
                </a:lnTo>
                <a:close/>
              </a:path>
              <a:path w="10159" h="3038475">
                <a:moveTo>
                  <a:pt x="9537" y="1028700"/>
                </a:moveTo>
                <a:lnTo>
                  <a:pt x="0" y="1028700"/>
                </a:lnTo>
                <a:lnTo>
                  <a:pt x="0" y="1038225"/>
                </a:lnTo>
                <a:lnTo>
                  <a:pt x="9537" y="1038225"/>
                </a:lnTo>
                <a:lnTo>
                  <a:pt x="9537" y="1028700"/>
                </a:lnTo>
                <a:close/>
              </a:path>
              <a:path w="10159" h="3038475">
                <a:moveTo>
                  <a:pt x="9537" y="971550"/>
                </a:moveTo>
                <a:lnTo>
                  <a:pt x="0" y="971550"/>
                </a:lnTo>
                <a:lnTo>
                  <a:pt x="0" y="981075"/>
                </a:lnTo>
                <a:lnTo>
                  <a:pt x="9537" y="981075"/>
                </a:lnTo>
                <a:lnTo>
                  <a:pt x="9537" y="971550"/>
                </a:lnTo>
                <a:close/>
              </a:path>
              <a:path w="10159" h="3038475">
                <a:moveTo>
                  <a:pt x="9537" y="914400"/>
                </a:moveTo>
                <a:lnTo>
                  <a:pt x="0" y="914400"/>
                </a:lnTo>
                <a:lnTo>
                  <a:pt x="0" y="923925"/>
                </a:lnTo>
                <a:lnTo>
                  <a:pt x="9537" y="923925"/>
                </a:lnTo>
                <a:lnTo>
                  <a:pt x="9537" y="914400"/>
                </a:lnTo>
                <a:close/>
              </a:path>
              <a:path w="10159" h="3038475">
                <a:moveTo>
                  <a:pt x="9537" y="857250"/>
                </a:moveTo>
                <a:lnTo>
                  <a:pt x="0" y="857250"/>
                </a:lnTo>
                <a:lnTo>
                  <a:pt x="0" y="866775"/>
                </a:lnTo>
                <a:lnTo>
                  <a:pt x="9537" y="866775"/>
                </a:lnTo>
                <a:lnTo>
                  <a:pt x="9537" y="857250"/>
                </a:lnTo>
                <a:close/>
              </a:path>
              <a:path w="10159" h="3038475">
                <a:moveTo>
                  <a:pt x="9537" y="800100"/>
                </a:moveTo>
                <a:lnTo>
                  <a:pt x="0" y="800100"/>
                </a:lnTo>
                <a:lnTo>
                  <a:pt x="0" y="809625"/>
                </a:lnTo>
                <a:lnTo>
                  <a:pt x="9537" y="809625"/>
                </a:lnTo>
                <a:lnTo>
                  <a:pt x="9537" y="800100"/>
                </a:lnTo>
                <a:close/>
              </a:path>
              <a:path w="10159" h="3038475">
                <a:moveTo>
                  <a:pt x="9537" y="742950"/>
                </a:moveTo>
                <a:lnTo>
                  <a:pt x="0" y="742950"/>
                </a:lnTo>
                <a:lnTo>
                  <a:pt x="0" y="752475"/>
                </a:lnTo>
                <a:lnTo>
                  <a:pt x="9537" y="752475"/>
                </a:lnTo>
                <a:lnTo>
                  <a:pt x="9537" y="742950"/>
                </a:lnTo>
                <a:close/>
              </a:path>
              <a:path w="10159" h="3038475">
                <a:moveTo>
                  <a:pt x="9537" y="685800"/>
                </a:moveTo>
                <a:lnTo>
                  <a:pt x="0" y="685800"/>
                </a:lnTo>
                <a:lnTo>
                  <a:pt x="0" y="695325"/>
                </a:lnTo>
                <a:lnTo>
                  <a:pt x="9537" y="695325"/>
                </a:lnTo>
                <a:lnTo>
                  <a:pt x="9537" y="685800"/>
                </a:lnTo>
                <a:close/>
              </a:path>
              <a:path w="10159" h="3038475">
                <a:moveTo>
                  <a:pt x="9537" y="628650"/>
                </a:moveTo>
                <a:lnTo>
                  <a:pt x="0" y="628650"/>
                </a:lnTo>
                <a:lnTo>
                  <a:pt x="0" y="638175"/>
                </a:lnTo>
                <a:lnTo>
                  <a:pt x="9537" y="638175"/>
                </a:lnTo>
                <a:lnTo>
                  <a:pt x="9537" y="628650"/>
                </a:lnTo>
                <a:close/>
              </a:path>
              <a:path w="10159" h="3038475">
                <a:moveTo>
                  <a:pt x="9537" y="571500"/>
                </a:moveTo>
                <a:lnTo>
                  <a:pt x="0" y="571500"/>
                </a:lnTo>
                <a:lnTo>
                  <a:pt x="0" y="581025"/>
                </a:lnTo>
                <a:lnTo>
                  <a:pt x="9537" y="581025"/>
                </a:lnTo>
                <a:lnTo>
                  <a:pt x="9537" y="571500"/>
                </a:lnTo>
                <a:close/>
              </a:path>
              <a:path w="10159" h="3038475">
                <a:moveTo>
                  <a:pt x="9537" y="514350"/>
                </a:moveTo>
                <a:lnTo>
                  <a:pt x="0" y="514350"/>
                </a:lnTo>
                <a:lnTo>
                  <a:pt x="0" y="523875"/>
                </a:lnTo>
                <a:lnTo>
                  <a:pt x="9537" y="523875"/>
                </a:lnTo>
                <a:lnTo>
                  <a:pt x="9537" y="514350"/>
                </a:lnTo>
                <a:close/>
              </a:path>
              <a:path w="10159" h="3038475">
                <a:moveTo>
                  <a:pt x="9537" y="457200"/>
                </a:moveTo>
                <a:lnTo>
                  <a:pt x="0" y="457200"/>
                </a:lnTo>
                <a:lnTo>
                  <a:pt x="0" y="466725"/>
                </a:lnTo>
                <a:lnTo>
                  <a:pt x="9537" y="466725"/>
                </a:lnTo>
                <a:lnTo>
                  <a:pt x="9537" y="457200"/>
                </a:lnTo>
                <a:close/>
              </a:path>
              <a:path w="10159" h="3038475">
                <a:moveTo>
                  <a:pt x="9537" y="400050"/>
                </a:moveTo>
                <a:lnTo>
                  <a:pt x="0" y="400050"/>
                </a:lnTo>
                <a:lnTo>
                  <a:pt x="0" y="409575"/>
                </a:lnTo>
                <a:lnTo>
                  <a:pt x="9537" y="409575"/>
                </a:lnTo>
                <a:lnTo>
                  <a:pt x="9537" y="400050"/>
                </a:lnTo>
                <a:close/>
              </a:path>
              <a:path w="10159" h="3038475">
                <a:moveTo>
                  <a:pt x="9537" y="342900"/>
                </a:moveTo>
                <a:lnTo>
                  <a:pt x="0" y="342900"/>
                </a:lnTo>
                <a:lnTo>
                  <a:pt x="0" y="352425"/>
                </a:lnTo>
                <a:lnTo>
                  <a:pt x="9537" y="352425"/>
                </a:lnTo>
                <a:lnTo>
                  <a:pt x="9537" y="342900"/>
                </a:lnTo>
                <a:close/>
              </a:path>
              <a:path w="10159" h="3038475">
                <a:moveTo>
                  <a:pt x="9537" y="285750"/>
                </a:moveTo>
                <a:lnTo>
                  <a:pt x="0" y="285750"/>
                </a:lnTo>
                <a:lnTo>
                  <a:pt x="0" y="295275"/>
                </a:lnTo>
                <a:lnTo>
                  <a:pt x="9537" y="295275"/>
                </a:lnTo>
                <a:lnTo>
                  <a:pt x="9537" y="285750"/>
                </a:lnTo>
                <a:close/>
              </a:path>
              <a:path w="10159" h="3038475">
                <a:moveTo>
                  <a:pt x="9537" y="228600"/>
                </a:moveTo>
                <a:lnTo>
                  <a:pt x="0" y="228600"/>
                </a:lnTo>
                <a:lnTo>
                  <a:pt x="0" y="238125"/>
                </a:lnTo>
                <a:lnTo>
                  <a:pt x="9537" y="238125"/>
                </a:lnTo>
                <a:lnTo>
                  <a:pt x="9537" y="228600"/>
                </a:lnTo>
                <a:close/>
              </a:path>
              <a:path w="10159" h="3038475">
                <a:moveTo>
                  <a:pt x="9537" y="171450"/>
                </a:moveTo>
                <a:lnTo>
                  <a:pt x="0" y="171450"/>
                </a:lnTo>
                <a:lnTo>
                  <a:pt x="0" y="180975"/>
                </a:lnTo>
                <a:lnTo>
                  <a:pt x="9537" y="180975"/>
                </a:lnTo>
                <a:lnTo>
                  <a:pt x="9537" y="171450"/>
                </a:lnTo>
                <a:close/>
              </a:path>
              <a:path w="10159" h="3038475">
                <a:moveTo>
                  <a:pt x="9537" y="114300"/>
                </a:moveTo>
                <a:lnTo>
                  <a:pt x="0" y="114300"/>
                </a:lnTo>
                <a:lnTo>
                  <a:pt x="0" y="123825"/>
                </a:lnTo>
                <a:lnTo>
                  <a:pt x="9537" y="123825"/>
                </a:lnTo>
                <a:lnTo>
                  <a:pt x="9537" y="114300"/>
                </a:lnTo>
                <a:close/>
              </a:path>
              <a:path w="10159" h="3038475">
                <a:moveTo>
                  <a:pt x="9537" y="57150"/>
                </a:moveTo>
                <a:lnTo>
                  <a:pt x="0" y="57150"/>
                </a:lnTo>
                <a:lnTo>
                  <a:pt x="0" y="66675"/>
                </a:lnTo>
                <a:lnTo>
                  <a:pt x="9537" y="66675"/>
                </a:lnTo>
                <a:lnTo>
                  <a:pt x="9537" y="57150"/>
                </a:lnTo>
                <a:close/>
              </a:path>
              <a:path w="10159" h="3038475">
                <a:moveTo>
                  <a:pt x="9537" y="0"/>
                </a:moveTo>
                <a:lnTo>
                  <a:pt x="0" y="0"/>
                </a:lnTo>
                <a:lnTo>
                  <a:pt x="0" y="9525"/>
                </a:lnTo>
                <a:lnTo>
                  <a:pt x="9537" y="9525"/>
                </a:lnTo>
                <a:lnTo>
                  <a:pt x="9537" y="0"/>
                </a:lnTo>
                <a:close/>
              </a:path>
            </a:pathLst>
          </a:custGeom>
          <a:solidFill>
            <a:srgbClr val="B4B9C2"/>
          </a:solidFill>
        </p:spPr>
        <p:txBody>
          <a:bodyPr wrap="square" lIns="0" tIns="0" rIns="0" bIns="0" rtlCol="0"/>
          <a:lstStyle/>
          <a:p>
            <a:endParaRPr/>
          </a:p>
        </p:txBody>
      </p:sp>
      <p:sp>
        <p:nvSpPr>
          <p:cNvPr id="35" name="object 35"/>
          <p:cNvSpPr txBox="1"/>
          <p:nvPr/>
        </p:nvSpPr>
        <p:spPr>
          <a:xfrm>
            <a:off x="8157333" y="3987755"/>
            <a:ext cx="302895" cy="135255"/>
          </a:xfrm>
          <a:prstGeom prst="rect">
            <a:avLst/>
          </a:prstGeom>
        </p:spPr>
        <p:txBody>
          <a:bodyPr vert="horz" wrap="square" lIns="0" tIns="15240" rIns="0" bIns="0" rtlCol="0">
            <a:spAutoFit/>
          </a:bodyPr>
          <a:lstStyle/>
          <a:p>
            <a:pPr>
              <a:lnSpc>
                <a:spcPct val="100000"/>
              </a:lnSpc>
              <a:spcBef>
                <a:spcPts val="120"/>
              </a:spcBef>
            </a:pPr>
            <a:r>
              <a:rPr sz="700" spc="-60" dirty="0">
                <a:solidFill>
                  <a:srgbClr val="BCBED0"/>
                </a:solidFill>
                <a:latin typeface="Trebuchet MS"/>
                <a:cs typeface="Trebuchet MS"/>
              </a:rPr>
              <a:t>jul</a:t>
            </a:r>
            <a:r>
              <a:rPr sz="700" spc="-25" dirty="0">
                <a:solidFill>
                  <a:srgbClr val="BCBED0"/>
                </a:solidFill>
                <a:latin typeface="Trebuchet MS"/>
                <a:cs typeface="Trebuchet MS"/>
              </a:rPr>
              <a:t> </a:t>
            </a:r>
            <a:r>
              <a:rPr sz="700" spc="-20" dirty="0">
                <a:solidFill>
                  <a:srgbClr val="BCBED0"/>
                </a:solidFill>
                <a:latin typeface="Trebuchet MS"/>
                <a:cs typeface="Trebuchet MS"/>
              </a:rPr>
              <a:t>2021</a:t>
            </a:r>
            <a:endParaRPr sz="700">
              <a:latin typeface="Trebuchet MS"/>
              <a:cs typeface="Trebuchet MS"/>
            </a:endParaRPr>
          </a:p>
        </p:txBody>
      </p:sp>
      <p:sp>
        <p:nvSpPr>
          <p:cNvPr id="36" name="object 36"/>
          <p:cNvSpPr/>
          <p:nvPr/>
        </p:nvSpPr>
        <p:spPr>
          <a:xfrm>
            <a:off x="9130792" y="933475"/>
            <a:ext cx="9525" cy="3038475"/>
          </a:xfrm>
          <a:custGeom>
            <a:avLst/>
            <a:gdLst/>
            <a:ahLst/>
            <a:cxnLst/>
            <a:rect l="l" t="t" r="r" b="b"/>
            <a:pathLst>
              <a:path w="9525" h="3038475">
                <a:moveTo>
                  <a:pt x="9525" y="3028950"/>
                </a:moveTo>
                <a:lnTo>
                  <a:pt x="0" y="3028950"/>
                </a:lnTo>
                <a:lnTo>
                  <a:pt x="0" y="3038475"/>
                </a:lnTo>
                <a:lnTo>
                  <a:pt x="9525" y="3038475"/>
                </a:lnTo>
                <a:lnTo>
                  <a:pt x="9525" y="3028950"/>
                </a:lnTo>
                <a:close/>
              </a:path>
              <a:path w="9525" h="3038475">
                <a:moveTo>
                  <a:pt x="9525" y="2971800"/>
                </a:moveTo>
                <a:lnTo>
                  <a:pt x="0" y="2971800"/>
                </a:lnTo>
                <a:lnTo>
                  <a:pt x="0" y="2981325"/>
                </a:lnTo>
                <a:lnTo>
                  <a:pt x="9525" y="2981325"/>
                </a:lnTo>
                <a:lnTo>
                  <a:pt x="9525" y="2971800"/>
                </a:lnTo>
                <a:close/>
              </a:path>
              <a:path w="9525" h="3038475">
                <a:moveTo>
                  <a:pt x="9525" y="2914650"/>
                </a:moveTo>
                <a:lnTo>
                  <a:pt x="0" y="2914650"/>
                </a:lnTo>
                <a:lnTo>
                  <a:pt x="0" y="2924175"/>
                </a:lnTo>
                <a:lnTo>
                  <a:pt x="9525" y="2924175"/>
                </a:lnTo>
                <a:lnTo>
                  <a:pt x="9525" y="2914650"/>
                </a:lnTo>
                <a:close/>
              </a:path>
              <a:path w="9525" h="3038475">
                <a:moveTo>
                  <a:pt x="9525" y="2857500"/>
                </a:moveTo>
                <a:lnTo>
                  <a:pt x="0" y="2857500"/>
                </a:lnTo>
                <a:lnTo>
                  <a:pt x="0" y="2867025"/>
                </a:lnTo>
                <a:lnTo>
                  <a:pt x="9525" y="2867025"/>
                </a:lnTo>
                <a:lnTo>
                  <a:pt x="9525" y="2857500"/>
                </a:lnTo>
                <a:close/>
              </a:path>
              <a:path w="9525" h="3038475">
                <a:moveTo>
                  <a:pt x="9525" y="2800350"/>
                </a:moveTo>
                <a:lnTo>
                  <a:pt x="0" y="2800350"/>
                </a:lnTo>
                <a:lnTo>
                  <a:pt x="0" y="2809875"/>
                </a:lnTo>
                <a:lnTo>
                  <a:pt x="9525" y="2809875"/>
                </a:lnTo>
                <a:lnTo>
                  <a:pt x="9525" y="2800350"/>
                </a:lnTo>
                <a:close/>
              </a:path>
              <a:path w="9525" h="3038475">
                <a:moveTo>
                  <a:pt x="9525" y="2743200"/>
                </a:moveTo>
                <a:lnTo>
                  <a:pt x="0" y="2743200"/>
                </a:lnTo>
                <a:lnTo>
                  <a:pt x="0" y="2752725"/>
                </a:lnTo>
                <a:lnTo>
                  <a:pt x="9525" y="2752725"/>
                </a:lnTo>
                <a:lnTo>
                  <a:pt x="9525" y="2743200"/>
                </a:lnTo>
                <a:close/>
              </a:path>
              <a:path w="9525" h="3038475">
                <a:moveTo>
                  <a:pt x="9525" y="2686050"/>
                </a:moveTo>
                <a:lnTo>
                  <a:pt x="0" y="2686050"/>
                </a:lnTo>
                <a:lnTo>
                  <a:pt x="0" y="2695575"/>
                </a:lnTo>
                <a:lnTo>
                  <a:pt x="9525" y="2695575"/>
                </a:lnTo>
                <a:lnTo>
                  <a:pt x="9525" y="2686050"/>
                </a:lnTo>
                <a:close/>
              </a:path>
              <a:path w="9525" h="3038475">
                <a:moveTo>
                  <a:pt x="9525" y="2628900"/>
                </a:moveTo>
                <a:lnTo>
                  <a:pt x="0" y="2628900"/>
                </a:lnTo>
                <a:lnTo>
                  <a:pt x="0" y="2638425"/>
                </a:lnTo>
                <a:lnTo>
                  <a:pt x="9525" y="2638425"/>
                </a:lnTo>
                <a:lnTo>
                  <a:pt x="9525" y="2628900"/>
                </a:lnTo>
                <a:close/>
              </a:path>
              <a:path w="9525" h="3038475">
                <a:moveTo>
                  <a:pt x="9525" y="2571750"/>
                </a:moveTo>
                <a:lnTo>
                  <a:pt x="0" y="2571750"/>
                </a:lnTo>
                <a:lnTo>
                  <a:pt x="0" y="2581275"/>
                </a:lnTo>
                <a:lnTo>
                  <a:pt x="9525" y="2581275"/>
                </a:lnTo>
                <a:lnTo>
                  <a:pt x="9525" y="2571750"/>
                </a:lnTo>
                <a:close/>
              </a:path>
              <a:path w="9525" h="3038475">
                <a:moveTo>
                  <a:pt x="9525" y="2514600"/>
                </a:moveTo>
                <a:lnTo>
                  <a:pt x="0" y="2514600"/>
                </a:lnTo>
                <a:lnTo>
                  <a:pt x="0" y="2524125"/>
                </a:lnTo>
                <a:lnTo>
                  <a:pt x="9525" y="2524125"/>
                </a:lnTo>
                <a:lnTo>
                  <a:pt x="9525" y="2514600"/>
                </a:lnTo>
                <a:close/>
              </a:path>
              <a:path w="9525" h="3038475">
                <a:moveTo>
                  <a:pt x="9525" y="2457450"/>
                </a:moveTo>
                <a:lnTo>
                  <a:pt x="0" y="2457450"/>
                </a:lnTo>
                <a:lnTo>
                  <a:pt x="0" y="2466975"/>
                </a:lnTo>
                <a:lnTo>
                  <a:pt x="9525" y="2466975"/>
                </a:lnTo>
                <a:lnTo>
                  <a:pt x="9525" y="2457450"/>
                </a:lnTo>
                <a:close/>
              </a:path>
              <a:path w="9525" h="3038475">
                <a:moveTo>
                  <a:pt x="9525" y="2400300"/>
                </a:moveTo>
                <a:lnTo>
                  <a:pt x="0" y="2400300"/>
                </a:lnTo>
                <a:lnTo>
                  <a:pt x="0" y="2409825"/>
                </a:lnTo>
                <a:lnTo>
                  <a:pt x="9525" y="2409825"/>
                </a:lnTo>
                <a:lnTo>
                  <a:pt x="9525" y="2400300"/>
                </a:lnTo>
                <a:close/>
              </a:path>
              <a:path w="9525" h="3038475">
                <a:moveTo>
                  <a:pt x="9525" y="2343150"/>
                </a:moveTo>
                <a:lnTo>
                  <a:pt x="0" y="2343150"/>
                </a:lnTo>
                <a:lnTo>
                  <a:pt x="0" y="2352675"/>
                </a:lnTo>
                <a:lnTo>
                  <a:pt x="9525" y="2352675"/>
                </a:lnTo>
                <a:lnTo>
                  <a:pt x="9525" y="2343150"/>
                </a:lnTo>
                <a:close/>
              </a:path>
              <a:path w="9525" h="3038475">
                <a:moveTo>
                  <a:pt x="9525" y="2286000"/>
                </a:moveTo>
                <a:lnTo>
                  <a:pt x="0" y="2286000"/>
                </a:lnTo>
                <a:lnTo>
                  <a:pt x="0" y="2295525"/>
                </a:lnTo>
                <a:lnTo>
                  <a:pt x="9525" y="2295525"/>
                </a:lnTo>
                <a:lnTo>
                  <a:pt x="9525" y="2286000"/>
                </a:lnTo>
                <a:close/>
              </a:path>
              <a:path w="9525" h="3038475">
                <a:moveTo>
                  <a:pt x="9525" y="2228850"/>
                </a:moveTo>
                <a:lnTo>
                  <a:pt x="0" y="2228850"/>
                </a:lnTo>
                <a:lnTo>
                  <a:pt x="0" y="2238375"/>
                </a:lnTo>
                <a:lnTo>
                  <a:pt x="9525" y="2238375"/>
                </a:lnTo>
                <a:lnTo>
                  <a:pt x="9525" y="2228850"/>
                </a:lnTo>
                <a:close/>
              </a:path>
              <a:path w="9525" h="3038475">
                <a:moveTo>
                  <a:pt x="9525" y="2171700"/>
                </a:moveTo>
                <a:lnTo>
                  <a:pt x="0" y="2171700"/>
                </a:lnTo>
                <a:lnTo>
                  <a:pt x="0" y="2181225"/>
                </a:lnTo>
                <a:lnTo>
                  <a:pt x="9525" y="2181225"/>
                </a:lnTo>
                <a:lnTo>
                  <a:pt x="9525" y="2171700"/>
                </a:lnTo>
                <a:close/>
              </a:path>
              <a:path w="9525" h="3038475">
                <a:moveTo>
                  <a:pt x="9525" y="2114550"/>
                </a:moveTo>
                <a:lnTo>
                  <a:pt x="0" y="2114550"/>
                </a:lnTo>
                <a:lnTo>
                  <a:pt x="0" y="2124075"/>
                </a:lnTo>
                <a:lnTo>
                  <a:pt x="9525" y="2124075"/>
                </a:lnTo>
                <a:lnTo>
                  <a:pt x="9525" y="2114550"/>
                </a:lnTo>
                <a:close/>
              </a:path>
              <a:path w="9525" h="3038475">
                <a:moveTo>
                  <a:pt x="9525" y="2057400"/>
                </a:moveTo>
                <a:lnTo>
                  <a:pt x="0" y="2057400"/>
                </a:lnTo>
                <a:lnTo>
                  <a:pt x="0" y="2066925"/>
                </a:lnTo>
                <a:lnTo>
                  <a:pt x="9525" y="2066925"/>
                </a:lnTo>
                <a:lnTo>
                  <a:pt x="9525" y="2057400"/>
                </a:lnTo>
                <a:close/>
              </a:path>
              <a:path w="9525" h="3038475">
                <a:moveTo>
                  <a:pt x="9525" y="2000250"/>
                </a:moveTo>
                <a:lnTo>
                  <a:pt x="0" y="2000250"/>
                </a:lnTo>
                <a:lnTo>
                  <a:pt x="0" y="2009775"/>
                </a:lnTo>
                <a:lnTo>
                  <a:pt x="9525" y="2009775"/>
                </a:lnTo>
                <a:lnTo>
                  <a:pt x="9525" y="2000250"/>
                </a:lnTo>
                <a:close/>
              </a:path>
              <a:path w="9525" h="3038475">
                <a:moveTo>
                  <a:pt x="9525" y="1943100"/>
                </a:moveTo>
                <a:lnTo>
                  <a:pt x="0" y="1943100"/>
                </a:lnTo>
                <a:lnTo>
                  <a:pt x="0" y="1952625"/>
                </a:lnTo>
                <a:lnTo>
                  <a:pt x="9525" y="1952625"/>
                </a:lnTo>
                <a:lnTo>
                  <a:pt x="9525" y="1943100"/>
                </a:lnTo>
                <a:close/>
              </a:path>
              <a:path w="9525" h="3038475">
                <a:moveTo>
                  <a:pt x="9525" y="1885950"/>
                </a:moveTo>
                <a:lnTo>
                  <a:pt x="0" y="1885950"/>
                </a:lnTo>
                <a:lnTo>
                  <a:pt x="0" y="1895475"/>
                </a:lnTo>
                <a:lnTo>
                  <a:pt x="9525" y="1895475"/>
                </a:lnTo>
                <a:lnTo>
                  <a:pt x="9525" y="1885950"/>
                </a:lnTo>
                <a:close/>
              </a:path>
              <a:path w="9525" h="3038475">
                <a:moveTo>
                  <a:pt x="9525" y="1828800"/>
                </a:moveTo>
                <a:lnTo>
                  <a:pt x="0" y="1828800"/>
                </a:lnTo>
                <a:lnTo>
                  <a:pt x="0" y="1838325"/>
                </a:lnTo>
                <a:lnTo>
                  <a:pt x="9525" y="1838325"/>
                </a:lnTo>
                <a:lnTo>
                  <a:pt x="9525" y="1828800"/>
                </a:lnTo>
                <a:close/>
              </a:path>
              <a:path w="9525" h="3038475">
                <a:moveTo>
                  <a:pt x="9525" y="1771650"/>
                </a:moveTo>
                <a:lnTo>
                  <a:pt x="0" y="1771650"/>
                </a:lnTo>
                <a:lnTo>
                  <a:pt x="0" y="1781175"/>
                </a:lnTo>
                <a:lnTo>
                  <a:pt x="9525" y="1781175"/>
                </a:lnTo>
                <a:lnTo>
                  <a:pt x="9525" y="1771650"/>
                </a:lnTo>
                <a:close/>
              </a:path>
              <a:path w="9525" h="3038475">
                <a:moveTo>
                  <a:pt x="9525" y="1714500"/>
                </a:moveTo>
                <a:lnTo>
                  <a:pt x="0" y="1714500"/>
                </a:lnTo>
                <a:lnTo>
                  <a:pt x="0" y="1724025"/>
                </a:lnTo>
                <a:lnTo>
                  <a:pt x="9525" y="1724025"/>
                </a:lnTo>
                <a:lnTo>
                  <a:pt x="9525" y="1714500"/>
                </a:lnTo>
                <a:close/>
              </a:path>
              <a:path w="9525" h="3038475">
                <a:moveTo>
                  <a:pt x="9525" y="1657350"/>
                </a:moveTo>
                <a:lnTo>
                  <a:pt x="0" y="1657350"/>
                </a:lnTo>
                <a:lnTo>
                  <a:pt x="0" y="1666875"/>
                </a:lnTo>
                <a:lnTo>
                  <a:pt x="9525" y="1666875"/>
                </a:lnTo>
                <a:lnTo>
                  <a:pt x="9525" y="1657350"/>
                </a:lnTo>
                <a:close/>
              </a:path>
              <a:path w="9525" h="3038475">
                <a:moveTo>
                  <a:pt x="9525" y="1600200"/>
                </a:moveTo>
                <a:lnTo>
                  <a:pt x="0" y="1600200"/>
                </a:lnTo>
                <a:lnTo>
                  <a:pt x="0" y="1609725"/>
                </a:lnTo>
                <a:lnTo>
                  <a:pt x="9525" y="1609725"/>
                </a:lnTo>
                <a:lnTo>
                  <a:pt x="9525" y="1600200"/>
                </a:lnTo>
                <a:close/>
              </a:path>
              <a:path w="9525" h="3038475">
                <a:moveTo>
                  <a:pt x="9525" y="1543050"/>
                </a:moveTo>
                <a:lnTo>
                  <a:pt x="0" y="1543050"/>
                </a:lnTo>
                <a:lnTo>
                  <a:pt x="0" y="1552575"/>
                </a:lnTo>
                <a:lnTo>
                  <a:pt x="9525" y="1552575"/>
                </a:lnTo>
                <a:lnTo>
                  <a:pt x="9525" y="1543050"/>
                </a:lnTo>
                <a:close/>
              </a:path>
              <a:path w="9525" h="3038475">
                <a:moveTo>
                  <a:pt x="9525" y="1485900"/>
                </a:moveTo>
                <a:lnTo>
                  <a:pt x="0" y="1485900"/>
                </a:lnTo>
                <a:lnTo>
                  <a:pt x="0" y="1495425"/>
                </a:lnTo>
                <a:lnTo>
                  <a:pt x="9525" y="1495425"/>
                </a:lnTo>
                <a:lnTo>
                  <a:pt x="9525" y="1485900"/>
                </a:lnTo>
                <a:close/>
              </a:path>
              <a:path w="9525" h="3038475">
                <a:moveTo>
                  <a:pt x="9525" y="1428750"/>
                </a:moveTo>
                <a:lnTo>
                  <a:pt x="0" y="1428750"/>
                </a:lnTo>
                <a:lnTo>
                  <a:pt x="0" y="1438275"/>
                </a:lnTo>
                <a:lnTo>
                  <a:pt x="9525" y="1438275"/>
                </a:lnTo>
                <a:lnTo>
                  <a:pt x="9525" y="1428750"/>
                </a:lnTo>
                <a:close/>
              </a:path>
              <a:path w="9525" h="3038475">
                <a:moveTo>
                  <a:pt x="9525" y="1371600"/>
                </a:moveTo>
                <a:lnTo>
                  <a:pt x="0" y="1371600"/>
                </a:lnTo>
                <a:lnTo>
                  <a:pt x="0" y="1381125"/>
                </a:lnTo>
                <a:lnTo>
                  <a:pt x="9525" y="1381125"/>
                </a:lnTo>
                <a:lnTo>
                  <a:pt x="9525" y="1371600"/>
                </a:lnTo>
                <a:close/>
              </a:path>
              <a:path w="9525" h="3038475">
                <a:moveTo>
                  <a:pt x="9525" y="1314450"/>
                </a:moveTo>
                <a:lnTo>
                  <a:pt x="0" y="1314450"/>
                </a:lnTo>
                <a:lnTo>
                  <a:pt x="0" y="1323975"/>
                </a:lnTo>
                <a:lnTo>
                  <a:pt x="9525" y="1323975"/>
                </a:lnTo>
                <a:lnTo>
                  <a:pt x="9525" y="1314450"/>
                </a:lnTo>
                <a:close/>
              </a:path>
              <a:path w="9525" h="3038475">
                <a:moveTo>
                  <a:pt x="9525" y="1257300"/>
                </a:moveTo>
                <a:lnTo>
                  <a:pt x="0" y="1257300"/>
                </a:lnTo>
                <a:lnTo>
                  <a:pt x="0" y="1266825"/>
                </a:lnTo>
                <a:lnTo>
                  <a:pt x="9525" y="1266825"/>
                </a:lnTo>
                <a:lnTo>
                  <a:pt x="9525" y="1257300"/>
                </a:lnTo>
                <a:close/>
              </a:path>
              <a:path w="9525" h="3038475">
                <a:moveTo>
                  <a:pt x="9525" y="1200150"/>
                </a:moveTo>
                <a:lnTo>
                  <a:pt x="0" y="1200150"/>
                </a:lnTo>
                <a:lnTo>
                  <a:pt x="0" y="1209675"/>
                </a:lnTo>
                <a:lnTo>
                  <a:pt x="9525" y="1209675"/>
                </a:lnTo>
                <a:lnTo>
                  <a:pt x="9525" y="1200150"/>
                </a:lnTo>
                <a:close/>
              </a:path>
              <a:path w="9525" h="3038475">
                <a:moveTo>
                  <a:pt x="9525" y="1143000"/>
                </a:moveTo>
                <a:lnTo>
                  <a:pt x="0" y="1143000"/>
                </a:lnTo>
                <a:lnTo>
                  <a:pt x="0" y="1152525"/>
                </a:lnTo>
                <a:lnTo>
                  <a:pt x="9525" y="1152525"/>
                </a:lnTo>
                <a:lnTo>
                  <a:pt x="9525" y="1143000"/>
                </a:lnTo>
                <a:close/>
              </a:path>
              <a:path w="9525" h="3038475">
                <a:moveTo>
                  <a:pt x="9525" y="1085850"/>
                </a:moveTo>
                <a:lnTo>
                  <a:pt x="0" y="1085850"/>
                </a:lnTo>
                <a:lnTo>
                  <a:pt x="0" y="1095375"/>
                </a:lnTo>
                <a:lnTo>
                  <a:pt x="9525" y="1095375"/>
                </a:lnTo>
                <a:lnTo>
                  <a:pt x="9525" y="1085850"/>
                </a:lnTo>
                <a:close/>
              </a:path>
              <a:path w="9525" h="3038475">
                <a:moveTo>
                  <a:pt x="9525" y="1028700"/>
                </a:moveTo>
                <a:lnTo>
                  <a:pt x="0" y="1028700"/>
                </a:lnTo>
                <a:lnTo>
                  <a:pt x="0" y="1038225"/>
                </a:lnTo>
                <a:lnTo>
                  <a:pt x="9525" y="1038225"/>
                </a:lnTo>
                <a:lnTo>
                  <a:pt x="9525" y="1028700"/>
                </a:lnTo>
                <a:close/>
              </a:path>
              <a:path w="9525" h="3038475">
                <a:moveTo>
                  <a:pt x="9525" y="971550"/>
                </a:moveTo>
                <a:lnTo>
                  <a:pt x="0" y="971550"/>
                </a:lnTo>
                <a:lnTo>
                  <a:pt x="0" y="981075"/>
                </a:lnTo>
                <a:lnTo>
                  <a:pt x="9525" y="981075"/>
                </a:lnTo>
                <a:lnTo>
                  <a:pt x="9525" y="971550"/>
                </a:lnTo>
                <a:close/>
              </a:path>
              <a:path w="9525" h="3038475">
                <a:moveTo>
                  <a:pt x="9525" y="914400"/>
                </a:moveTo>
                <a:lnTo>
                  <a:pt x="0" y="914400"/>
                </a:lnTo>
                <a:lnTo>
                  <a:pt x="0" y="923925"/>
                </a:lnTo>
                <a:lnTo>
                  <a:pt x="9525" y="923925"/>
                </a:lnTo>
                <a:lnTo>
                  <a:pt x="9525" y="914400"/>
                </a:lnTo>
                <a:close/>
              </a:path>
              <a:path w="9525" h="3038475">
                <a:moveTo>
                  <a:pt x="9525" y="857250"/>
                </a:moveTo>
                <a:lnTo>
                  <a:pt x="0" y="857250"/>
                </a:lnTo>
                <a:lnTo>
                  <a:pt x="0" y="866775"/>
                </a:lnTo>
                <a:lnTo>
                  <a:pt x="9525" y="866775"/>
                </a:lnTo>
                <a:lnTo>
                  <a:pt x="9525" y="857250"/>
                </a:lnTo>
                <a:close/>
              </a:path>
              <a:path w="9525" h="3038475">
                <a:moveTo>
                  <a:pt x="9525" y="800100"/>
                </a:moveTo>
                <a:lnTo>
                  <a:pt x="0" y="800100"/>
                </a:lnTo>
                <a:lnTo>
                  <a:pt x="0" y="809625"/>
                </a:lnTo>
                <a:lnTo>
                  <a:pt x="9525" y="809625"/>
                </a:lnTo>
                <a:lnTo>
                  <a:pt x="9525" y="800100"/>
                </a:lnTo>
                <a:close/>
              </a:path>
              <a:path w="9525" h="3038475">
                <a:moveTo>
                  <a:pt x="9525" y="742950"/>
                </a:moveTo>
                <a:lnTo>
                  <a:pt x="0" y="742950"/>
                </a:lnTo>
                <a:lnTo>
                  <a:pt x="0" y="752475"/>
                </a:lnTo>
                <a:lnTo>
                  <a:pt x="9525" y="752475"/>
                </a:lnTo>
                <a:lnTo>
                  <a:pt x="9525" y="742950"/>
                </a:lnTo>
                <a:close/>
              </a:path>
              <a:path w="9525" h="3038475">
                <a:moveTo>
                  <a:pt x="9525" y="685800"/>
                </a:moveTo>
                <a:lnTo>
                  <a:pt x="0" y="685800"/>
                </a:lnTo>
                <a:lnTo>
                  <a:pt x="0" y="695325"/>
                </a:lnTo>
                <a:lnTo>
                  <a:pt x="9525" y="695325"/>
                </a:lnTo>
                <a:lnTo>
                  <a:pt x="9525" y="685800"/>
                </a:lnTo>
                <a:close/>
              </a:path>
              <a:path w="9525" h="3038475">
                <a:moveTo>
                  <a:pt x="9525" y="628650"/>
                </a:moveTo>
                <a:lnTo>
                  <a:pt x="0" y="628650"/>
                </a:lnTo>
                <a:lnTo>
                  <a:pt x="0" y="638175"/>
                </a:lnTo>
                <a:lnTo>
                  <a:pt x="9525" y="638175"/>
                </a:lnTo>
                <a:lnTo>
                  <a:pt x="9525" y="628650"/>
                </a:lnTo>
                <a:close/>
              </a:path>
              <a:path w="9525" h="3038475">
                <a:moveTo>
                  <a:pt x="9525" y="571500"/>
                </a:moveTo>
                <a:lnTo>
                  <a:pt x="0" y="571500"/>
                </a:lnTo>
                <a:lnTo>
                  <a:pt x="0" y="581025"/>
                </a:lnTo>
                <a:lnTo>
                  <a:pt x="9525" y="581025"/>
                </a:lnTo>
                <a:lnTo>
                  <a:pt x="9525" y="571500"/>
                </a:lnTo>
                <a:close/>
              </a:path>
              <a:path w="9525" h="3038475">
                <a:moveTo>
                  <a:pt x="9525" y="514350"/>
                </a:moveTo>
                <a:lnTo>
                  <a:pt x="0" y="514350"/>
                </a:lnTo>
                <a:lnTo>
                  <a:pt x="0" y="523875"/>
                </a:lnTo>
                <a:lnTo>
                  <a:pt x="9525" y="523875"/>
                </a:lnTo>
                <a:lnTo>
                  <a:pt x="9525" y="514350"/>
                </a:lnTo>
                <a:close/>
              </a:path>
              <a:path w="9525" h="3038475">
                <a:moveTo>
                  <a:pt x="9525" y="457200"/>
                </a:moveTo>
                <a:lnTo>
                  <a:pt x="0" y="457200"/>
                </a:lnTo>
                <a:lnTo>
                  <a:pt x="0" y="466725"/>
                </a:lnTo>
                <a:lnTo>
                  <a:pt x="9525" y="466725"/>
                </a:lnTo>
                <a:lnTo>
                  <a:pt x="9525" y="457200"/>
                </a:lnTo>
                <a:close/>
              </a:path>
              <a:path w="9525" h="3038475">
                <a:moveTo>
                  <a:pt x="9525" y="400050"/>
                </a:moveTo>
                <a:lnTo>
                  <a:pt x="0" y="400050"/>
                </a:lnTo>
                <a:lnTo>
                  <a:pt x="0" y="409575"/>
                </a:lnTo>
                <a:lnTo>
                  <a:pt x="9525" y="409575"/>
                </a:lnTo>
                <a:lnTo>
                  <a:pt x="9525" y="400050"/>
                </a:lnTo>
                <a:close/>
              </a:path>
              <a:path w="9525" h="3038475">
                <a:moveTo>
                  <a:pt x="9525" y="342900"/>
                </a:moveTo>
                <a:lnTo>
                  <a:pt x="0" y="342900"/>
                </a:lnTo>
                <a:lnTo>
                  <a:pt x="0" y="352425"/>
                </a:lnTo>
                <a:lnTo>
                  <a:pt x="9525" y="352425"/>
                </a:lnTo>
                <a:lnTo>
                  <a:pt x="9525" y="342900"/>
                </a:lnTo>
                <a:close/>
              </a:path>
              <a:path w="9525" h="3038475">
                <a:moveTo>
                  <a:pt x="9525" y="285750"/>
                </a:moveTo>
                <a:lnTo>
                  <a:pt x="0" y="285750"/>
                </a:lnTo>
                <a:lnTo>
                  <a:pt x="0" y="295275"/>
                </a:lnTo>
                <a:lnTo>
                  <a:pt x="9525" y="295275"/>
                </a:lnTo>
                <a:lnTo>
                  <a:pt x="9525" y="285750"/>
                </a:lnTo>
                <a:close/>
              </a:path>
              <a:path w="9525" h="3038475">
                <a:moveTo>
                  <a:pt x="9525" y="228600"/>
                </a:moveTo>
                <a:lnTo>
                  <a:pt x="0" y="228600"/>
                </a:lnTo>
                <a:lnTo>
                  <a:pt x="0" y="238125"/>
                </a:lnTo>
                <a:lnTo>
                  <a:pt x="9525" y="238125"/>
                </a:lnTo>
                <a:lnTo>
                  <a:pt x="9525" y="228600"/>
                </a:lnTo>
                <a:close/>
              </a:path>
              <a:path w="9525" h="3038475">
                <a:moveTo>
                  <a:pt x="9525" y="171450"/>
                </a:moveTo>
                <a:lnTo>
                  <a:pt x="0" y="171450"/>
                </a:lnTo>
                <a:lnTo>
                  <a:pt x="0" y="180975"/>
                </a:lnTo>
                <a:lnTo>
                  <a:pt x="9525" y="180975"/>
                </a:lnTo>
                <a:lnTo>
                  <a:pt x="9525" y="171450"/>
                </a:lnTo>
                <a:close/>
              </a:path>
              <a:path w="9525" h="3038475">
                <a:moveTo>
                  <a:pt x="9525" y="114300"/>
                </a:moveTo>
                <a:lnTo>
                  <a:pt x="0" y="114300"/>
                </a:lnTo>
                <a:lnTo>
                  <a:pt x="0" y="123825"/>
                </a:lnTo>
                <a:lnTo>
                  <a:pt x="9525" y="123825"/>
                </a:lnTo>
                <a:lnTo>
                  <a:pt x="9525" y="114300"/>
                </a:lnTo>
                <a:close/>
              </a:path>
              <a:path w="9525" h="3038475">
                <a:moveTo>
                  <a:pt x="9525" y="57150"/>
                </a:moveTo>
                <a:lnTo>
                  <a:pt x="0" y="57150"/>
                </a:lnTo>
                <a:lnTo>
                  <a:pt x="0" y="66675"/>
                </a:lnTo>
                <a:lnTo>
                  <a:pt x="9525" y="66675"/>
                </a:lnTo>
                <a:lnTo>
                  <a:pt x="9525" y="57150"/>
                </a:lnTo>
                <a:close/>
              </a:path>
              <a:path w="9525" h="3038475">
                <a:moveTo>
                  <a:pt x="9525" y="0"/>
                </a:moveTo>
                <a:lnTo>
                  <a:pt x="0" y="0"/>
                </a:lnTo>
                <a:lnTo>
                  <a:pt x="0" y="9525"/>
                </a:lnTo>
                <a:lnTo>
                  <a:pt x="9525" y="9525"/>
                </a:lnTo>
                <a:lnTo>
                  <a:pt x="9525" y="0"/>
                </a:lnTo>
                <a:close/>
              </a:path>
            </a:pathLst>
          </a:custGeom>
          <a:solidFill>
            <a:srgbClr val="B4B9C2"/>
          </a:solidFill>
        </p:spPr>
        <p:txBody>
          <a:bodyPr wrap="square" lIns="0" tIns="0" rIns="0" bIns="0" rtlCol="0"/>
          <a:lstStyle/>
          <a:p>
            <a:endParaRPr/>
          </a:p>
        </p:txBody>
      </p:sp>
      <p:sp>
        <p:nvSpPr>
          <p:cNvPr id="37" name="object 37"/>
          <p:cNvSpPr txBox="1"/>
          <p:nvPr/>
        </p:nvSpPr>
        <p:spPr>
          <a:xfrm>
            <a:off x="8810468" y="3976429"/>
            <a:ext cx="492759" cy="297815"/>
          </a:xfrm>
          <a:prstGeom prst="rect">
            <a:avLst/>
          </a:prstGeom>
        </p:spPr>
        <p:txBody>
          <a:bodyPr vert="horz" wrap="square" lIns="0" tIns="26669" rIns="0" bIns="0" rtlCol="0">
            <a:spAutoFit/>
          </a:bodyPr>
          <a:lstStyle/>
          <a:p>
            <a:pPr marL="170180">
              <a:lnSpc>
                <a:spcPct val="100000"/>
              </a:lnSpc>
              <a:spcBef>
                <a:spcPts val="209"/>
              </a:spcBef>
            </a:pPr>
            <a:r>
              <a:rPr sz="700" spc="-60" dirty="0">
                <a:solidFill>
                  <a:srgbClr val="BCBED0"/>
                </a:solidFill>
                <a:latin typeface="Trebuchet MS"/>
                <a:cs typeface="Trebuchet MS"/>
              </a:rPr>
              <a:t>jan</a:t>
            </a:r>
            <a:r>
              <a:rPr sz="700" spc="-25" dirty="0">
                <a:solidFill>
                  <a:srgbClr val="BCBED0"/>
                </a:solidFill>
                <a:latin typeface="Trebuchet MS"/>
                <a:cs typeface="Trebuchet MS"/>
              </a:rPr>
              <a:t> </a:t>
            </a:r>
            <a:r>
              <a:rPr sz="700" spc="-20" dirty="0">
                <a:solidFill>
                  <a:srgbClr val="BCBED0"/>
                </a:solidFill>
                <a:latin typeface="Trebuchet MS"/>
                <a:cs typeface="Trebuchet MS"/>
              </a:rPr>
              <a:t>2022</a:t>
            </a:r>
            <a:endParaRPr sz="700">
              <a:latin typeface="Trebuchet MS"/>
              <a:cs typeface="Trebuchet MS"/>
            </a:endParaRPr>
          </a:p>
          <a:p>
            <a:pPr>
              <a:lnSpc>
                <a:spcPct val="100000"/>
              </a:lnSpc>
              <a:spcBef>
                <a:spcPts val="115"/>
              </a:spcBef>
            </a:pPr>
            <a:r>
              <a:rPr sz="900" b="1" spc="-25" dirty="0">
                <a:solidFill>
                  <a:srgbClr val="FFFFFF"/>
                </a:solidFill>
                <a:latin typeface="Segoe UI"/>
                <a:cs typeface="Segoe UI"/>
              </a:rPr>
              <a:t>Ano</a:t>
            </a:r>
            <a:endParaRPr sz="900">
              <a:latin typeface="Segoe UI"/>
              <a:cs typeface="Segoe UI"/>
            </a:endParaRPr>
          </a:p>
        </p:txBody>
      </p:sp>
      <p:sp>
        <p:nvSpPr>
          <p:cNvPr id="38" name="object 38"/>
          <p:cNvSpPr/>
          <p:nvPr/>
        </p:nvSpPr>
        <p:spPr>
          <a:xfrm>
            <a:off x="9950602" y="933475"/>
            <a:ext cx="10160" cy="3038475"/>
          </a:xfrm>
          <a:custGeom>
            <a:avLst/>
            <a:gdLst/>
            <a:ahLst/>
            <a:cxnLst/>
            <a:rect l="l" t="t" r="r" b="b"/>
            <a:pathLst>
              <a:path w="10159" h="3038475">
                <a:moveTo>
                  <a:pt x="9537" y="3028950"/>
                </a:moveTo>
                <a:lnTo>
                  <a:pt x="0" y="3028950"/>
                </a:lnTo>
                <a:lnTo>
                  <a:pt x="0" y="3038475"/>
                </a:lnTo>
                <a:lnTo>
                  <a:pt x="9537" y="3038475"/>
                </a:lnTo>
                <a:lnTo>
                  <a:pt x="9537" y="3028950"/>
                </a:lnTo>
                <a:close/>
              </a:path>
              <a:path w="10159" h="3038475">
                <a:moveTo>
                  <a:pt x="9537" y="2971800"/>
                </a:moveTo>
                <a:lnTo>
                  <a:pt x="0" y="2971800"/>
                </a:lnTo>
                <a:lnTo>
                  <a:pt x="0" y="2981325"/>
                </a:lnTo>
                <a:lnTo>
                  <a:pt x="9537" y="2981325"/>
                </a:lnTo>
                <a:lnTo>
                  <a:pt x="9537" y="2971800"/>
                </a:lnTo>
                <a:close/>
              </a:path>
              <a:path w="10159" h="3038475">
                <a:moveTo>
                  <a:pt x="9537" y="2914650"/>
                </a:moveTo>
                <a:lnTo>
                  <a:pt x="0" y="2914650"/>
                </a:lnTo>
                <a:lnTo>
                  <a:pt x="0" y="2924175"/>
                </a:lnTo>
                <a:lnTo>
                  <a:pt x="9537" y="2924175"/>
                </a:lnTo>
                <a:lnTo>
                  <a:pt x="9537" y="2914650"/>
                </a:lnTo>
                <a:close/>
              </a:path>
              <a:path w="10159" h="3038475">
                <a:moveTo>
                  <a:pt x="9537" y="2857500"/>
                </a:moveTo>
                <a:lnTo>
                  <a:pt x="0" y="2857500"/>
                </a:lnTo>
                <a:lnTo>
                  <a:pt x="0" y="2867025"/>
                </a:lnTo>
                <a:lnTo>
                  <a:pt x="9537" y="2867025"/>
                </a:lnTo>
                <a:lnTo>
                  <a:pt x="9537" y="2857500"/>
                </a:lnTo>
                <a:close/>
              </a:path>
              <a:path w="10159" h="3038475">
                <a:moveTo>
                  <a:pt x="9537" y="2800350"/>
                </a:moveTo>
                <a:lnTo>
                  <a:pt x="0" y="2800350"/>
                </a:lnTo>
                <a:lnTo>
                  <a:pt x="0" y="2809875"/>
                </a:lnTo>
                <a:lnTo>
                  <a:pt x="9537" y="2809875"/>
                </a:lnTo>
                <a:lnTo>
                  <a:pt x="9537" y="2800350"/>
                </a:lnTo>
                <a:close/>
              </a:path>
              <a:path w="10159" h="3038475">
                <a:moveTo>
                  <a:pt x="9537" y="2743200"/>
                </a:moveTo>
                <a:lnTo>
                  <a:pt x="0" y="2743200"/>
                </a:lnTo>
                <a:lnTo>
                  <a:pt x="0" y="2752725"/>
                </a:lnTo>
                <a:lnTo>
                  <a:pt x="9537" y="2752725"/>
                </a:lnTo>
                <a:lnTo>
                  <a:pt x="9537" y="2743200"/>
                </a:lnTo>
                <a:close/>
              </a:path>
              <a:path w="10159" h="3038475">
                <a:moveTo>
                  <a:pt x="9537" y="2686050"/>
                </a:moveTo>
                <a:lnTo>
                  <a:pt x="0" y="2686050"/>
                </a:lnTo>
                <a:lnTo>
                  <a:pt x="0" y="2695575"/>
                </a:lnTo>
                <a:lnTo>
                  <a:pt x="9537" y="2695575"/>
                </a:lnTo>
                <a:lnTo>
                  <a:pt x="9537" y="2686050"/>
                </a:lnTo>
                <a:close/>
              </a:path>
              <a:path w="10159" h="3038475">
                <a:moveTo>
                  <a:pt x="9537" y="2628900"/>
                </a:moveTo>
                <a:lnTo>
                  <a:pt x="0" y="2628900"/>
                </a:lnTo>
                <a:lnTo>
                  <a:pt x="0" y="2638425"/>
                </a:lnTo>
                <a:lnTo>
                  <a:pt x="9537" y="2638425"/>
                </a:lnTo>
                <a:lnTo>
                  <a:pt x="9537" y="2628900"/>
                </a:lnTo>
                <a:close/>
              </a:path>
              <a:path w="10159" h="3038475">
                <a:moveTo>
                  <a:pt x="9537" y="2571750"/>
                </a:moveTo>
                <a:lnTo>
                  <a:pt x="0" y="2571750"/>
                </a:lnTo>
                <a:lnTo>
                  <a:pt x="0" y="2581275"/>
                </a:lnTo>
                <a:lnTo>
                  <a:pt x="9537" y="2581275"/>
                </a:lnTo>
                <a:lnTo>
                  <a:pt x="9537" y="2571750"/>
                </a:lnTo>
                <a:close/>
              </a:path>
              <a:path w="10159" h="3038475">
                <a:moveTo>
                  <a:pt x="9537" y="2514600"/>
                </a:moveTo>
                <a:lnTo>
                  <a:pt x="0" y="2514600"/>
                </a:lnTo>
                <a:lnTo>
                  <a:pt x="0" y="2524125"/>
                </a:lnTo>
                <a:lnTo>
                  <a:pt x="9537" y="2524125"/>
                </a:lnTo>
                <a:lnTo>
                  <a:pt x="9537" y="2514600"/>
                </a:lnTo>
                <a:close/>
              </a:path>
              <a:path w="10159" h="3038475">
                <a:moveTo>
                  <a:pt x="9537" y="2457450"/>
                </a:moveTo>
                <a:lnTo>
                  <a:pt x="0" y="2457450"/>
                </a:lnTo>
                <a:lnTo>
                  <a:pt x="0" y="2466975"/>
                </a:lnTo>
                <a:lnTo>
                  <a:pt x="9537" y="2466975"/>
                </a:lnTo>
                <a:lnTo>
                  <a:pt x="9537" y="2457450"/>
                </a:lnTo>
                <a:close/>
              </a:path>
              <a:path w="10159" h="3038475">
                <a:moveTo>
                  <a:pt x="9537" y="2400300"/>
                </a:moveTo>
                <a:lnTo>
                  <a:pt x="0" y="2400300"/>
                </a:lnTo>
                <a:lnTo>
                  <a:pt x="0" y="2409825"/>
                </a:lnTo>
                <a:lnTo>
                  <a:pt x="9537" y="2409825"/>
                </a:lnTo>
                <a:lnTo>
                  <a:pt x="9537" y="2400300"/>
                </a:lnTo>
                <a:close/>
              </a:path>
              <a:path w="10159" h="3038475">
                <a:moveTo>
                  <a:pt x="9537" y="2343150"/>
                </a:moveTo>
                <a:lnTo>
                  <a:pt x="0" y="2343150"/>
                </a:lnTo>
                <a:lnTo>
                  <a:pt x="0" y="2352675"/>
                </a:lnTo>
                <a:lnTo>
                  <a:pt x="9537" y="2352675"/>
                </a:lnTo>
                <a:lnTo>
                  <a:pt x="9537" y="2343150"/>
                </a:lnTo>
                <a:close/>
              </a:path>
              <a:path w="10159" h="3038475">
                <a:moveTo>
                  <a:pt x="9537" y="2286000"/>
                </a:moveTo>
                <a:lnTo>
                  <a:pt x="0" y="2286000"/>
                </a:lnTo>
                <a:lnTo>
                  <a:pt x="0" y="2295525"/>
                </a:lnTo>
                <a:lnTo>
                  <a:pt x="9537" y="2295525"/>
                </a:lnTo>
                <a:lnTo>
                  <a:pt x="9537" y="2286000"/>
                </a:lnTo>
                <a:close/>
              </a:path>
              <a:path w="10159" h="3038475">
                <a:moveTo>
                  <a:pt x="9537" y="2228850"/>
                </a:moveTo>
                <a:lnTo>
                  <a:pt x="0" y="2228850"/>
                </a:lnTo>
                <a:lnTo>
                  <a:pt x="0" y="2238375"/>
                </a:lnTo>
                <a:lnTo>
                  <a:pt x="9537" y="2238375"/>
                </a:lnTo>
                <a:lnTo>
                  <a:pt x="9537" y="2228850"/>
                </a:lnTo>
                <a:close/>
              </a:path>
              <a:path w="10159" h="3038475">
                <a:moveTo>
                  <a:pt x="9537" y="2171700"/>
                </a:moveTo>
                <a:lnTo>
                  <a:pt x="0" y="2171700"/>
                </a:lnTo>
                <a:lnTo>
                  <a:pt x="0" y="2181225"/>
                </a:lnTo>
                <a:lnTo>
                  <a:pt x="9537" y="2181225"/>
                </a:lnTo>
                <a:lnTo>
                  <a:pt x="9537" y="2171700"/>
                </a:lnTo>
                <a:close/>
              </a:path>
              <a:path w="10159" h="3038475">
                <a:moveTo>
                  <a:pt x="9537" y="2114550"/>
                </a:moveTo>
                <a:lnTo>
                  <a:pt x="0" y="2114550"/>
                </a:lnTo>
                <a:lnTo>
                  <a:pt x="0" y="2124075"/>
                </a:lnTo>
                <a:lnTo>
                  <a:pt x="9537" y="2124075"/>
                </a:lnTo>
                <a:lnTo>
                  <a:pt x="9537" y="2114550"/>
                </a:lnTo>
                <a:close/>
              </a:path>
              <a:path w="10159" h="3038475">
                <a:moveTo>
                  <a:pt x="9537" y="2057400"/>
                </a:moveTo>
                <a:lnTo>
                  <a:pt x="0" y="2057400"/>
                </a:lnTo>
                <a:lnTo>
                  <a:pt x="0" y="2066925"/>
                </a:lnTo>
                <a:lnTo>
                  <a:pt x="9537" y="2066925"/>
                </a:lnTo>
                <a:lnTo>
                  <a:pt x="9537" y="2057400"/>
                </a:lnTo>
                <a:close/>
              </a:path>
              <a:path w="10159" h="3038475">
                <a:moveTo>
                  <a:pt x="9537" y="2000250"/>
                </a:moveTo>
                <a:lnTo>
                  <a:pt x="0" y="2000250"/>
                </a:lnTo>
                <a:lnTo>
                  <a:pt x="0" y="2009775"/>
                </a:lnTo>
                <a:lnTo>
                  <a:pt x="9537" y="2009775"/>
                </a:lnTo>
                <a:lnTo>
                  <a:pt x="9537" y="2000250"/>
                </a:lnTo>
                <a:close/>
              </a:path>
              <a:path w="10159" h="3038475">
                <a:moveTo>
                  <a:pt x="9537" y="1943100"/>
                </a:moveTo>
                <a:lnTo>
                  <a:pt x="0" y="1943100"/>
                </a:lnTo>
                <a:lnTo>
                  <a:pt x="0" y="1952625"/>
                </a:lnTo>
                <a:lnTo>
                  <a:pt x="9537" y="1952625"/>
                </a:lnTo>
                <a:lnTo>
                  <a:pt x="9537" y="1943100"/>
                </a:lnTo>
                <a:close/>
              </a:path>
              <a:path w="10159" h="3038475">
                <a:moveTo>
                  <a:pt x="9537" y="1885950"/>
                </a:moveTo>
                <a:lnTo>
                  <a:pt x="0" y="1885950"/>
                </a:lnTo>
                <a:lnTo>
                  <a:pt x="0" y="1895475"/>
                </a:lnTo>
                <a:lnTo>
                  <a:pt x="9537" y="1895475"/>
                </a:lnTo>
                <a:lnTo>
                  <a:pt x="9537" y="1885950"/>
                </a:lnTo>
                <a:close/>
              </a:path>
              <a:path w="10159" h="3038475">
                <a:moveTo>
                  <a:pt x="9537" y="1828800"/>
                </a:moveTo>
                <a:lnTo>
                  <a:pt x="0" y="1828800"/>
                </a:lnTo>
                <a:lnTo>
                  <a:pt x="0" y="1838325"/>
                </a:lnTo>
                <a:lnTo>
                  <a:pt x="9537" y="1838325"/>
                </a:lnTo>
                <a:lnTo>
                  <a:pt x="9537" y="1828800"/>
                </a:lnTo>
                <a:close/>
              </a:path>
              <a:path w="10159" h="3038475">
                <a:moveTo>
                  <a:pt x="9537" y="1771650"/>
                </a:moveTo>
                <a:lnTo>
                  <a:pt x="0" y="1771650"/>
                </a:lnTo>
                <a:lnTo>
                  <a:pt x="0" y="1781175"/>
                </a:lnTo>
                <a:lnTo>
                  <a:pt x="9537" y="1781175"/>
                </a:lnTo>
                <a:lnTo>
                  <a:pt x="9537" y="1771650"/>
                </a:lnTo>
                <a:close/>
              </a:path>
              <a:path w="10159" h="3038475">
                <a:moveTo>
                  <a:pt x="9537" y="1714500"/>
                </a:moveTo>
                <a:lnTo>
                  <a:pt x="0" y="1714500"/>
                </a:lnTo>
                <a:lnTo>
                  <a:pt x="0" y="1724025"/>
                </a:lnTo>
                <a:lnTo>
                  <a:pt x="9537" y="1724025"/>
                </a:lnTo>
                <a:lnTo>
                  <a:pt x="9537" y="1714500"/>
                </a:lnTo>
                <a:close/>
              </a:path>
              <a:path w="10159" h="3038475">
                <a:moveTo>
                  <a:pt x="9537" y="1657350"/>
                </a:moveTo>
                <a:lnTo>
                  <a:pt x="0" y="1657350"/>
                </a:lnTo>
                <a:lnTo>
                  <a:pt x="0" y="1666875"/>
                </a:lnTo>
                <a:lnTo>
                  <a:pt x="9537" y="1666875"/>
                </a:lnTo>
                <a:lnTo>
                  <a:pt x="9537" y="1657350"/>
                </a:lnTo>
                <a:close/>
              </a:path>
              <a:path w="10159" h="3038475">
                <a:moveTo>
                  <a:pt x="9537" y="1600200"/>
                </a:moveTo>
                <a:lnTo>
                  <a:pt x="0" y="1600200"/>
                </a:lnTo>
                <a:lnTo>
                  <a:pt x="0" y="1609725"/>
                </a:lnTo>
                <a:lnTo>
                  <a:pt x="9537" y="1609725"/>
                </a:lnTo>
                <a:lnTo>
                  <a:pt x="9537" y="1600200"/>
                </a:lnTo>
                <a:close/>
              </a:path>
              <a:path w="10159" h="3038475">
                <a:moveTo>
                  <a:pt x="9537" y="1543050"/>
                </a:moveTo>
                <a:lnTo>
                  <a:pt x="0" y="1543050"/>
                </a:lnTo>
                <a:lnTo>
                  <a:pt x="0" y="1552575"/>
                </a:lnTo>
                <a:lnTo>
                  <a:pt x="9537" y="1552575"/>
                </a:lnTo>
                <a:lnTo>
                  <a:pt x="9537" y="1543050"/>
                </a:lnTo>
                <a:close/>
              </a:path>
              <a:path w="10159" h="3038475">
                <a:moveTo>
                  <a:pt x="9537" y="1485900"/>
                </a:moveTo>
                <a:lnTo>
                  <a:pt x="0" y="1485900"/>
                </a:lnTo>
                <a:lnTo>
                  <a:pt x="0" y="1495425"/>
                </a:lnTo>
                <a:lnTo>
                  <a:pt x="9537" y="1495425"/>
                </a:lnTo>
                <a:lnTo>
                  <a:pt x="9537" y="1485900"/>
                </a:lnTo>
                <a:close/>
              </a:path>
              <a:path w="10159" h="3038475">
                <a:moveTo>
                  <a:pt x="9537" y="1428750"/>
                </a:moveTo>
                <a:lnTo>
                  <a:pt x="0" y="1428750"/>
                </a:lnTo>
                <a:lnTo>
                  <a:pt x="0" y="1438275"/>
                </a:lnTo>
                <a:lnTo>
                  <a:pt x="9537" y="1438275"/>
                </a:lnTo>
                <a:lnTo>
                  <a:pt x="9537" y="1428750"/>
                </a:lnTo>
                <a:close/>
              </a:path>
              <a:path w="10159" h="3038475">
                <a:moveTo>
                  <a:pt x="9537" y="1371600"/>
                </a:moveTo>
                <a:lnTo>
                  <a:pt x="0" y="1371600"/>
                </a:lnTo>
                <a:lnTo>
                  <a:pt x="0" y="1381125"/>
                </a:lnTo>
                <a:lnTo>
                  <a:pt x="9537" y="1381125"/>
                </a:lnTo>
                <a:lnTo>
                  <a:pt x="9537" y="1371600"/>
                </a:lnTo>
                <a:close/>
              </a:path>
              <a:path w="10159" h="3038475">
                <a:moveTo>
                  <a:pt x="9537" y="1314450"/>
                </a:moveTo>
                <a:lnTo>
                  <a:pt x="0" y="1314450"/>
                </a:lnTo>
                <a:lnTo>
                  <a:pt x="0" y="1323975"/>
                </a:lnTo>
                <a:lnTo>
                  <a:pt x="9537" y="1323975"/>
                </a:lnTo>
                <a:lnTo>
                  <a:pt x="9537" y="1314450"/>
                </a:lnTo>
                <a:close/>
              </a:path>
              <a:path w="10159" h="3038475">
                <a:moveTo>
                  <a:pt x="9537" y="1257300"/>
                </a:moveTo>
                <a:lnTo>
                  <a:pt x="0" y="1257300"/>
                </a:lnTo>
                <a:lnTo>
                  <a:pt x="0" y="1266825"/>
                </a:lnTo>
                <a:lnTo>
                  <a:pt x="9537" y="1266825"/>
                </a:lnTo>
                <a:lnTo>
                  <a:pt x="9537" y="1257300"/>
                </a:lnTo>
                <a:close/>
              </a:path>
              <a:path w="10159" h="3038475">
                <a:moveTo>
                  <a:pt x="9537" y="1200150"/>
                </a:moveTo>
                <a:lnTo>
                  <a:pt x="0" y="1200150"/>
                </a:lnTo>
                <a:lnTo>
                  <a:pt x="0" y="1209675"/>
                </a:lnTo>
                <a:lnTo>
                  <a:pt x="9537" y="1209675"/>
                </a:lnTo>
                <a:lnTo>
                  <a:pt x="9537" y="1200150"/>
                </a:lnTo>
                <a:close/>
              </a:path>
              <a:path w="10159" h="3038475">
                <a:moveTo>
                  <a:pt x="9537" y="1143000"/>
                </a:moveTo>
                <a:lnTo>
                  <a:pt x="0" y="1143000"/>
                </a:lnTo>
                <a:lnTo>
                  <a:pt x="0" y="1152525"/>
                </a:lnTo>
                <a:lnTo>
                  <a:pt x="9537" y="1152525"/>
                </a:lnTo>
                <a:lnTo>
                  <a:pt x="9537" y="1143000"/>
                </a:lnTo>
                <a:close/>
              </a:path>
              <a:path w="10159" h="3038475">
                <a:moveTo>
                  <a:pt x="9537" y="1085850"/>
                </a:moveTo>
                <a:lnTo>
                  <a:pt x="0" y="1085850"/>
                </a:lnTo>
                <a:lnTo>
                  <a:pt x="0" y="1095375"/>
                </a:lnTo>
                <a:lnTo>
                  <a:pt x="9537" y="1095375"/>
                </a:lnTo>
                <a:lnTo>
                  <a:pt x="9537" y="1085850"/>
                </a:lnTo>
                <a:close/>
              </a:path>
              <a:path w="10159" h="3038475">
                <a:moveTo>
                  <a:pt x="9537" y="1028700"/>
                </a:moveTo>
                <a:lnTo>
                  <a:pt x="0" y="1028700"/>
                </a:lnTo>
                <a:lnTo>
                  <a:pt x="0" y="1038225"/>
                </a:lnTo>
                <a:lnTo>
                  <a:pt x="9537" y="1038225"/>
                </a:lnTo>
                <a:lnTo>
                  <a:pt x="9537" y="1028700"/>
                </a:lnTo>
                <a:close/>
              </a:path>
              <a:path w="10159" h="3038475">
                <a:moveTo>
                  <a:pt x="9537" y="971550"/>
                </a:moveTo>
                <a:lnTo>
                  <a:pt x="0" y="971550"/>
                </a:lnTo>
                <a:lnTo>
                  <a:pt x="0" y="981075"/>
                </a:lnTo>
                <a:lnTo>
                  <a:pt x="9537" y="981075"/>
                </a:lnTo>
                <a:lnTo>
                  <a:pt x="9537" y="971550"/>
                </a:lnTo>
                <a:close/>
              </a:path>
              <a:path w="10159" h="3038475">
                <a:moveTo>
                  <a:pt x="9537" y="914400"/>
                </a:moveTo>
                <a:lnTo>
                  <a:pt x="0" y="914400"/>
                </a:lnTo>
                <a:lnTo>
                  <a:pt x="0" y="923925"/>
                </a:lnTo>
                <a:lnTo>
                  <a:pt x="9537" y="923925"/>
                </a:lnTo>
                <a:lnTo>
                  <a:pt x="9537" y="914400"/>
                </a:lnTo>
                <a:close/>
              </a:path>
              <a:path w="10159" h="3038475">
                <a:moveTo>
                  <a:pt x="9537" y="857250"/>
                </a:moveTo>
                <a:lnTo>
                  <a:pt x="0" y="857250"/>
                </a:lnTo>
                <a:lnTo>
                  <a:pt x="0" y="866775"/>
                </a:lnTo>
                <a:lnTo>
                  <a:pt x="9537" y="866775"/>
                </a:lnTo>
                <a:lnTo>
                  <a:pt x="9537" y="857250"/>
                </a:lnTo>
                <a:close/>
              </a:path>
              <a:path w="10159" h="3038475">
                <a:moveTo>
                  <a:pt x="9537" y="800100"/>
                </a:moveTo>
                <a:lnTo>
                  <a:pt x="0" y="800100"/>
                </a:lnTo>
                <a:lnTo>
                  <a:pt x="0" y="809625"/>
                </a:lnTo>
                <a:lnTo>
                  <a:pt x="9537" y="809625"/>
                </a:lnTo>
                <a:lnTo>
                  <a:pt x="9537" y="800100"/>
                </a:lnTo>
                <a:close/>
              </a:path>
              <a:path w="10159" h="3038475">
                <a:moveTo>
                  <a:pt x="9537" y="742950"/>
                </a:moveTo>
                <a:lnTo>
                  <a:pt x="0" y="742950"/>
                </a:lnTo>
                <a:lnTo>
                  <a:pt x="0" y="752475"/>
                </a:lnTo>
                <a:lnTo>
                  <a:pt x="9537" y="752475"/>
                </a:lnTo>
                <a:lnTo>
                  <a:pt x="9537" y="742950"/>
                </a:lnTo>
                <a:close/>
              </a:path>
              <a:path w="10159" h="3038475">
                <a:moveTo>
                  <a:pt x="9537" y="685800"/>
                </a:moveTo>
                <a:lnTo>
                  <a:pt x="0" y="685800"/>
                </a:lnTo>
                <a:lnTo>
                  <a:pt x="0" y="695325"/>
                </a:lnTo>
                <a:lnTo>
                  <a:pt x="9537" y="695325"/>
                </a:lnTo>
                <a:lnTo>
                  <a:pt x="9537" y="685800"/>
                </a:lnTo>
                <a:close/>
              </a:path>
              <a:path w="10159" h="3038475">
                <a:moveTo>
                  <a:pt x="9537" y="628650"/>
                </a:moveTo>
                <a:lnTo>
                  <a:pt x="0" y="628650"/>
                </a:lnTo>
                <a:lnTo>
                  <a:pt x="0" y="638175"/>
                </a:lnTo>
                <a:lnTo>
                  <a:pt x="9537" y="638175"/>
                </a:lnTo>
                <a:lnTo>
                  <a:pt x="9537" y="628650"/>
                </a:lnTo>
                <a:close/>
              </a:path>
              <a:path w="10159" h="3038475">
                <a:moveTo>
                  <a:pt x="9537" y="571500"/>
                </a:moveTo>
                <a:lnTo>
                  <a:pt x="0" y="571500"/>
                </a:lnTo>
                <a:lnTo>
                  <a:pt x="0" y="581025"/>
                </a:lnTo>
                <a:lnTo>
                  <a:pt x="9537" y="581025"/>
                </a:lnTo>
                <a:lnTo>
                  <a:pt x="9537" y="571500"/>
                </a:lnTo>
                <a:close/>
              </a:path>
              <a:path w="10159" h="3038475">
                <a:moveTo>
                  <a:pt x="9537" y="514350"/>
                </a:moveTo>
                <a:lnTo>
                  <a:pt x="0" y="514350"/>
                </a:lnTo>
                <a:lnTo>
                  <a:pt x="0" y="523875"/>
                </a:lnTo>
                <a:lnTo>
                  <a:pt x="9537" y="523875"/>
                </a:lnTo>
                <a:lnTo>
                  <a:pt x="9537" y="514350"/>
                </a:lnTo>
                <a:close/>
              </a:path>
              <a:path w="10159" h="3038475">
                <a:moveTo>
                  <a:pt x="9537" y="457200"/>
                </a:moveTo>
                <a:lnTo>
                  <a:pt x="0" y="457200"/>
                </a:lnTo>
                <a:lnTo>
                  <a:pt x="0" y="466725"/>
                </a:lnTo>
                <a:lnTo>
                  <a:pt x="9537" y="466725"/>
                </a:lnTo>
                <a:lnTo>
                  <a:pt x="9537" y="457200"/>
                </a:lnTo>
                <a:close/>
              </a:path>
              <a:path w="10159" h="3038475">
                <a:moveTo>
                  <a:pt x="9537" y="400050"/>
                </a:moveTo>
                <a:lnTo>
                  <a:pt x="0" y="400050"/>
                </a:lnTo>
                <a:lnTo>
                  <a:pt x="0" y="409575"/>
                </a:lnTo>
                <a:lnTo>
                  <a:pt x="9537" y="409575"/>
                </a:lnTo>
                <a:lnTo>
                  <a:pt x="9537" y="400050"/>
                </a:lnTo>
                <a:close/>
              </a:path>
              <a:path w="10159" h="3038475">
                <a:moveTo>
                  <a:pt x="9537" y="342900"/>
                </a:moveTo>
                <a:lnTo>
                  <a:pt x="0" y="342900"/>
                </a:lnTo>
                <a:lnTo>
                  <a:pt x="0" y="352425"/>
                </a:lnTo>
                <a:lnTo>
                  <a:pt x="9537" y="352425"/>
                </a:lnTo>
                <a:lnTo>
                  <a:pt x="9537" y="342900"/>
                </a:lnTo>
                <a:close/>
              </a:path>
              <a:path w="10159" h="3038475">
                <a:moveTo>
                  <a:pt x="9537" y="285750"/>
                </a:moveTo>
                <a:lnTo>
                  <a:pt x="0" y="285750"/>
                </a:lnTo>
                <a:lnTo>
                  <a:pt x="0" y="295275"/>
                </a:lnTo>
                <a:lnTo>
                  <a:pt x="9537" y="295275"/>
                </a:lnTo>
                <a:lnTo>
                  <a:pt x="9537" y="285750"/>
                </a:lnTo>
                <a:close/>
              </a:path>
              <a:path w="10159" h="3038475">
                <a:moveTo>
                  <a:pt x="9537" y="228600"/>
                </a:moveTo>
                <a:lnTo>
                  <a:pt x="0" y="228600"/>
                </a:lnTo>
                <a:lnTo>
                  <a:pt x="0" y="238125"/>
                </a:lnTo>
                <a:lnTo>
                  <a:pt x="9537" y="238125"/>
                </a:lnTo>
                <a:lnTo>
                  <a:pt x="9537" y="228600"/>
                </a:lnTo>
                <a:close/>
              </a:path>
              <a:path w="10159" h="3038475">
                <a:moveTo>
                  <a:pt x="9537" y="171450"/>
                </a:moveTo>
                <a:lnTo>
                  <a:pt x="0" y="171450"/>
                </a:lnTo>
                <a:lnTo>
                  <a:pt x="0" y="180975"/>
                </a:lnTo>
                <a:lnTo>
                  <a:pt x="9537" y="180975"/>
                </a:lnTo>
                <a:lnTo>
                  <a:pt x="9537" y="171450"/>
                </a:lnTo>
                <a:close/>
              </a:path>
              <a:path w="10159" h="3038475">
                <a:moveTo>
                  <a:pt x="9537" y="114300"/>
                </a:moveTo>
                <a:lnTo>
                  <a:pt x="0" y="114300"/>
                </a:lnTo>
                <a:lnTo>
                  <a:pt x="0" y="123825"/>
                </a:lnTo>
                <a:lnTo>
                  <a:pt x="9537" y="123825"/>
                </a:lnTo>
                <a:lnTo>
                  <a:pt x="9537" y="114300"/>
                </a:lnTo>
                <a:close/>
              </a:path>
              <a:path w="10159" h="3038475">
                <a:moveTo>
                  <a:pt x="9537" y="57150"/>
                </a:moveTo>
                <a:lnTo>
                  <a:pt x="0" y="57150"/>
                </a:lnTo>
                <a:lnTo>
                  <a:pt x="0" y="66675"/>
                </a:lnTo>
                <a:lnTo>
                  <a:pt x="9537" y="66675"/>
                </a:lnTo>
                <a:lnTo>
                  <a:pt x="9537" y="57150"/>
                </a:lnTo>
                <a:close/>
              </a:path>
              <a:path w="10159" h="3038475">
                <a:moveTo>
                  <a:pt x="9537" y="0"/>
                </a:moveTo>
                <a:lnTo>
                  <a:pt x="0" y="0"/>
                </a:lnTo>
                <a:lnTo>
                  <a:pt x="0" y="9525"/>
                </a:lnTo>
                <a:lnTo>
                  <a:pt x="9537" y="9525"/>
                </a:lnTo>
                <a:lnTo>
                  <a:pt x="9537" y="0"/>
                </a:lnTo>
                <a:close/>
              </a:path>
            </a:pathLst>
          </a:custGeom>
          <a:solidFill>
            <a:srgbClr val="B4B9C2"/>
          </a:solidFill>
        </p:spPr>
        <p:txBody>
          <a:bodyPr wrap="square" lIns="0" tIns="0" rIns="0" bIns="0" rtlCol="0"/>
          <a:lstStyle/>
          <a:p>
            <a:endParaRPr/>
          </a:p>
        </p:txBody>
      </p:sp>
      <p:sp>
        <p:nvSpPr>
          <p:cNvPr id="39" name="object 39"/>
          <p:cNvSpPr txBox="1"/>
          <p:nvPr/>
        </p:nvSpPr>
        <p:spPr>
          <a:xfrm>
            <a:off x="9810567" y="3987755"/>
            <a:ext cx="302895" cy="135255"/>
          </a:xfrm>
          <a:prstGeom prst="rect">
            <a:avLst/>
          </a:prstGeom>
        </p:spPr>
        <p:txBody>
          <a:bodyPr vert="horz" wrap="square" lIns="0" tIns="15240" rIns="0" bIns="0" rtlCol="0">
            <a:spAutoFit/>
          </a:bodyPr>
          <a:lstStyle/>
          <a:p>
            <a:pPr>
              <a:lnSpc>
                <a:spcPct val="100000"/>
              </a:lnSpc>
              <a:spcBef>
                <a:spcPts val="120"/>
              </a:spcBef>
            </a:pPr>
            <a:r>
              <a:rPr sz="700" spc="-60" dirty="0">
                <a:solidFill>
                  <a:srgbClr val="BCBED0"/>
                </a:solidFill>
                <a:latin typeface="Trebuchet MS"/>
                <a:cs typeface="Trebuchet MS"/>
              </a:rPr>
              <a:t>jul</a:t>
            </a:r>
            <a:r>
              <a:rPr sz="700" spc="-25" dirty="0">
                <a:solidFill>
                  <a:srgbClr val="BCBED0"/>
                </a:solidFill>
                <a:latin typeface="Trebuchet MS"/>
                <a:cs typeface="Trebuchet MS"/>
              </a:rPr>
              <a:t> </a:t>
            </a:r>
            <a:r>
              <a:rPr sz="700" spc="-20" dirty="0">
                <a:solidFill>
                  <a:srgbClr val="BCBED0"/>
                </a:solidFill>
                <a:latin typeface="Trebuchet MS"/>
                <a:cs typeface="Trebuchet MS"/>
              </a:rPr>
              <a:t>2022</a:t>
            </a:r>
            <a:endParaRPr sz="700">
              <a:latin typeface="Trebuchet MS"/>
              <a:cs typeface="Trebuchet MS"/>
            </a:endParaRPr>
          </a:p>
        </p:txBody>
      </p:sp>
      <p:sp>
        <p:nvSpPr>
          <p:cNvPr id="40" name="object 40"/>
          <p:cNvSpPr/>
          <p:nvPr/>
        </p:nvSpPr>
        <p:spPr>
          <a:xfrm>
            <a:off x="10784027" y="933475"/>
            <a:ext cx="9525" cy="3038475"/>
          </a:xfrm>
          <a:custGeom>
            <a:avLst/>
            <a:gdLst/>
            <a:ahLst/>
            <a:cxnLst/>
            <a:rect l="l" t="t" r="r" b="b"/>
            <a:pathLst>
              <a:path w="9525" h="3038475">
                <a:moveTo>
                  <a:pt x="9525" y="3028950"/>
                </a:moveTo>
                <a:lnTo>
                  <a:pt x="0" y="3028950"/>
                </a:lnTo>
                <a:lnTo>
                  <a:pt x="0" y="3038475"/>
                </a:lnTo>
                <a:lnTo>
                  <a:pt x="9525" y="3038475"/>
                </a:lnTo>
                <a:lnTo>
                  <a:pt x="9525" y="3028950"/>
                </a:lnTo>
                <a:close/>
              </a:path>
              <a:path w="9525" h="3038475">
                <a:moveTo>
                  <a:pt x="9525" y="2971800"/>
                </a:moveTo>
                <a:lnTo>
                  <a:pt x="0" y="2971800"/>
                </a:lnTo>
                <a:lnTo>
                  <a:pt x="0" y="2981325"/>
                </a:lnTo>
                <a:lnTo>
                  <a:pt x="9525" y="2981325"/>
                </a:lnTo>
                <a:lnTo>
                  <a:pt x="9525" y="2971800"/>
                </a:lnTo>
                <a:close/>
              </a:path>
              <a:path w="9525" h="3038475">
                <a:moveTo>
                  <a:pt x="9525" y="2914650"/>
                </a:moveTo>
                <a:lnTo>
                  <a:pt x="0" y="2914650"/>
                </a:lnTo>
                <a:lnTo>
                  <a:pt x="0" y="2924175"/>
                </a:lnTo>
                <a:lnTo>
                  <a:pt x="9525" y="2924175"/>
                </a:lnTo>
                <a:lnTo>
                  <a:pt x="9525" y="2914650"/>
                </a:lnTo>
                <a:close/>
              </a:path>
              <a:path w="9525" h="3038475">
                <a:moveTo>
                  <a:pt x="9525" y="2857500"/>
                </a:moveTo>
                <a:lnTo>
                  <a:pt x="0" y="2857500"/>
                </a:lnTo>
                <a:lnTo>
                  <a:pt x="0" y="2867025"/>
                </a:lnTo>
                <a:lnTo>
                  <a:pt x="9525" y="2867025"/>
                </a:lnTo>
                <a:lnTo>
                  <a:pt x="9525" y="2857500"/>
                </a:lnTo>
                <a:close/>
              </a:path>
              <a:path w="9525" h="3038475">
                <a:moveTo>
                  <a:pt x="9525" y="2800350"/>
                </a:moveTo>
                <a:lnTo>
                  <a:pt x="0" y="2800350"/>
                </a:lnTo>
                <a:lnTo>
                  <a:pt x="0" y="2809875"/>
                </a:lnTo>
                <a:lnTo>
                  <a:pt x="9525" y="2809875"/>
                </a:lnTo>
                <a:lnTo>
                  <a:pt x="9525" y="2800350"/>
                </a:lnTo>
                <a:close/>
              </a:path>
              <a:path w="9525" h="3038475">
                <a:moveTo>
                  <a:pt x="9525" y="2743200"/>
                </a:moveTo>
                <a:lnTo>
                  <a:pt x="0" y="2743200"/>
                </a:lnTo>
                <a:lnTo>
                  <a:pt x="0" y="2752725"/>
                </a:lnTo>
                <a:lnTo>
                  <a:pt x="9525" y="2752725"/>
                </a:lnTo>
                <a:lnTo>
                  <a:pt x="9525" y="2743200"/>
                </a:lnTo>
                <a:close/>
              </a:path>
              <a:path w="9525" h="3038475">
                <a:moveTo>
                  <a:pt x="9525" y="2686050"/>
                </a:moveTo>
                <a:lnTo>
                  <a:pt x="0" y="2686050"/>
                </a:lnTo>
                <a:lnTo>
                  <a:pt x="0" y="2695575"/>
                </a:lnTo>
                <a:lnTo>
                  <a:pt x="9525" y="2695575"/>
                </a:lnTo>
                <a:lnTo>
                  <a:pt x="9525" y="2686050"/>
                </a:lnTo>
                <a:close/>
              </a:path>
              <a:path w="9525" h="3038475">
                <a:moveTo>
                  <a:pt x="9525" y="2628900"/>
                </a:moveTo>
                <a:lnTo>
                  <a:pt x="0" y="2628900"/>
                </a:lnTo>
                <a:lnTo>
                  <a:pt x="0" y="2638425"/>
                </a:lnTo>
                <a:lnTo>
                  <a:pt x="9525" y="2638425"/>
                </a:lnTo>
                <a:lnTo>
                  <a:pt x="9525" y="2628900"/>
                </a:lnTo>
                <a:close/>
              </a:path>
              <a:path w="9525" h="3038475">
                <a:moveTo>
                  <a:pt x="9525" y="2571750"/>
                </a:moveTo>
                <a:lnTo>
                  <a:pt x="0" y="2571750"/>
                </a:lnTo>
                <a:lnTo>
                  <a:pt x="0" y="2581275"/>
                </a:lnTo>
                <a:lnTo>
                  <a:pt x="9525" y="2581275"/>
                </a:lnTo>
                <a:lnTo>
                  <a:pt x="9525" y="2571750"/>
                </a:lnTo>
                <a:close/>
              </a:path>
              <a:path w="9525" h="3038475">
                <a:moveTo>
                  <a:pt x="9525" y="2514600"/>
                </a:moveTo>
                <a:lnTo>
                  <a:pt x="0" y="2514600"/>
                </a:lnTo>
                <a:lnTo>
                  <a:pt x="0" y="2524125"/>
                </a:lnTo>
                <a:lnTo>
                  <a:pt x="9525" y="2524125"/>
                </a:lnTo>
                <a:lnTo>
                  <a:pt x="9525" y="2514600"/>
                </a:lnTo>
                <a:close/>
              </a:path>
              <a:path w="9525" h="3038475">
                <a:moveTo>
                  <a:pt x="9525" y="2457450"/>
                </a:moveTo>
                <a:lnTo>
                  <a:pt x="0" y="2457450"/>
                </a:lnTo>
                <a:lnTo>
                  <a:pt x="0" y="2466975"/>
                </a:lnTo>
                <a:lnTo>
                  <a:pt x="9525" y="2466975"/>
                </a:lnTo>
                <a:lnTo>
                  <a:pt x="9525" y="2457450"/>
                </a:lnTo>
                <a:close/>
              </a:path>
              <a:path w="9525" h="3038475">
                <a:moveTo>
                  <a:pt x="9525" y="2400300"/>
                </a:moveTo>
                <a:lnTo>
                  <a:pt x="0" y="2400300"/>
                </a:lnTo>
                <a:lnTo>
                  <a:pt x="0" y="2409825"/>
                </a:lnTo>
                <a:lnTo>
                  <a:pt x="9525" y="2409825"/>
                </a:lnTo>
                <a:lnTo>
                  <a:pt x="9525" y="2400300"/>
                </a:lnTo>
                <a:close/>
              </a:path>
              <a:path w="9525" h="3038475">
                <a:moveTo>
                  <a:pt x="9525" y="2343150"/>
                </a:moveTo>
                <a:lnTo>
                  <a:pt x="0" y="2343150"/>
                </a:lnTo>
                <a:lnTo>
                  <a:pt x="0" y="2352675"/>
                </a:lnTo>
                <a:lnTo>
                  <a:pt x="9525" y="2352675"/>
                </a:lnTo>
                <a:lnTo>
                  <a:pt x="9525" y="2343150"/>
                </a:lnTo>
                <a:close/>
              </a:path>
              <a:path w="9525" h="3038475">
                <a:moveTo>
                  <a:pt x="9525" y="2286000"/>
                </a:moveTo>
                <a:lnTo>
                  <a:pt x="0" y="2286000"/>
                </a:lnTo>
                <a:lnTo>
                  <a:pt x="0" y="2295525"/>
                </a:lnTo>
                <a:lnTo>
                  <a:pt x="9525" y="2295525"/>
                </a:lnTo>
                <a:lnTo>
                  <a:pt x="9525" y="2286000"/>
                </a:lnTo>
                <a:close/>
              </a:path>
              <a:path w="9525" h="3038475">
                <a:moveTo>
                  <a:pt x="9525" y="2228850"/>
                </a:moveTo>
                <a:lnTo>
                  <a:pt x="0" y="2228850"/>
                </a:lnTo>
                <a:lnTo>
                  <a:pt x="0" y="2238375"/>
                </a:lnTo>
                <a:lnTo>
                  <a:pt x="9525" y="2238375"/>
                </a:lnTo>
                <a:lnTo>
                  <a:pt x="9525" y="2228850"/>
                </a:lnTo>
                <a:close/>
              </a:path>
              <a:path w="9525" h="3038475">
                <a:moveTo>
                  <a:pt x="9525" y="2171700"/>
                </a:moveTo>
                <a:lnTo>
                  <a:pt x="0" y="2171700"/>
                </a:lnTo>
                <a:lnTo>
                  <a:pt x="0" y="2181225"/>
                </a:lnTo>
                <a:lnTo>
                  <a:pt x="9525" y="2181225"/>
                </a:lnTo>
                <a:lnTo>
                  <a:pt x="9525" y="2171700"/>
                </a:lnTo>
                <a:close/>
              </a:path>
              <a:path w="9525" h="3038475">
                <a:moveTo>
                  <a:pt x="9525" y="2114550"/>
                </a:moveTo>
                <a:lnTo>
                  <a:pt x="0" y="2114550"/>
                </a:lnTo>
                <a:lnTo>
                  <a:pt x="0" y="2124075"/>
                </a:lnTo>
                <a:lnTo>
                  <a:pt x="9525" y="2124075"/>
                </a:lnTo>
                <a:lnTo>
                  <a:pt x="9525" y="2114550"/>
                </a:lnTo>
                <a:close/>
              </a:path>
              <a:path w="9525" h="3038475">
                <a:moveTo>
                  <a:pt x="9525" y="2057400"/>
                </a:moveTo>
                <a:lnTo>
                  <a:pt x="0" y="2057400"/>
                </a:lnTo>
                <a:lnTo>
                  <a:pt x="0" y="2066925"/>
                </a:lnTo>
                <a:lnTo>
                  <a:pt x="9525" y="2066925"/>
                </a:lnTo>
                <a:lnTo>
                  <a:pt x="9525" y="2057400"/>
                </a:lnTo>
                <a:close/>
              </a:path>
              <a:path w="9525" h="3038475">
                <a:moveTo>
                  <a:pt x="9525" y="2000250"/>
                </a:moveTo>
                <a:lnTo>
                  <a:pt x="0" y="2000250"/>
                </a:lnTo>
                <a:lnTo>
                  <a:pt x="0" y="2009775"/>
                </a:lnTo>
                <a:lnTo>
                  <a:pt x="9525" y="2009775"/>
                </a:lnTo>
                <a:lnTo>
                  <a:pt x="9525" y="2000250"/>
                </a:lnTo>
                <a:close/>
              </a:path>
              <a:path w="9525" h="3038475">
                <a:moveTo>
                  <a:pt x="9525" y="1943100"/>
                </a:moveTo>
                <a:lnTo>
                  <a:pt x="0" y="1943100"/>
                </a:lnTo>
                <a:lnTo>
                  <a:pt x="0" y="1952625"/>
                </a:lnTo>
                <a:lnTo>
                  <a:pt x="9525" y="1952625"/>
                </a:lnTo>
                <a:lnTo>
                  <a:pt x="9525" y="1943100"/>
                </a:lnTo>
                <a:close/>
              </a:path>
              <a:path w="9525" h="3038475">
                <a:moveTo>
                  <a:pt x="9525" y="1885950"/>
                </a:moveTo>
                <a:lnTo>
                  <a:pt x="0" y="1885950"/>
                </a:lnTo>
                <a:lnTo>
                  <a:pt x="0" y="1895475"/>
                </a:lnTo>
                <a:lnTo>
                  <a:pt x="9525" y="1895475"/>
                </a:lnTo>
                <a:lnTo>
                  <a:pt x="9525" y="1885950"/>
                </a:lnTo>
                <a:close/>
              </a:path>
              <a:path w="9525" h="3038475">
                <a:moveTo>
                  <a:pt x="9525" y="1828800"/>
                </a:moveTo>
                <a:lnTo>
                  <a:pt x="0" y="1828800"/>
                </a:lnTo>
                <a:lnTo>
                  <a:pt x="0" y="1838325"/>
                </a:lnTo>
                <a:lnTo>
                  <a:pt x="9525" y="1838325"/>
                </a:lnTo>
                <a:lnTo>
                  <a:pt x="9525" y="1828800"/>
                </a:lnTo>
                <a:close/>
              </a:path>
              <a:path w="9525" h="3038475">
                <a:moveTo>
                  <a:pt x="9525" y="1771650"/>
                </a:moveTo>
                <a:lnTo>
                  <a:pt x="0" y="1771650"/>
                </a:lnTo>
                <a:lnTo>
                  <a:pt x="0" y="1781175"/>
                </a:lnTo>
                <a:lnTo>
                  <a:pt x="9525" y="1781175"/>
                </a:lnTo>
                <a:lnTo>
                  <a:pt x="9525" y="1771650"/>
                </a:lnTo>
                <a:close/>
              </a:path>
              <a:path w="9525" h="3038475">
                <a:moveTo>
                  <a:pt x="9525" y="1714500"/>
                </a:moveTo>
                <a:lnTo>
                  <a:pt x="0" y="1714500"/>
                </a:lnTo>
                <a:lnTo>
                  <a:pt x="0" y="1724025"/>
                </a:lnTo>
                <a:lnTo>
                  <a:pt x="9525" y="1724025"/>
                </a:lnTo>
                <a:lnTo>
                  <a:pt x="9525" y="1714500"/>
                </a:lnTo>
                <a:close/>
              </a:path>
              <a:path w="9525" h="3038475">
                <a:moveTo>
                  <a:pt x="9525" y="1657350"/>
                </a:moveTo>
                <a:lnTo>
                  <a:pt x="0" y="1657350"/>
                </a:lnTo>
                <a:lnTo>
                  <a:pt x="0" y="1666875"/>
                </a:lnTo>
                <a:lnTo>
                  <a:pt x="9525" y="1666875"/>
                </a:lnTo>
                <a:lnTo>
                  <a:pt x="9525" y="1657350"/>
                </a:lnTo>
                <a:close/>
              </a:path>
              <a:path w="9525" h="3038475">
                <a:moveTo>
                  <a:pt x="9525" y="1600200"/>
                </a:moveTo>
                <a:lnTo>
                  <a:pt x="0" y="1600200"/>
                </a:lnTo>
                <a:lnTo>
                  <a:pt x="0" y="1609725"/>
                </a:lnTo>
                <a:lnTo>
                  <a:pt x="9525" y="1609725"/>
                </a:lnTo>
                <a:lnTo>
                  <a:pt x="9525" y="1600200"/>
                </a:lnTo>
                <a:close/>
              </a:path>
              <a:path w="9525" h="3038475">
                <a:moveTo>
                  <a:pt x="9525" y="1543050"/>
                </a:moveTo>
                <a:lnTo>
                  <a:pt x="0" y="1543050"/>
                </a:lnTo>
                <a:lnTo>
                  <a:pt x="0" y="1552575"/>
                </a:lnTo>
                <a:lnTo>
                  <a:pt x="9525" y="1552575"/>
                </a:lnTo>
                <a:lnTo>
                  <a:pt x="9525" y="1543050"/>
                </a:lnTo>
                <a:close/>
              </a:path>
              <a:path w="9525" h="3038475">
                <a:moveTo>
                  <a:pt x="9525" y="1485900"/>
                </a:moveTo>
                <a:lnTo>
                  <a:pt x="0" y="1485900"/>
                </a:lnTo>
                <a:lnTo>
                  <a:pt x="0" y="1495425"/>
                </a:lnTo>
                <a:lnTo>
                  <a:pt x="9525" y="1495425"/>
                </a:lnTo>
                <a:lnTo>
                  <a:pt x="9525" y="1485900"/>
                </a:lnTo>
                <a:close/>
              </a:path>
              <a:path w="9525" h="3038475">
                <a:moveTo>
                  <a:pt x="9525" y="1428750"/>
                </a:moveTo>
                <a:lnTo>
                  <a:pt x="0" y="1428750"/>
                </a:lnTo>
                <a:lnTo>
                  <a:pt x="0" y="1438275"/>
                </a:lnTo>
                <a:lnTo>
                  <a:pt x="9525" y="1438275"/>
                </a:lnTo>
                <a:lnTo>
                  <a:pt x="9525" y="1428750"/>
                </a:lnTo>
                <a:close/>
              </a:path>
              <a:path w="9525" h="3038475">
                <a:moveTo>
                  <a:pt x="9525" y="1371600"/>
                </a:moveTo>
                <a:lnTo>
                  <a:pt x="0" y="1371600"/>
                </a:lnTo>
                <a:lnTo>
                  <a:pt x="0" y="1381125"/>
                </a:lnTo>
                <a:lnTo>
                  <a:pt x="9525" y="1381125"/>
                </a:lnTo>
                <a:lnTo>
                  <a:pt x="9525" y="1371600"/>
                </a:lnTo>
                <a:close/>
              </a:path>
              <a:path w="9525" h="3038475">
                <a:moveTo>
                  <a:pt x="9525" y="1314450"/>
                </a:moveTo>
                <a:lnTo>
                  <a:pt x="0" y="1314450"/>
                </a:lnTo>
                <a:lnTo>
                  <a:pt x="0" y="1323975"/>
                </a:lnTo>
                <a:lnTo>
                  <a:pt x="9525" y="1323975"/>
                </a:lnTo>
                <a:lnTo>
                  <a:pt x="9525" y="1314450"/>
                </a:lnTo>
                <a:close/>
              </a:path>
              <a:path w="9525" h="3038475">
                <a:moveTo>
                  <a:pt x="9525" y="1257300"/>
                </a:moveTo>
                <a:lnTo>
                  <a:pt x="0" y="1257300"/>
                </a:lnTo>
                <a:lnTo>
                  <a:pt x="0" y="1266825"/>
                </a:lnTo>
                <a:lnTo>
                  <a:pt x="9525" y="1266825"/>
                </a:lnTo>
                <a:lnTo>
                  <a:pt x="9525" y="1257300"/>
                </a:lnTo>
                <a:close/>
              </a:path>
              <a:path w="9525" h="3038475">
                <a:moveTo>
                  <a:pt x="9525" y="1200150"/>
                </a:moveTo>
                <a:lnTo>
                  <a:pt x="0" y="1200150"/>
                </a:lnTo>
                <a:lnTo>
                  <a:pt x="0" y="1209675"/>
                </a:lnTo>
                <a:lnTo>
                  <a:pt x="9525" y="1209675"/>
                </a:lnTo>
                <a:lnTo>
                  <a:pt x="9525" y="1200150"/>
                </a:lnTo>
                <a:close/>
              </a:path>
              <a:path w="9525" h="3038475">
                <a:moveTo>
                  <a:pt x="9525" y="1143000"/>
                </a:moveTo>
                <a:lnTo>
                  <a:pt x="0" y="1143000"/>
                </a:lnTo>
                <a:lnTo>
                  <a:pt x="0" y="1152525"/>
                </a:lnTo>
                <a:lnTo>
                  <a:pt x="9525" y="1152525"/>
                </a:lnTo>
                <a:lnTo>
                  <a:pt x="9525" y="1143000"/>
                </a:lnTo>
                <a:close/>
              </a:path>
              <a:path w="9525" h="3038475">
                <a:moveTo>
                  <a:pt x="9525" y="1085850"/>
                </a:moveTo>
                <a:lnTo>
                  <a:pt x="0" y="1085850"/>
                </a:lnTo>
                <a:lnTo>
                  <a:pt x="0" y="1095375"/>
                </a:lnTo>
                <a:lnTo>
                  <a:pt x="9525" y="1095375"/>
                </a:lnTo>
                <a:lnTo>
                  <a:pt x="9525" y="1085850"/>
                </a:lnTo>
                <a:close/>
              </a:path>
              <a:path w="9525" h="3038475">
                <a:moveTo>
                  <a:pt x="9525" y="1028700"/>
                </a:moveTo>
                <a:lnTo>
                  <a:pt x="0" y="1028700"/>
                </a:lnTo>
                <a:lnTo>
                  <a:pt x="0" y="1038225"/>
                </a:lnTo>
                <a:lnTo>
                  <a:pt x="9525" y="1038225"/>
                </a:lnTo>
                <a:lnTo>
                  <a:pt x="9525" y="1028700"/>
                </a:lnTo>
                <a:close/>
              </a:path>
              <a:path w="9525" h="3038475">
                <a:moveTo>
                  <a:pt x="9525" y="971550"/>
                </a:moveTo>
                <a:lnTo>
                  <a:pt x="0" y="971550"/>
                </a:lnTo>
                <a:lnTo>
                  <a:pt x="0" y="981075"/>
                </a:lnTo>
                <a:lnTo>
                  <a:pt x="9525" y="981075"/>
                </a:lnTo>
                <a:lnTo>
                  <a:pt x="9525" y="971550"/>
                </a:lnTo>
                <a:close/>
              </a:path>
              <a:path w="9525" h="3038475">
                <a:moveTo>
                  <a:pt x="9525" y="914400"/>
                </a:moveTo>
                <a:lnTo>
                  <a:pt x="0" y="914400"/>
                </a:lnTo>
                <a:lnTo>
                  <a:pt x="0" y="923925"/>
                </a:lnTo>
                <a:lnTo>
                  <a:pt x="9525" y="923925"/>
                </a:lnTo>
                <a:lnTo>
                  <a:pt x="9525" y="914400"/>
                </a:lnTo>
                <a:close/>
              </a:path>
              <a:path w="9525" h="3038475">
                <a:moveTo>
                  <a:pt x="9525" y="857250"/>
                </a:moveTo>
                <a:lnTo>
                  <a:pt x="0" y="857250"/>
                </a:lnTo>
                <a:lnTo>
                  <a:pt x="0" y="866775"/>
                </a:lnTo>
                <a:lnTo>
                  <a:pt x="9525" y="866775"/>
                </a:lnTo>
                <a:lnTo>
                  <a:pt x="9525" y="857250"/>
                </a:lnTo>
                <a:close/>
              </a:path>
              <a:path w="9525" h="3038475">
                <a:moveTo>
                  <a:pt x="9525" y="800100"/>
                </a:moveTo>
                <a:lnTo>
                  <a:pt x="0" y="800100"/>
                </a:lnTo>
                <a:lnTo>
                  <a:pt x="0" y="809625"/>
                </a:lnTo>
                <a:lnTo>
                  <a:pt x="9525" y="809625"/>
                </a:lnTo>
                <a:lnTo>
                  <a:pt x="9525" y="800100"/>
                </a:lnTo>
                <a:close/>
              </a:path>
              <a:path w="9525" h="3038475">
                <a:moveTo>
                  <a:pt x="9525" y="742950"/>
                </a:moveTo>
                <a:lnTo>
                  <a:pt x="0" y="742950"/>
                </a:lnTo>
                <a:lnTo>
                  <a:pt x="0" y="752475"/>
                </a:lnTo>
                <a:lnTo>
                  <a:pt x="9525" y="752475"/>
                </a:lnTo>
                <a:lnTo>
                  <a:pt x="9525" y="742950"/>
                </a:lnTo>
                <a:close/>
              </a:path>
              <a:path w="9525" h="3038475">
                <a:moveTo>
                  <a:pt x="9525" y="685800"/>
                </a:moveTo>
                <a:lnTo>
                  <a:pt x="0" y="685800"/>
                </a:lnTo>
                <a:lnTo>
                  <a:pt x="0" y="695325"/>
                </a:lnTo>
                <a:lnTo>
                  <a:pt x="9525" y="695325"/>
                </a:lnTo>
                <a:lnTo>
                  <a:pt x="9525" y="685800"/>
                </a:lnTo>
                <a:close/>
              </a:path>
              <a:path w="9525" h="3038475">
                <a:moveTo>
                  <a:pt x="9525" y="628650"/>
                </a:moveTo>
                <a:lnTo>
                  <a:pt x="0" y="628650"/>
                </a:lnTo>
                <a:lnTo>
                  <a:pt x="0" y="638175"/>
                </a:lnTo>
                <a:lnTo>
                  <a:pt x="9525" y="638175"/>
                </a:lnTo>
                <a:lnTo>
                  <a:pt x="9525" y="628650"/>
                </a:lnTo>
                <a:close/>
              </a:path>
              <a:path w="9525" h="3038475">
                <a:moveTo>
                  <a:pt x="9525" y="571500"/>
                </a:moveTo>
                <a:lnTo>
                  <a:pt x="0" y="571500"/>
                </a:lnTo>
                <a:lnTo>
                  <a:pt x="0" y="581025"/>
                </a:lnTo>
                <a:lnTo>
                  <a:pt x="9525" y="581025"/>
                </a:lnTo>
                <a:lnTo>
                  <a:pt x="9525" y="571500"/>
                </a:lnTo>
                <a:close/>
              </a:path>
              <a:path w="9525" h="3038475">
                <a:moveTo>
                  <a:pt x="9525" y="514350"/>
                </a:moveTo>
                <a:lnTo>
                  <a:pt x="0" y="514350"/>
                </a:lnTo>
                <a:lnTo>
                  <a:pt x="0" y="523875"/>
                </a:lnTo>
                <a:lnTo>
                  <a:pt x="9525" y="523875"/>
                </a:lnTo>
                <a:lnTo>
                  <a:pt x="9525" y="514350"/>
                </a:lnTo>
                <a:close/>
              </a:path>
              <a:path w="9525" h="3038475">
                <a:moveTo>
                  <a:pt x="9525" y="457200"/>
                </a:moveTo>
                <a:lnTo>
                  <a:pt x="0" y="457200"/>
                </a:lnTo>
                <a:lnTo>
                  <a:pt x="0" y="466725"/>
                </a:lnTo>
                <a:lnTo>
                  <a:pt x="9525" y="466725"/>
                </a:lnTo>
                <a:lnTo>
                  <a:pt x="9525" y="457200"/>
                </a:lnTo>
                <a:close/>
              </a:path>
              <a:path w="9525" h="3038475">
                <a:moveTo>
                  <a:pt x="9525" y="400050"/>
                </a:moveTo>
                <a:lnTo>
                  <a:pt x="0" y="400050"/>
                </a:lnTo>
                <a:lnTo>
                  <a:pt x="0" y="409575"/>
                </a:lnTo>
                <a:lnTo>
                  <a:pt x="9525" y="409575"/>
                </a:lnTo>
                <a:lnTo>
                  <a:pt x="9525" y="400050"/>
                </a:lnTo>
                <a:close/>
              </a:path>
              <a:path w="9525" h="3038475">
                <a:moveTo>
                  <a:pt x="9525" y="342900"/>
                </a:moveTo>
                <a:lnTo>
                  <a:pt x="0" y="342900"/>
                </a:lnTo>
                <a:lnTo>
                  <a:pt x="0" y="352425"/>
                </a:lnTo>
                <a:lnTo>
                  <a:pt x="9525" y="352425"/>
                </a:lnTo>
                <a:lnTo>
                  <a:pt x="9525" y="342900"/>
                </a:lnTo>
                <a:close/>
              </a:path>
              <a:path w="9525" h="3038475">
                <a:moveTo>
                  <a:pt x="9525" y="285750"/>
                </a:moveTo>
                <a:lnTo>
                  <a:pt x="0" y="285750"/>
                </a:lnTo>
                <a:lnTo>
                  <a:pt x="0" y="295275"/>
                </a:lnTo>
                <a:lnTo>
                  <a:pt x="9525" y="295275"/>
                </a:lnTo>
                <a:lnTo>
                  <a:pt x="9525" y="285750"/>
                </a:lnTo>
                <a:close/>
              </a:path>
              <a:path w="9525" h="3038475">
                <a:moveTo>
                  <a:pt x="9525" y="228600"/>
                </a:moveTo>
                <a:lnTo>
                  <a:pt x="0" y="228600"/>
                </a:lnTo>
                <a:lnTo>
                  <a:pt x="0" y="238125"/>
                </a:lnTo>
                <a:lnTo>
                  <a:pt x="9525" y="238125"/>
                </a:lnTo>
                <a:lnTo>
                  <a:pt x="9525" y="228600"/>
                </a:lnTo>
                <a:close/>
              </a:path>
              <a:path w="9525" h="3038475">
                <a:moveTo>
                  <a:pt x="9525" y="171450"/>
                </a:moveTo>
                <a:lnTo>
                  <a:pt x="0" y="171450"/>
                </a:lnTo>
                <a:lnTo>
                  <a:pt x="0" y="180975"/>
                </a:lnTo>
                <a:lnTo>
                  <a:pt x="9525" y="180975"/>
                </a:lnTo>
                <a:lnTo>
                  <a:pt x="9525" y="171450"/>
                </a:lnTo>
                <a:close/>
              </a:path>
              <a:path w="9525" h="3038475">
                <a:moveTo>
                  <a:pt x="9525" y="114300"/>
                </a:moveTo>
                <a:lnTo>
                  <a:pt x="0" y="114300"/>
                </a:lnTo>
                <a:lnTo>
                  <a:pt x="0" y="123825"/>
                </a:lnTo>
                <a:lnTo>
                  <a:pt x="9525" y="123825"/>
                </a:lnTo>
                <a:lnTo>
                  <a:pt x="9525" y="114300"/>
                </a:lnTo>
                <a:close/>
              </a:path>
              <a:path w="9525" h="3038475">
                <a:moveTo>
                  <a:pt x="9525" y="57150"/>
                </a:moveTo>
                <a:lnTo>
                  <a:pt x="0" y="57150"/>
                </a:lnTo>
                <a:lnTo>
                  <a:pt x="0" y="66675"/>
                </a:lnTo>
                <a:lnTo>
                  <a:pt x="9525" y="66675"/>
                </a:lnTo>
                <a:lnTo>
                  <a:pt x="9525" y="57150"/>
                </a:lnTo>
                <a:close/>
              </a:path>
              <a:path w="9525" h="3038475">
                <a:moveTo>
                  <a:pt x="9525" y="0"/>
                </a:moveTo>
                <a:lnTo>
                  <a:pt x="0" y="0"/>
                </a:lnTo>
                <a:lnTo>
                  <a:pt x="0" y="9525"/>
                </a:lnTo>
                <a:lnTo>
                  <a:pt x="9525" y="9525"/>
                </a:lnTo>
                <a:lnTo>
                  <a:pt x="9525" y="0"/>
                </a:lnTo>
                <a:close/>
              </a:path>
            </a:pathLst>
          </a:custGeom>
          <a:solidFill>
            <a:srgbClr val="B4B9C2"/>
          </a:solidFill>
        </p:spPr>
        <p:txBody>
          <a:bodyPr wrap="square" lIns="0" tIns="0" rIns="0" bIns="0" rtlCol="0"/>
          <a:lstStyle/>
          <a:p>
            <a:endParaRPr/>
          </a:p>
        </p:txBody>
      </p:sp>
      <p:sp>
        <p:nvSpPr>
          <p:cNvPr id="41" name="object 41"/>
          <p:cNvSpPr txBox="1"/>
          <p:nvPr/>
        </p:nvSpPr>
        <p:spPr>
          <a:xfrm>
            <a:off x="10634309" y="3987755"/>
            <a:ext cx="321945" cy="135255"/>
          </a:xfrm>
          <a:prstGeom prst="rect">
            <a:avLst/>
          </a:prstGeom>
        </p:spPr>
        <p:txBody>
          <a:bodyPr vert="horz" wrap="square" lIns="0" tIns="15240" rIns="0" bIns="0" rtlCol="0">
            <a:spAutoFit/>
          </a:bodyPr>
          <a:lstStyle/>
          <a:p>
            <a:pPr>
              <a:lnSpc>
                <a:spcPct val="100000"/>
              </a:lnSpc>
              <a:spcBef>
                <a:spcPts val="120"/>
              </a:spcBef>
            </a:pPr>
            <a:r>
              <a:rPr sz="700" spc="-60" dirty="0">
                <a:solidFill>
                  <a:srgbClr val="BCBED0"/>
                </a:solidFill>
                <a:latin typeface="Trebuchet MS"/>
                <a:cs typeface="Trebuchet MS"/>
              </a:rPr>
              <a:t>jan</a:t>
            </a:r>
            <a:r>
              <a:rPr sz="700" spc="-25" dirty="0">
                <a:solidFill>
                  <a:srgbClr val="BCBED0"/>
                </a:solidFill>
                <a:latin typeface="Trebuchet MS"/>
                <a:cs typeface="Trebuchet MS"/>
              </a:rPr>
              <a:t> </a:t>
            </a:r>
            <a:r>
              <a:rPr sz="700" spc="-20" dirty="0">
                <a:solidFill>
                  <a:srgbClr val="BCBED0"/>
                </a:solidFill>
                <a:latin typeface="Trebuchet MS"/>
                <a:cs typeface="Trebuchet MS"/>
              </a:rPr>
              <a:t>2023</a:t>
            </a:r>
            <a:endParaRPr sz="700">
              <a:latin typeface="Trebuchet MS"/>
              <a:cs typeface="Trebuchet MS"/>
            </a:endParaRPr>
          </a:p>
        </p:txBody>
      </p:sp>
      <p:sp>
        <p:nvSpPr>
          <p:cNvPr id="42" name="object 42"/>
          <p:cNvSpPr/>
          <p:nvPr/>
        </p:nvSpPr>
        <p:spPr>
          <a:xfrm>
            <a:off x="11603838" y="933475"/>
            <a:ext cx="10160" cy="3038475"/>
          </a:xfrm>
          <a:custGeom>
            <a:avLst/>
            <a:gdLst/>
            <a:ahLst/>
            <a:cxnLst/>
            <a:rect l="l" t="t" r="r" b="b"/>
            <a:pathLst>
              <a:path w="10159" h="3038475">
                <a:moveTo>
                  <a:pt x="9537" y="3028950"/>
                </a:moveTo>
                <a:lnTo>
                  <a:pt x="0" y="3028950"/>
                </a:lnTo>
                <a:lnTo>
                  <a:pt x="0" y="3038475"/>
                </a:lnTo>
                <a:lnTo>
                  <a:pt x="9537" y="3038475"/>
                </a:lnTo>
                <a:lnTo>
                  <a:pt x="9537" y="3028950"/>
                </a:lnTo>
                <a:close/>
              </a:path>
              <a:path w="10159" h="3038475">
                <a:moveTo>
                  <a:pt x="9537" y="2971800"/>
                </a:moveTo>
                <a:lnTo>
                  <a:pt x="0" y="2971800"/>
                </a:lnTo>
                <a:lnTo>
                  <a:pt x="0" y="2981325"/>
                </a:lnTo>
                <a:lnTo>
                  <a:pt x="9537" y="2981325"/>
                </a:lnTo>
                <a:lnTo>
                  <a:pt x="9537" y="2971800"/>
                </a:lnTo>
                <a:close/>
              </a:path>
              <a:path w="10159" h="3038475">
                <a:moveTo>
                  <a:pt x="9537" y="2914650"/>
                </a:moveTo>
                <a:lnTo>
                  <a:pt x="0" y="2914650"/>
                </a:lnTo>
                <a:lnTo>
                  <a:pt x="0" y="2924175"/>
                </a:lnTo>
                <a:lnTo>
                  <a:pt x="9537" y="2924175"/>
                </a:lnTo>
                <a:lnTo>
                  <a:pt x="9537" y="2914650"/>
                </a:lnTo>
                <a:close/>
              </a:path>
              <a:path w="10159" h="3038475">
                <a:moveTo>
                  <a:pt x="9537" y="2857500"/>
                </a:moveTo>
                <a:lnTo>
                  <a:pt x="0" y="2857500"/>
                </a:lnTo>
                <a:lnTo>
                  <a:pt x="0" y="2867025"/>
                </a:lnTo>
                <a:lnTo>
                  <a:pt x="9537" y="2867025"/>
                </a:lnTo>
                <a:lnTo>
                  <a:pt x="9537" y="2857500"/>
                </a:lnTo>
                <a:close/>
              </a:path>
              <a:path w="10159" h="3038475">
                <a:moveTo>
                  <a:pt x="9537" y="2800350"/>
                </a:moveTo>
                <a:lnTo>
                  <a:pt x="0" y="2800350"/>
                </a:lnTo>
                <a:lnTo>
                  <a:pt x="0" y="2809875"/>
                </a:lnTo>
                <a:lnTo>
                  <a:pt x="9537" y="2809875"/>
                </a:lnTo>
                <a:lnTo>
                  <a:pt x="9537" y="2800350"/>
                </a:lnTo>
                <a:close/>
              </a:path>
              <a:path w="10159" h="3038475">
                <a:moveTo>
                  <a:pt x="9537" y="2743200"/>
                </a:moveTo>
                <a:lnTo>
                  <a:pt x="0" y="2743200"/>
                </a:lnTo>
                <a:lnTo>
                  <a:pt x="0" y="2752725"/>
                </a:lnTo>
                <a:lnTo>
                  <a:pt x="9537" y="2752725"/>
                </a:lnTo>
                <a:lnTo>
                  <a:pt x="9537" y="2743200"/>
                </a:lnTo>
                <a:close/>
              </a:path>
              <a:path w="10159" h="3038475">
                <a:moveTo>
                  <a:pt x="9537" y="2686050"/>
                </a:moveTo>
                <a:lnTo>
                  <a:pt x="0" y="2686050"/>
                </a:lnTo>
                <a:lnTo>
                  <a:pt x="0" y="2695575"/>
                </a:lnTo>
                <a:lnTo>
                  <a:pt x="9537" y="2695575"/>
                </a:lnTo>
                <a:lnTo>
                  <a:pt x="9537" y="2686050"/>
                </a:lnTo>
                <a:close/>
              </a:path>
              <a:path w="10159" h="3038475">
                <a:moveTo>
                  <a:pt x="9537" y="2628900"/>
                </a:moveTo>
                <a:lnTo>
                  <a:pt x="0" y="2628900"/>
                </a:lnTo>
                <a:lnTo>
                  <a:pt x="0" y="2638425"/>
                </a:lnTo>
                <a:lnTo>
                  <a:pt x="9537" y="2638425"/>
                </a:lnTo>
                <a:lnTo>
                  <a:pt x="9537" y="2628900"/>
                </a:lnTo>
                <a:close/>
              </a:path>
              <a:path w="10159" h="3038475">
                <a:moveTo>
                  <a:pt x="9537" y="2571750"/>
                </a:moveTo>
                <a:lnTo>
                  <a:pt x="0" y="2571750"/>
                </a:lnTo>
                <a:lnTo>
                  <a:pt x="0" y="2581275"/>
                </a:lnTo>
                <a:lnTo>
                  <a:pt x="9537" y="2581275"/>
                </a:lnTo>
                <a:lnTo>
                  <a:pt x="9537" y="2571750"/>
                </a:lnTo>
                <a:close/>
              </a:path>
              <a:path w="10159" h="3038475">
                <a:moveTo>
                  <a:pt x="9537" y="2514600"/>
                </a:moveTo>
                <a:lnTo>
                  <a:pt x="0" y="2514600"/>
                </a:lnTo>
                <a:lnTo>
                  <a:pt x="0" y="2524125"/>
                </a:lnTo>
                <a:lnTo>
                  <a:pt x="9537" y="2524125"/>
                </a:lnTo>
                <a:lnTo>
                  <a:pt x="9537" y="2514600"/>
                </a:lnTo>
                <a:close/>
              </a:path>
              <a:path w="10159" h="3038475">
                <a:moveTo>
                  <a:pt x="9537" y="2457450"/>
                </a:moveTo>
                <a:lnTo>
                  <a:pt x="0" y="2457450"/>
                </a:lnTo>
                <a:lnTo>
                  <a:pt x="0" y="2466975"/>
                </a:lnTo>
                <a:lnTo>
                  <a:pt x="9537" y="2466975"/>
                </a:lnTo>
                <a:lnTo>
                  <a:pt x="9537" y="2457450"/>
                </a:lnTo>
                <a:close/>
              </a:path>
              <a:path w="10159" h="3038475">
                <a:moveTo>
                  <a:pt x="9537" y="2400300"/>
                </a:moveTo>
                <a:lnTo>
                  <a:pt x="0" y="2400300"/>
                </a:lnTo>
                <a:lnTo>
                  <a:pt x="0" y="2409825"/>
                </a:lnTo>
                <a:lnTo>
                  <a:pt x="9537" y="2409825"/>
                </a:lnTo>
                <a:lnTo>
                  <a:pt x="9537" y="2400300"/>
                </a:lnTo>
                <a:close/>
              </a:path>
              <a:path w="10159" h="3038475">
                <a:moveTo>
                  <a:pt x="9537" y="2343150"/>
                </a:moveTo>
                <a:lnTo>
                  <a:pt x="0" y="2343150"/>
                </a:lnTo>
                <a:lnTo>
                  <a:pt x="0" y="2352675"/>
                </a:lnTo>
                <a:lnTo>
                  <a:pt x="9537" y="2352675"/>
                </a:lnTo>
                <a:lnTo>
                  <a:pt x="9537" y="2343150"/>
                </a:lnTo>
                <a:close/>
              </a:path>
              <a:path w="10159" h="3038475">
                <a:moveTo>
                  <a:pt x="9537" y="2286000"/>
                </a:moveTo>
                <a:lnTo>
                  <a:pt x="0" y="2286000"/>
                </a:lnTo>
                <a:lnTo>
                  <a:pt x="0" y="2295525"/>
                </a:lnTo>
                <a:lnTo>
                  <a:pt x="9537" y="2295525"/>
                </a:lnTo>
                <a:lnTo>
                  <a:pt x="9537" y="2286000"/>
                </a:lnTo>
                <a:close/>
              </a:path>
              <a:path w="10159" h="3038475">
                <a:moveTo>
                  <a:pt x="9537" y="2228850"/>
                </a:moveTo>
                <a:lnTo>
                  <a:pt x="0" y="2228850"/>
                </a:lnTo>
                <a:lnTo>
                  <a:pt x="0" y="2238375"/>
                </a:lnTo>
                <a:lnTo>
                  <a:pt x="9537" y="2238375"/>
                </a:lnTo>
                <a:lnTo>
                  <a:pt x="9537" y="2228850"/>
                </a:lnTo>
                <a:close/>
              </a:path>
              <a:path w="10159" h="3038475">
                <a:moveTo>
                  <a:pt x="9537" y="2171700"/>
                </a:moveTo>
                <a:lnTo>
                  <a:pt x="0" y="2171700"/>
                </a:lnTo>
                <a:lnTo>
                  <a:pt x="0" y="2181225"/>
                </a:lnTo>
                <a:lnTo>
                  <a:pt x="9537" y="2181225"/>
                </a:lnTo>
                <a:lnTo>
                  <a:pt x="9537" y="2171700"/>
                </a:lnTo>
                <a:close/>
              </a:path>
              <a:path w="10159" h="3038475">
                <a:moveTo>
                  <a:pt x="9537" y="2114550"/>
                </a:moveTo>
                <a:lnTo>
                  <a:pt x="0" y="2114550"/>
                </a:lnTo>
                <a:lnTo>
                  <a:pt x="0" y="2124075"/>
                </a:lnTo>
                <a:lnTo>
                  <a:pt x="9537" y="2124075"/>
                </a:lnTo>
                <a:lnTo>
                  <a:pt x="9537" y="2114550"/>
                </a:lnTo>
                <a:close/>
              </a:path>
              <a:path w="10159" h="3038475">
                <a:moveTo>
                  <a:pt x="9537" y="2057400"/>
                </a:moveTo>
                <a:lnTo>
                  <a:pt x="0" y="2057400"/>
                </a:lnTo>
                <a:lnTo>
                  <a:pt x="0" y="2066925"/>
                </a:lnTo>
                <a:lnTo>
                  <a:pt x="9537" y="2066925"/>
                </a:lnTo>
                <a:lnTo>
                  <a:pt x="9537" y="2057400"/>
                </a:lnTo>
                <a:close/>
              </a:path>
              <a:path w="10159" h="3038475">
                <a:moveTo>
                  <a:pt x="9537" y="2000250"/>
                </a:moveTo>
                <a:lnTo>
                  <a:pt x="0" y="2000250"/>
                </a:lnTo>
                <a:lnTo>
                  <a:pt x="0" y="2009775"/>
                </a:lnTo>
                <a:lnTo>
                  <a:pt x="9537" y="2009775"/>
                </a:lnTo>
                <a:lnTo>
                  <a:pt x="9537" y="2000250"/>
                </a:lnTo>
                <a:close/>
              </a:path>
              <a:path w="10159" h="3038475">
                <a:moveTo>
                  <a:pt x="9537" y="1943100"/>
                </a:moveTo>
                <a:lnTo>
                  <a:pt x="0" y="1943100"/>
                </a:lnTo>
                <a:lnTo>
                  <a:pt x="0" y="1952625"/>
                </a:lnTo>
                <a:lnTo>
                  <a:pt x="9537" y="1952625"/>
                </a:lnTo>
                <a:lnTo>
                  <a:pt x="9537" y="1943100"/>
                </a:lnTo>
                <a:close/>
              </a:path>
              <a:path w="10159" h="3038475">
                <a:moveTo>
                  <a:pt x="9537" y="1885950"/>
                </a:moveTo>
                <a:lnTo>
                  <a:pt x="0" y="1885950"/>
                </a:lnTo>
                <a:lnTo>
                  <a:pt x="0" y="1895475"/>
                </a:lnTo>
                <a:lnTo>
                  <a:pt x="9537" y="1895475"/>
                </a:lnTo>
                <a:lnTo>
                  <a:pt x="9537" y="1885950"/>
                </a:lnTo>
                <a:close/>
              </a:path>
              <a:path w="10159" h="3038475">
                <a:moveTo>
                  <a:pt x="9537" y="1828800"/>
                </a:moveTo>
                <a:lnTo>
                  <a:pt x="0" y="1828800"/>
                </a:lnTo>
                <a:lnTo>
                  <a:pt x="0" y="1838325"/>
                </a:lnTo>
                <a:lnTo>
                  <a:pt x="9537" y="1838325"/>
                </a:lnTo>
                <a:lnTo>
                  <a:pt x="9537" y="1828800"/>
                </a:lnTo>
                <a:close/>
              </a:path>
              <a:path w="10159" h="3038475">
                <a:moveTo>
                  <a:pt x="9537" y="1771650"/>
                </a:moveTo>
                <a:lnTo>
                  <a:pt x="0" y="1771650"/>
                </a:lnTo>
                <a:lnTo>
                  <a:pt x="0" y="1781175"/>
                </a:lnTo>
                <a:lnTo>
                  <a:pt x="9537" y="1781175"/>
                </a:lnTo>
                <a:lnTo>
                  <a:pt x="9537" y="1771650"/>
                </a:lnTo>
                <a:close/>
              </a:path>
              <a:path w="10159" h="3038475">
                <a:moveTo>
                  <a:pt x="9537" y="1714500"/>
                </a:moveTo>
                <a:lnTo>
                  <a:pt x="0" y="1714500"/>
                </a:lnTo>
                <a:lnTo>
                  <a:pt x="0" y="1724025"/>
                </a:lnTo>
                <a:lnTo>
                  <a:pt x="9537" y="1724025"/>
                </a:lnTo>
                <a:lnTo>
                  <a:pt x="9537" y="1714500"/>
                </a:lnTo>
                <a:close/>
              </a:path>
              <a:path w="10159" h="3038475">
                <a:moveTo>
                  <a:pt x="9537" y="1657350"/>
                </a:moveTo>
                <a:lnTo>
                  <a:pt x="0" y="1657350"/>
                </a:lnTo>
                <a:lnTo>
                  <a:pt x="0" y="1666875"/>
                </a:lnTo>
                <a:lnTo>
                  <a:pt x="9537" y="1666875"/>
                </a:lnTo>
                <a:lnTo>
                  <a:pt x="9537" y="1657350"/>
                </a:lnTo>
                <a:close/>
              </a:path>
              <a:path w="10159" h="3038475">
                <a:moveTo>
                  <a:pt x="9537" y="1600200"/>
                </a:moveTo>
                <a:lnTo>
                  <a:pt x="0" y="1600200"/>
                </a:lnTo>
                <a:lnTo>
                  <a:pt x="0" y="1609725"/>
                </a:lnTo>
                <a:lnTo>
                  <a:pt x="9537" y="1609725"/>
                </a:lnTo>
                <a:lnTo>
                  <a:pt x="9537" y="1600200"/>
                </a:lnTo>
                <a:close/>
              </a:path>
              <a:path w="10159" h="3038475">
                <a:moveTo>
                  <a:pt x="9537" y="1543050"/>
                </a:moveTo>
                <a:lnTo>
                  <a:pt x="0" y="1543050"/>
                </a:lnTo>
                <a:lnTo>
                  <a:pt x="0" y="1552575"/>
                </a:lnTo>
                <a:lnTo>
                  <a:pt x="9537" y="1552575"/>
                </a:lnTo>
                <a:lnTo>
                  <a:pt x="9537" y="1543050"/>
                </a:lnTo>
                <a:close/>
              </a:path>
              <a:path w="10159" h="3038475">
                <a:moveTo>
                  <a:pt x="9537" y="1485900"/>
                </a:moveTo>
                <a:lnTo>
                  <a:pt x="0" y="1485900"/>
                </a:lnTo>
                <a:lnTo>
                  <a:pt x="0" y="1495425"/>
                </a:lnTo>
                <a:lnTo>
                  <a:pt x="9537" y="1495425"/>
                </a:lnTo>
                <a:lnTo>
                  <a:pt x="9537" y="1485900"/>
                </a:lnTo>
                <a:close/>
              </a:path>
              <a:path w="10159" h="3038475">
                <a:moveTo>
                  <a:pt x="9537" y="1428750"/>
                </a:moveTo>
                <a:lnTo>
                  <a:pt x="0" y="1428750"/>
                </a:lnTo>
                <a:lnTo>
                  <a:pt x="0" y="1438275"/>
                </a:lnTo>
                <a:lnTo>
                  <a:pt x="9537" y="1438275"/>
                </a:lnTo>
                <a:lnTo>
                  <a:pt x="9537" y="1428750"/>
                </a:lnTo>
                <a:close/>
              </a:path>
              <a:path w="10159" h="3038475">
                <a:moveTo>
                  <a:pt x="9537" y="1371600"/>
                </a:moveTo>
                <a:lnTo>
                  <a:pt x="0" y="1371600"/>
                </a:lnTo>
                <a:lnTo>
                  <a:pt x="0" y="1381125"/>
                </a:lnTo>
                <a:lnTo>
                  <a:pt x="9537" y="1381125"/>
                </a:lnTo>
                <a:lnTo>
                  <a:pt x="9537" y="1371600"/>
                </a:lnTo>
                <a:close/>
              </a:path>
              <a:path w="10159" h="3038475">
                <a:moveTo>
                  <a:pt x="9537" y="1314450"/>
                </a:moveTo>
                <a:lnTo>
                  <a:pt x="0" y="1314450"/>
                </a:lnTo>
                <a:lnTo>
                  <a:pt x="0" y="1323975"/>
                </a:lnTo>
                <a:lnTo>
                  <a:pt x="9537" y="1323975"/>
                </a:lnTo>
                <a:lnTo>
                  <a:pt x="9537" y="1314450"/>
                </a:lnTo>
                <a:close/>
              </a:path>
              <a:path w="10159" h="3038475">
                <a:moveTo>
                  <a:pt x="9537" y="1257300"/>
                </a:moveTo>
                <a:lnTo>
                  <a:pt x="0" y="1257300"/>
                </a:lnTo>
                <a:lnTo>
                  <a:pt x="0" y="1266825"/>
                </a:lnTo>
                <a:lnTo>
                  <a:pt x="9537" y="1266825"/>
                </a:lnTo>
                <a:lnTo>
                  <a:pt x="9537" y="1257300"/>
                </a:lnTo>
                <a:close/>
              </a:path>
              <a:path w="10159" h="3038475">
                <a:moveTo>
                  <a:pt x="9537" y="1200150"/>
                </a:moveTo>
                <a:lnTo>
                  <a:pt x="0" y="1200150"/>
                </a:lnTo>
                <a:lnTo>
                  <a:pt x="0" y="1209675"/>
                </a:lnTo>
                <a:lnTo>
                  <a:pt x="9537" y="1209675"/>
                </a:lnTo>
                <a:lnTo>
                  <a:pt x="9537" y="1200150"/>
                </a:lnTo>
                <a:close/>
              </a:path>
              <a:path w="10159" h="3038475">
                <a:moveTo>
                  <a:pt x="9537" y="1143000"/>
                </a:moveTo>
                <a:lnTo>
                  <a:pt x="0" y="1143000"/>
                </a:lnTo>
                <a:lnTo>
                  <a:pt x="0" y="1152525"/>
                </a:lnTo>
                <a:lnTo>
                  <a:pt x="9537" y="1152525"/>
                </a:lnTo>
                <a:lnTo>
                  <a:pt x="9537" y="1143000"/>
                </a:lnTo>
                <a:close/>
              </a:path>
              <a:path w="10159" h="3038475">
                <a:moveTo>
                  <a:pt x="9537" y="1085850"/>
                </a:moveTo>
                <a:lnTo>
                  <a:pt x="0" y="1085850"/>
                </a:lnTo>
                <a:lnTo>
                  <a:pt x="0" y="1095375"/>
                </a:lnTo>
                <a:lnTo>
                  <a:pt x="9537" y="1095375"/>
                </a:lnTo>
                <a:lnTo>
                  <a:pt x="9537" y="1085850"/>
                </a:lnTo>
                <a:close/>
              </a:path>
              <a:path w="10159" h="3038475">
                <a:moveTo>
                  <a:pt x="9537" y="1028700"/>
                </a:moveTo>
                <a:lnTo>
                  <a:pt x="0" y="1028700"/>
                </a:lnTo>
                <a:lnTo>
                  <a:pt x="0" y="1038225"/>
                </a:lnTo>
                <a:lnTo>
                  <a:pt x="9537" y="1038225"/>
                </a:lnTo>
                <a:lnTo>
                  <a:pt x="9537" y="1028700"/>
                </a:lnTo>
                <a:close/>
              </a:path>
              <a:path w="10159" h="3038475">
                <a:moveTo>
                  <a:pt x="9537" y="971550"/>
                </a:moveTo>
                <a:lnTo>
                  <a:pt x="0" y="971550"/>
                </a:lnTo>
                <a:lnTo>
                  <a:pt x="0" y="981075"/>
                </a:lnTo>
                <a:lnTo>
                  <a:pt x="9537" y="981075"/>
                </a:lnTo>
                <a:lnTo>
                  <a:pt x="9537" y="971550"/>
                </a:lnTo>
                <a:close/>
              </a:path>
              <a:path w="10159" h="3038475">
                <a:moveTo>
                  <a:pt x="9537" y="914400"/>
                </a:moveTo>
                <a:lnTo>
                  <a:pt x="0" y="914400"/>
                </a:lnTo>
                <a:lnTo>
                  <a:pt x="0" y="923925"/>
                </a:lnTo>
                <a:lnTo>
                  <a:pt x="9537" y="923925"/>
                </a:lnTo>
                <a:lnTo>
                  <a:pt x="9537" y="914400"/>
                </a:lnTo>
                <a:close/>
              </a:path>
              <a:path w="10159" h="3038475">
                <a:moveTo>
                  <a:pt x="9537" y="857250"/>
                </a:moveTo>
                <a:lnTo>
                  <a:pt x="0" y="857250"/>
                </a:lnTo>
                <a:lnTo>
                  <a:pt x="0" y="866775"/>
                </a:lnTo>
                <a:lnTo>
                  <a:pt x="9537" y="866775"/>
                </a:lnTo>
                <a:lnTo>
                  <a:pt x="9537" y="857250"/>
                </a:lnTo>
                <a:close/>
              </a:path>
              <a:path w="10159" h="3038475">
                <a:moveTo>
                  <a:pt x="9537" y="800100"/>
                </a:moveTo>
                <a:lnTo>
                  <a:pt x="0" y="800100"/>
                </a:lnTo>
                <a:lnTo>
                  <a:pt x="0" y="809625"/>
                </a:lnTo>
                <a:lnTo>
                  <a:pt x="9537" y="809625"/>
                </a:lnTo>
                <a:lnTo>
                  <a:pt x="9537" y="800100"/>
                </a:lnTo>
                <a:close/>
              </a:path>
              <a:path w="10159" h="3038475">
                <a:moveTo>
                  <a:pt x="9537" y="742950"/>
                </a:moveTo>
                <a:lnTo>
                  <a:pt x="0" y="742950"/>
                </a:lnTo>
                <a:lnTo>
                  <a:pt x="0" y="752475"/>
                </a:lnTo>
                <a:lnTo>
                  <a:pt x="9537" y="752475"/>
                </a:lnTo>
                <a:lnTo>
                  <a:pt x="9537" y="742950"/>
                </a:lnTo>
                <a:close/>
              </a:path>
              <a:path w="10159" h="3038475">
                <a:moveTo>
                  <a:pt x="9537" y="685800"/>
                </a:moveTo>
                <a:lnTo>
                  <a:pt x="0" y="685800"/>
                </a:lnTo>
                <a:lnTo>
                  <a:pt x="0" y="695325"/>
                </a:lnTo>
                <a:lnTo>
                  <a:pt x="9537" y="695325"/>
                </a:lnTo>
                <a:lnTo>
                  <a:pt x="9537" y="685800"/>
                </a:lnTo>
                <a:close/>
              </a:path>
              <a:path w="10159" h="3038475">
                <a:moveTo>
                  <a:pt x="9537" y="628650"/>
                </a:moveTo>
                <a:lnTo>
                  <a:pt x="0" y="628650"/>
                </a:lnTo>
                <a:lnTo>
                  <a:pt x="0" y="638175"/>
                </a:lnTo>
                <a:lnTo>
                  <a:pt x="9537" y="638175"/>
                </a:lnTo>
                <a:lnTo>
                  <a:pt x="9537" y="628650"/>
                </a:lnTo>
                <a:close/>
              </a:path>
              <a:path w="10159" h="3038475">
                <a:moveTo>
                  <a:pt x="9537" y="571500"/>
                </a:moveTo>
                <a:lnTo>
                  <a:pt x="0" y="571500"/>
                </a:lnTo>
                <a:lnTo>
                  <a:pt x="0" y="581025"/>
                </a:lnTo>
                <a:lnTo>
                  <a:pt x="9537" y="581025"/>
                </a:lnTo>
                <a:lnTo>
                  <a:pt x="9537" y="571500"/>
                </a:lnTo>
                <a:close/>
              </a:path>
              <a:path w="10159" h="3038475">
                <a:moveTo>
                  <a:pt x="9537" y="514350"/>
                </a:moveTo>
                <a:lnTo>
                  <a:pt x="0" y="514350"/>
                </a:lnTo>
                <a:lnTo>
                  <a:pt x="0" y="523875"/>
                </a:lnTo>
                <a:lnTo>
                  <a:pt x="9537" y="523875"/>
                </a:lnTo>
                <a:lnTo>
                  <a:pt x="9537" y="514350"/>
                </a:lnTo>
                <a:close/>
              </a:path>
              <a:path w="10159" h="3038475">
                <a:moveTo>
                  <a:pt x="9537" y="457200"/>
                </a:moveTo>
                <a:lnTo>
                  <a:pt x="0" y="457200"/>
                </a:lnTo>
                <a:lnTo>
                  <a:pt x="0" y="466725"/>
                </a:lnTo>
                <a:lnTo>
                  <a:pt x="9537" y="466725"/>
                </a:lnTo>
                <a:lnTo>
                  <a:pt x="9537" y="457200"/>
                </a:lnTo>
                <a:close/>
              </a:path>
              <a:path w="10159" h="3038475">
                <a:moveTo>
                  <a:pt x="9537" y="400050"/>
                </a:moveTo>
                <a:lnTo>
                  <a:pt x="0" y="400050"/>
                </a:lnTo>
                <a:lnTo>
                  <a:pt x="0" y="409575"/>
                </a:lnTo>
                <a:lnTo>
                  <a:pt x="9537" y="409575"/>
                </a:lnTo>
                <a:lnTo>
                  <a:pt x="9537" y="400050"/>
                </a:lnTo>
                <a:close/>
              </a:path>
              <a:path w="10159" h="3038475">
                <a:moveTo>
                  <a:pt x="9537" y="342900"/>
                </a:moveTo>
                <a:lnTo>
                  <a:pt x="0" y="342900"/>
                </a:lnTo>
                <a:lnTo>
                  <a:pt x="0" y="352425"/>
                </a:lnTo>
                <a:lnTo>
                  <a:pt x="9537" y="352425"/>
                </a:lnTo>
                <a:lnTo>
                  <a:pt x="9537" y="342900"/>
                </a:lnTo>
                <a:close/>
              </a:path>
              <a:path w="10159" h="3038475">
                <a:moveTo>
                  <a:pt x="9537" y="285750"/>
                </a:moveTo>
                <a:lnTo>
                  <a:pt x="0" y="285750"/>
                </a:lnTo>
                <a:lnTo>
                  <a:pt x="0" y="295275"/>
                </a:lnTo>
                <a:lnTo>
                  <a:pt x="9537" y="295275"/>
                </a:lnTo>
                <a:lnTo>
                  <a:pt x="9537" y="285750"/>
                </a:lnTo>
                <a:close/>
              </a:path>
              <a:path w="10159" h="3038475">
                <a:moveTo>
                  <a:pt x="9537" y="228600"/>
                </a:moveTo>
                <a:lnTo>
                  <a:pt x="0" y="228600"/>
                </a:lnTo>
                <a:lnTo>
                  <a:pt x="0" y="238125"/>
                </a:lnTo>
                <a:lnTo>
                  <a:pt x="9537" y="238125"/>
                </a:lnTo>
                <a:lnTo>
                  <a:pt x="9537" y="228600"/>
                </a:lnTo>
                <a:close/>
              </a:path>
              <a:path w="10159" h="3038475">
                <a:moveTo>
                  <a:pt x="9537" y="171450"/>
                </a:moveTo>
                <a:lnTo>
                  <a:pt x="0" y="171450"/>
                </a:lnTo>
                <a:lnTo>
                  <a:pt x="0" y="180975"/>
                </a:lnTo>
                <a:lnTo>
                  <a:pt x="9537" y="180975"/>
                </a:lnTo>
                <a:lnTo>
                  <a:pt x="9537" y="171450"/>
                </a:lnTo>
                <a:close/>
              </a:path>
              <a:path w="10159" h="3038475">
                <a:moveTo>
                  <a:pt x="9537" y="114300"/>
                </a:moveTo>
                <a:lnTo>
                  <a:pt x="0" y="114300"/>
                </a:lnTo>
                <a:lnTo>
                  <a:pt x="0" y="123825"/>
                </a:lnTo>
                <a:lnTo>
                  <a:pt x="9537" y="123825"/>
                </a:lnTo>
                <a:lnTo>
                  <a:pt x="9537" y="114300"/>
                </a:lnTo>
                <a:close/>
              </a:path>
              <a:path w="10159" h="3038475">
                <a:moveTo>
                  <a:pt x="9537" y="57150"/>
                </a:moveTo>
                <a:lnTo>
                  <a:pt x="0" y="57150"/>
                </a:lnTo>
                <a:lnTo>
                  <a:pt x="0" y="66675"/>
                </a:lnTo>
                <a:lnTo>
                  <a:pt x="9537" y="66675"/>
                </a:lnTo>
                <a:lnTo>
                  <a:pt x="9537" y="57150"/>
                </a:lnTo>
                <a:close/>
              </a:path>
              <a:path w="10159" h="3038475">
                <a:moveTo>
                  <a:pt x="9537" y="0"/>
                </a:moveTo>
                <a:lnTo>
                  <a:pt x="0" y="0"/>
                </a:lnTo>
                <a:lnTo>
                  <a:pt x="0" y="9525"/>
                </a:lnTo>
                <a:lnTo>
                  <a:pt x="9537" y="9525"/>
                </a:lnTo>
                <a:lnTo>
                  <a:pt x="9537" y="0"/>
                </a:lnTo>
                <a:close/>
              </a:path>
            </a:pathLst>
          </a:custGeom>
          <a:solidFill>
            <a:srgbClr val="B4B9C2"/>
          </a:solidFill>
        </p:spPr>
        <p:txBody>
          <a:bodyPr wrap="square" lIns="0" tIns="0" rIns="0" bIns="0" rtlCol="0"/>
          <a:lstStyle/>
          <a:p>
            <a:endParaRPr/>
          </a:p>
        </p:txBody>
      </p:sp>
      <p:sp>
        <p:nvSpPr>
          <p:cNvPr id="43" name="object 43"/>
          <p:cNvSpPr txBox="1"/>
          <p:nvPr/>
        </p:nvSpPr>
        <p:spPr>
          <a:xfrm>
            <a:off x="11463803" y="3987755"/>
            <a:ext cx="302895" cy="135255"/>
          </a:xfrm>
          <a:prstGeom prst="rect">
            <a:avLst/>
          </a:prstGeom>
        </p:spPr>
        <p:txBody>
          <a:bodyPr vert="horz" wrap="square" lIns="0" tIns="15240" rIns="0" bIns="0" rtlCol="0">
            <a:spAutoFit/>
          </a:bodyPr>
          <a:lstStyle/>
          <a:p>
            <a:pPr>
              <a:lnSpc>
                <a:spcPct val="100000"/>
              </a:lnSpc>
              <a:spcBef>
                <a:spcPts val="120"/>
              </a:spcBef>
            </a:pPr>
            <a:r>
              <a:rPr sz="700" spc="-60" dirty="0">
                <a:solidFill>
                  <a:srgbClr val="BCBED0"/>
                </a:solidFill>
                <a:latin typeface="Trebuchet MS"/>
                <a:cs typeface="Trebuchet MS"/>
              </a:rPr>
              <a:t>jul</a:t>
            </a:r>
            <a:r>
              <a:rPr sz="700" spc="-25" dirty="0">
                <a:solidFill>
                  <a:srgbClr val="BCBED0"/>
                </a:solidFill>
                <a:latin typeface="Trebuchet MS"/>
                <a:cs typeface="Trebuchet MS"/>
              </a:rPr>
              <a:t> </a:t>
            </a:r>
            <a:r>
              <a:rPr sz="700" spc="-20" dirty="0">
                <a:solidFill>
                  <a:srgbClr val="BCBED0"/>
                </a:solidFill>
                <a:latin typeface="Trebuchet MS"/>
                <a:cs typeface="Trebuchet MS"/>
              </a:rPr>
              <a:t>2023</a:t>
            </a:r>
            <a:endParaRPr sz="700">
              <a:latin typeface="Trebuchet MS"/>
              <a:cs typeface="Trebuchet MS"/>
            </a:endParaRPr>
          </a:p>
        </p:txBody>
      </p:sp>
      <p:grpSp>
        <p:nvGrpSpPr>
          <p:cNvPr id="44" name="object 44"/>
          <p:cNvGrpSpPr/>
          <p:nvPr/>
        </p:nvGrpSpPr>
        <p:grpSpPr>
          <a:xfrm>
            <a:off x="5805502" y="909637"/>
            <a:ext cx="6229350" cy="3067050"/>
            <a:chOff x="5805502" y="909637"/>
            <a:chExt cx="6229350" cy="3067050"/>
          </a:xfrm>
        </p:grpSpPr>
        <p:sp>
          <p:nvSpPr>
            <p:cNvPr id="45" name="object 45"/>
            <p:cNvSpPr/>
            <p:nvPr/>
          </p:nvSpPr>
          <p:spPr>
            <a:xfrm>
              <a:off x="5819790" y="923924"/>
              <a:ext cx="6200775" cy="3048635"/>
            </a:xfrm>
            <a:custGeom>
              <a:avLst/>
              <a:gdLst/>
              <a:ahLst/>
              <a:cxnLst/>
              <a:rect l="l" t="t" r="r" b="b"/>
              <a:pathLst>
                <a:path w="6200775" h="3048635">
                  <a:moveTo>
                    <a:pt x="3521875" y="1688039"/>
                  </a:moveTo>
                  <a:lnTo>
                    <a:pt x="3170596" y="1688039"/>
                  </a:lnTo>
                  <a:lnTo>
                    <a:pt x="3311004" y="1350435"/>
                  </a:lnTo>
                  <a:lnTo>
                    <a:pt x="3451422" y="0"/>
                  </a:lnTo>
                  <a:lnTo>
                    <a:pt x="3521875" y="1688039"/>
                  </a:lnTo>
                  <a:close/>
                </a:path>
                <a:path w="6200775" h="3048635">
                  <a:moveTo>
                    <a:pt x="6036810" y="2025653"/>
                  </a:moveTo>
                  <a:lnTo>
                    <a:pt x="5648182" y="2025653"/>
                  </a:lnTo>
                  <a:lnTo>
                    <a:pt x="5784066" y="1688039"/>
                  </a:lnTo>
                  <a:lnTo>
                    <a:pt x="5924483" y="675216"/>
                  </a:lnTo>
                  <a:lnTo>
                    <a:pt x="6036810" y="2025653"/>
                  </a:lnTo>
                  <a:close/>
                </a:path>
                <a:path w="6200775" h="3048635">
                  <a:moveTo>
                    <a:pt x="1105176" y="2363257"/>
                  </a:moveTo>
                  <a:lnTo>
                    <a:pt x="688471" y="2363257"/>
                  </a:lnTo>
                  <a:lnTo>
                    <a:pt x="824354" y="1012821"/>
                  </a:lnTo>
                  <a:lnTo>
                    <a:pt x="964768" y="1350435"/>
                  </a:lnTo>
                  <a:lnTo>
                    <a:pt x="1105176" y="2363257"/>
                  </a:lnTo>
                  <a:close/>
                </a:path>
                <a:path w="6200775" h="3048635">
                  <a:moveTo>
                    <a:pt x="6064891" y="2363257"/>
                  </a:moveTo>
                  <a:lnTo>
                    <a:pt x="5104657" y="2363257"/>
                  </a:lnTo>
                  <a:lnTo>
                    <a:pt x="5231482" y="1688039"/>
                  </a:lnTo>
                  <a:lnTo>
                    <a:pt x="5371890" y="1012821"/>
                  </a:lnTo>
                  <a:lnTo>
                    <a:pt x="5507774" y="1688039"/>
                  </a:lnTo>
                  <a:lnTo>
                    <a:pt x="5648182" y="2025653"/>
                  </a:lnTo>
                  <a:lnTo>
                    <a:pt x="6036810" y="2025653"/>
                  </a:lnTo>
                  <a:lnTo>
                    <a:pt x="6064891" y="2363257"/>
                  </a:lnTo>
                  <a:close/>
                </a:path>
                <a:path w="6200775" h="3048635">
                  <a:moveTo>
                    <a:pt x="688471" y="2363257"/>
                  </a:moveTo>
                  <a:lnTo>
                    <a:pt x="140411" y="2363257"/>
                  </a:lnTo>
                  <a:lnTo>
                    <a:pt x="271765" y="1350435"/>
                  </a:lnTo>
                  <a:lnTo>
                    <a:pt x="412177" y="1350435"/>
                  </a:lnTo>
                  <a:lnTo>
                    <a:pt x="548059" y="2025653"/>
                  </a:lnTo>
                  <a:lnTo>
                    <a:pt x="688471" y="2363257"/>
                  </a:lnTo>
                  <a:close/>
                </a:path>
                <a:path w="6200775" h="3048635">
                  <a:moveTo>
                    <a:pt x="3564147" y="2700871"/>
                  </a:moveTo>
                  <a:lnTo>
                    <a:pt x="2201294" y="2700871"/>
                  </a:lnTo>
                  <a:lnTo>
                    <a:pt x="2341711" y="1688039"/>
                  </a:lnTo>
                  <a:lnTo>
                    <a:pt x="2477595" y="1350435"/>
                  </a:lnTo>
                  <a:lnTo>
                    <a:pt x="2618003" y="2025653"/>
                  </a:lnTo>
                  <a:lnTo>
                    <a:pt x="3535966" y="2025653"/>
                  </a:lnTo>
                  <a:lnTo>
                    <a:pt x="3564147" y="2700871"/>
                  </a:lnTo>
                  <a:close/>
                </a:path>
                <a:path w="6200775" h="3048635">
                  <a:moveTo>
                    <a:pt x="3535966" y="2025653"/>
                  </a:moveTo>
                  <a:lnTo>
                    <a:pt x="2894295" y="2025653"/>
                  </a:lnTo>
                  <a:lnTo>
                    <a:pt x="3034712" y="1350435"/>
                  </a:lnTo>
                  <a:lnTo>
                    <a:pt x="3170596" y="1688039"/>
                  </a:lnTo>
                  <a:lnTo>
                    <a:pt x="3521875" y="1688039"/>
                  </a:lnTo>
                  <a:lnTo>
                    <a:pt x="3535966" y="2025653"/>
                  </a:lnTo>
                  <a:close/>
                </a:path>
                <a:path w="6200775" h="3048635">
                  <a:moveTo>
                    <a:pt x="6200775" y="3038475"/>
                  </a:moveTo>
                  <a:lnTo>
                    <a:pt x="3854539" y="3038475"/>
                  </a:lnTo>
                  <a:lnTo>
                    <a:pt x="3994947" y="2363257"/>
                  </a:lnTo>
                  <a:lnTo>
                    <a:pt x="4130830" y="1688039"/>
                  </a:lnTo>
                  <a:lnTo>
                    <a:pt x="4271238" y="1688039"/>
                  </a:lnTo>
                  <a:lnTo>
                    <a:pt x="4411656" y="1350435"/>
                  </a:lnTo>
                  <a:lnTo>
                    <a:pt x="4547540" y="1688039"/>
                  </a:lnTo>
                  <a:lnTo>
                    <a:pt x="4687948" y="2025653"/>
                  </a:lnTo>
                  <a:lnTo>
                    <a:pt x="4917437" y="2025653"/>
                  </a:lnTo>
                  <a:lnTo>
                    <a:pt x="4964239" y="2363257"/>
                  </a:lnTo>
                  <a:lnTo>
                    <a:pt x="6064891" y="2363257"/>
                  </a:lnTo>
                  <a:lnTo>
                    <a:pt x="6200775" y="2700871"/>
                  </a:lnTo>
                  <a:lnTo>
                    <a:pt x="6200775" y="3038475"/>
                  </a:lnTo>
                  <a:close/>
                </a:path>
                <a:path w="6200775" h="3048635">
                  <a:moveTo>
                    <a:pt x="4917437" y="2025653"/>
                  </a:moveTo>
                  <a:lnTo>
                    <a:pt x="4687948" y="2025653"/>
                  </a:lnTo>
                  <a:lnTo>
                    <a:pt x="4823831" y="1350435"/>
                  </a:lnTo>
                  <a:lnTo>
                    <a:pt x="4917437" y="2025653"/>
                  </a:lnTo>
                  <a:close/>
                </a:path>
                <a:path w="6200775" h="3048635">
                  <a:moveTo>
                    <a:pt x="6200775" y="3048015"/>
                  </a:moveTo>
                  <a:lnTo>
                    <a:pt x="0" y="3048015"/>
                  </a:lnTo>
                  <a:lnTo>
                    <a:pt x="0" y="1688039"/>
                  </a:lnTo>
                  <a:lnTo>
                    <a:pt x="140411" y="2363257"/>
                  </a:lnTo>
                  <a:lnTo>
                    <a:pt x="1449413" y="2363257"/>
                  </a:lnTo>
                  <a:lnTo>
                    <a:pt x="1517351" y="2700871"/>
                  </a:lnTo>
                  <a:lnTo>
                    <a:pt x="3564147" y="2700871"/>
                  </a:lnTo>
                  <a:lnTo>
                    <a:pt x="3578237" y="3038475"/>
                  </a:lnTo>
                  <a:lnTo>
                    <a:pt x="6200775" y="3038475"/>
                  </a:lnTo>
                  <a:lnTo>
                    <a:pt x="6200775" y="3048015"/>
                  </a:lnTo>
                  <a:close/>
                </a:path>
                <a:path w="6200775" h="3048635">
                  <a:moveTo>
                    <a:pt x="2894295" y="2025653"/>
                  </a:moveTo>
                  <a:lnTo>
                    <a:pt x="2618003" y="2025653"/>
                  </a:lnTo>
                  <a:lnTo>
                    <a:pt x="2758411" y="1688039"/>
                  </a:lnTo>
                  <a:lnTo>
                    <a:pt x="2894295" y="2025653"/>
                  </a:lnTo>
                  <a:close/>
                </a:path>
                <a:path w="6200775" h="3048635">
                  <a:moveTo>
                    <a:pt x="1449413" y="2363257"/>
                  </a:moveTo>
                  <a:lnTo>
                    <a:pt x="1241059" y="2363257"/>
                  </a:lnTo>
                  <a:lnTo>
                    <a:pt x="1381477" y="2025653"/>
                  </a:lnTo>
                  <a:lnTo>
                    <a:pt x="1449413" y="2363257"/>
                  </a:lnTo>
                  <a:close/>
                </a:path>
                <a:path w="6200775" h="3048635">
                  <a:moveTo>
                    <a:pt x="2201294" y="2700871"/>
                  </a:moveTo>
                  <a:lnTo>
                    <a:pt x="1517351" y="2700871"/>
                  </a:lnTo>
                  <a:lnTo>
                    <a:pt x="1798177" y="2363257"/>
                  </a:lnTo>
                  <a:lnTo>
                    <a:pt x="2065410" y="2025653"/>
                  </a:lnTo>
                  <a:lnTo>
                    <a:pt x="2201294" y="2700871"/>
                  </a:lnTo>
                  <a:close/>
                </a:path>
                <a:path w="6200775" h="3048635">
                  <a:moveTo>
                    <a:pt x="3854539" y="3038475"/>
                  </a:moveTo>
                  <a:lnTo>
                    <a:pt x="3578237" y="3038475"/>
                  </a:lnTo>
                  <a:lnTo>
                    <a:pt x="3718655" y="2363257"/>
                  </a:lnTo>
                  <a:lnTo>
                    <a:pt x="3854539" y="3038475"/>
                  </a:lnTo>
                  <a:close/>
                </a:path>
              </a:pathLst>
            </a:custGeom>
            <a:solidFill>
              <a:srgbClr val="299D8F">
                <a:alpha val="39999"/>
              </a:srgbClr>
            </a:solidFill>
          </p:spPr>
          <p:txBody>
            <a:bodyPr wrap="square" lIns="0" tIns="0" rIns="0" bIns="0" rtlCol="0"/>
            <a:lstStyle/>
            <a:p>
              <a:endParaRPr/>
            </a:p>
          </p:txBody>
        </p:sp>
        <p:sp>
          <p:nvSpPr>
            <p:cNvPr id="46" name="object 46"/>
            <p:cNvSpPr/>
            <p:nvPr/>
          </p:nvSpPr>
          <p:spPr>
            <a:xfrm>
              <a:off x="5819790" y="923925"/>
              <a:ext cx="6200775" cy="3038475"/>
            </a:xfrm>
            <a:custGeom>
              <a:avLst/>
              <a:gdLst/>
              <a:ahLst/>
              <a:cxnLst/>
              <a:rect l="l" t="t" r="r" b="b"/>
              <a:pathLst>
                <a:path w="6200775" h="3038475">
                  <a:moveTo>
                    <a:pt x="0" y="1688039"/>
                  </a:moveTo>
                  <a:lnTo>
                    <a:pt x="140411" y="2363257"/>
                  </a:lnTo>
                  <a:lnTo>
                    <a:pt x="271765" y="1350435"/>
                  </a:lnTo>
                  <a:lnTo>
                    <a:pt x="412177" y="1350435"/>
                  </a:lnTo>
                  <a:lnTo>
                    <a:pt x="548059" y="2025653"/>
                  </a:lnTo>
                  <a:lnTo>
                    <a:pt x="688471" y="2363257"/>
                  </a:lnTo>
                  <a:lnTo>
                    <a:pt x="824354" y="1012821"/>
                  </a:lnTo>
                  <a:lnTo>
                    <a:pt x="964768" y="1350435"/>
                  </a:lnTo>
                  <a:lnTo>
                    <a:pt x="1105176" y="2363257"/>
                  </a:lnTo>
                  <a:lnTo>
                    <a:pt x="1241059" y="2363257"/>
                  </a:lnTo>
                  <a:lnTo>
                    <a:pt x="1381477" y="2025653"/>
                  </a:lnTo>
                  <a:lnTo>
                    <a:pt x="1517351" y="2700870"/>
                  </a:lnTo>
                  <a:lnTo>
                    <a:pt x="1798177" y="2363257"/>
                  </a:lnTo>
                  <a:lnTo>
                    <a:pt x="2065410" y="2025653"/>
                  </a:lnTo>
                  <a:lnTo>
                    <a:pt x="2201294" y="2700870"/>
                  </a:lnTo>
                  <a:lnTo>
                    <a:pt x="2341711" y="1688039"/>
                  </a:lnTo>
                  <a:lnTo>
                    <a:pt x="2477595" y="1350435"/>
                  </a:lnTo>
                  <a:lnTo>
                    <a:pt x="2618003" y="2025653"/>
                  </a:lnTo>
                  <a:lnTo>
                    <a:pt x="2758411" y="1688039"/>
                  </a:lnTo>
                  <a:lnTo>
                    <a:pt x="2894295" y="2025653"/>
                  </a:lnTo>
                  <a:lnTo>
                    <a:pt x="3034712" y="1350435"/>
                  </a:lnTo>
                  <a:lnTo>
                    <a:pt x="3170596" y="1688039"/>
                  </a:lnTo>
                  <a:lnTo>
                    <a:pt x="3311004" y="1350435"/>
                  </a:lnTo>
                  <a:lnTo>
                    <a:pt x="3451421" y="0"/>
                  </a:lnTo>
                  <a:lnTo>
                    <a:pt x="3578237" y="3038475"/>
                  </a:lnTo>
                  <a:lnTo>
                    <a:pt x="3718655" y="2363257"/>
                  </a:lnTo>
                  <a:lnTo>
                    <a:pt x="3854538" y="3038475"/>
                  </a:lnTo>
                  <a:lnTo>
                    <a:pt x="3994946" y="2363257"/>
                  </a:lnTo>
                  <a:lnTo>
                    <a:pt x="4130830" y="1688039"/>
                  </a:lnTo>
                  <a:lnTo>
                    <a:pt x="4271238" y="1688039"/>
                  </a:lnTo>
                  <a:lnTo>
                    <a:pt x="4411656" y="1350435"/>
                  </a:lnTo>
                  <a:lnTo>
                    <a:pt x="4547539" y="1688039"/>
                  </a:lnTo>
                  <a:lnTo>
                    <a:pt x="4687947" y="2025653"/>
                  </a:lnTo>
                  <a:lnTo>
                    <a:pt x="4823831" y="1350435"/>
                  </a:lnTo>
                  <a:lnTo>
                    <a:pt x="4964239" y="2363257"/>
                  </a:lnTo>
                  <a:lnTo>
                    <a:pt x="5104657" y="2363257"/>
                  </a:lnTo>
                  <a:lnTo>
                    <a:pt x="5231482" y="1688039"/>
                  </a:lnTo>
                  <a:lnTo>
                    <a:pt x="5371890" y="1012821"/>
                  </a:lnTo>
                  <a:lnTo>
                    <a:pt x="5507774" y="1688039"/>
                  </a:lnTo>
                  <a:lnTo>
                    <a:pt x="5648182" y="2025653"/>
                  </a:lnTo>
                  <a:lnTo>
                    <a:pt x="5784065" y="1688039"/>
                  </a:lnTo>
                  <a:lnTo>
                    <a:pt x="5924483" y="675216"/>
                  </a:lnTo>
                  <a:lnTo>
                    <a:pt x="6064891" y="2363257"/>
                  </a:lnTo>
                  <a:lnTo>
                    <a:pt x="6200775" y="2700870"/>
                  </a:lnTo>
                </a:path>
              </a:pathLst>
            </a:custGeom>
            <a:ln w="28575">
              <a:solidFill>
                <a:srgbClr val="299D8F"/>
              </a:solidFill>
            </a:ln>
          </p:spPr>
          <p:txBody>
            <a:bodyPr wrap="square" lIns="0" tIns="0" rIns="0" bIns="0" rtlCol="0"/>
            <a:lstStyle/>
            <a:p>
              <a:endParaRPr/>
            </a:p>
          </p:txBody>
        </p:sp>
      </p:grpSp>
      <p:grpSp>
        <p:nvGrpSpPr>
          <p:cNvPr id="47" name="object 47"/>
          <p:cNvGrpSpPr/>
          <p:nvPr/>
        </p:nvGrpSpPr>
        <p:grpSpPr>
          <a:xfrm>
            <a:off x="8877300" y="5276850"/>
            <a:ext cx="3333750" cy="1409700"/>
            <a:chOff x="8877300" y="5276850"/>
            <a:chExt cx="3333750" cy="1409700"/>
          </a:xfrm>
        </p:grpSpPr>
        <p:sp>
          <p:nvSpPr>
            <p:cNvPr id="48" name="object 48"/>
            <p:cNvSpPr/>
            <p:nvPr/>
          </p:nvSpPr>
          <p:spPr>
            <a:xfrm>
              <a:off x="8877300" y="5276850"/>
              <a:ext cx="3333750" cy="1409700"/>
            </a:xfrm>
            <a:custGeom>
              <a:avLst/>
              <a:gdLst/>
              <a:ahLst/>
              <a:cxnLst/>
              <a:rect l="l" t="t" r="r" b="b"/>
              <a:pathLst>
                <a:path w="3333750" h="1409700">
                  <a:moveTo>
                    <a:pt x="3333750" y="1409700"/>
                  </a:moveTo>
                  <a:lnTo>
                    <a:pt x="0" y="1409700"/>
                  </a:lnTo>
                  <a:lnTo>
                    <a:pt x="0" y="0"/>
                  </a:lnTo>
                  <a:lnTo>
                    <a:pt x="3333750" y="0"/>
                  </a:lnTo>
                  <a:lnTo>
                    <a:pt x="3333750" y="1409700"/>
                  </a:lnTo>
                  <a:close/>
                </a:path>
              </a:pathLst>
            </a:custGeom>
            <a:solidFill>
              <a:srgbClr val="343741"/>
            </a:solidFill>
          </p:spPr>
          <p:txBody>
            <a:bodyPr wrap="square" lIns="0" tIns="0" rIns="0" bIns="0" rtlCol="0"/>
            <a:lstStyle/>
            <a:p>
              <a:endParaRPr/>
            </a:p>
          </p:txBody>
        </p:sp>
        <p:sp>
          <p:nvSpPr>
            <p:cNvPr id="49" name="object 49"/>
            <p:cNvSpPr/>
            <p:nvPr/>
          </p:nvSpPr>
          <p:spPr>
            <a:xfrm>
              <a:off x="8924940" y="5324490"/>
              <a:ext cx="19050" cy="447675"/>
            </a:xfrm>
            <a:custGeom>
              <a:avLst/>
              <a:gdLst/>
              <a:ahLst/>
              <a:cxnLst/>
              <a:rect l="l" t="t" r="r" b="b"/>
              <a:pathLst>
                <a:path w="19050" h="447675">
                  <a:moveTo>
                    <a:pt x="19050" y="447675"/>
                  </a:moveTo>
                  <a:lnTo>
                    <a:pt x="0" y="447675"/>
                  </a:lnTo>
                  <a:lnTo>
                    <a:pt x="0" y="0"/>
                  </a:lnTo>
                  <a:lnTo>
                    <a:pt x="19050" y="0"/>
                  </a:lnTo>
                  <a:lnTo>
                    <a:pt x="19050" y="447675"/>
                  </a:lnTo>
                  <a:close/>
                </a:path>
              </a:pathLst>
            </a:custGeom>
            <a:solidFill>
              <a:srgbClr val="299D8F"/>
            </a:solidFill>
          </p:spPr>
          <p:txBody>
            <a:bodyPr wrap="square" lIns="0" tIns="0" rIns="0" bIns="0" rtlCol="0"/>
            <a:lstStyle/>
            <a:p>
              <a:endParaRPr/>
            </a:p>
          </p:txBody>
        </p:sp>
      </p:grpSp>
      <p:sp>
        <p:nvSpPr>
          <p:cNvPr id="50" name="object 50"/>
          <p:cNvSpPr txBox="1"/>
          <p:nvPr/>
        </p:nvSpPr>
        <p:spPr>
          <a:xfrm>
            <a:off x="9039240" y="5287382"/>
            <a:ext cx="285750" cy="502920"/>
          </a:xfrm>
          <a:prstGeom prst="rect">
            <a:avLst/>
          </a:prstGeom>
        </p:spPr>
        <p:txBody>
          <a:bodyPr vert="horz" wrap="square" lIns="0" tIns="46355" rIns="0" bIns="0" rtlCol="0">
            <a:spAutoFit/>
          </a:bodyPr>
          <a:lstStyle/>
          <a:p>
            <a:pPr>
              <a:lnSpc>
                <a:spcPct val="100000"/>
              </a:lnSpc>
              <a:spcBef>
                <a:spcPts val="365"/>
              </a:spcBef>
            </a:pPr>
            <a:r>
              <a:rPr sz="900" b="1" spc="-10" dirty="0">
                <a:solidFill>
                  <a:srgbClr val="299D8F"/>
                </a:solidFill>
                <a:latin typeface="Segoe UI"/>
                <a:cs typeface="Segoe UI"/>
              </a:rPr>
              <a:t>julho</a:t>
            </a:r>
            <a:endParaRPr sz="900">
              <a:latin typeface="Segoe UI"/>
              <a:cs typeface="Segoe UI"/>
            </a:endParaRPr>
          </a:p>
          <a:p>
            <a:pPr>
              <a:lnSpc>
                <a:spcPts val="1055"/>
              </a:lnSpc>
              <a:spcBef>
                <a:spcPts val="295"/>
              </a:spcBef>
            </a:pPr>
            <a:r>
              <a:rPr sz="950" spc="-20" dirty="0">
                <a:solidFill>
                  <a:srgbClr val="BCBED0"/>
                </a:solidFill>
                <a:latin typeface="Trebuchet MS"/>
                <a:cs typeface="Trebuchet MS"/>
              </a:rPr>
              <a:t>2021</a:t>
            </a:r>
            <a:endParaRPr sz="950">
              <a:latin typeface="Trebuchet MS"/>
              <a:cs typeface="Trebuchet MS"/>
            </a:endParaRPr>
          </a:p>
          <a:p>
            <a:pPr>
              <a:lnSpc>
                <a:spcPts val="1055"/>
              </a:lnSpc>
            </a:pPr>
            <a:r>
              <a:rPr sz="950" spc="-25" dirty="0">
                <a:solidFill>
                  <a:srgbClr val="BCBED0"/>
                </a:solidFill>
                <a:latin typeface="Trebuchet MS"/>
                <a:cs typeface="Trebuchet MS"/>
              </a:rPr>
              <a:t>Ano</a:t>
            </a:r>
            <a:endParaRPr sz="950">
              <a:latin typeface="Trebuchet MS"/>
              <a:cs typeface="Trebuchet MS"/>
            </a:endParaRPr>
          </a:p>
        </p:txBody>
      </p:sp>
      <p:sp>
        <p:nvSpPr>
          <p:cNvPr id="51" name="object 51"/>
          <p:cNvSpPr txBox="1"/>
          <p:nvPr/>
        </p:nvSpPr>
        <p:spPr>
          <a:xfrm>
            <a:off x="10601340" y="5494670"/>
            <a:ext cx="393065" cy="295910"/>
          </a:xfrm>
          <a:prstGeom prst="rect">
            <a:avLst/>
          </a:prstGeom>
        </p:spPr>
        <p:txBody>
          <a:bodyPr vert="horz" wrap="square" lIns="0" tIns="13970" rIns="0" bIns="0" rtlCol="0">
            <a:spAutoFit/>
          </a:bodyPr>
          <a:lstStyle/>
          <a:p>
            <a:pPr>
              <a:lnSpc>
                <a:spcPts val="1055"/>
              </a:lnSpc>
              <a:spcBef>
                <a:spcPts val="110"/>
              </a:spcBef>
            </a:pPr>
            <a:r>
              <a:rPr sz="950" spc="-50" dirty="0">
                <a:solidFill>
                  <a:srgbClr val="BCBED0"/>
                </a:solidFill>
                <a:latin typeface="Trebuchet MS"/>
                <a:cs typeface="Trebuchet MS"/>
              </a:rPr>
              <a:t>6</a:t>
            </a:r>
            <a:endParaRPr sz="950">
              <a:latin typeface="Trebuchet MS"/>
              <a:cs typeface="Trebuchet MS"/>
            </a:endParaRPr>
          </a:p>
          <a:p>
            <a:pPr>
              <a:lnSpc>
                <a:spcPts val="1055"/>
              </a:lnSpc>
            </a:pPr>
            <a:r>
              <a:rPr sz="950" spc="-30" dirty="0">
                <a:solidFill>
                  <a:srgbClr val="BCBED0"/>
                </a:solidFill>
                <a:latin typeface="Trebuchet MS"/>
                <a:cs typeface="Trebuchet MS"/>
              </a:rPr>
              <a:t>Imóveis</a:t>
            </a:r>
            <a:endParaRPr sz="950">
              <a:latin typeface="Trebuchet MS"/>
              <a:cs typeface="Trebuchet MS"/>
            </a:endParaRPr>
          </a:p>
        </p:txBody>
      </p:sp>
      <p:sp>
        <p:nvSpPr>
          <p:cNvPr id="52" name="object 52"/>
          <p:cNvSpPr/>
          <p:nvPr/>
        </p:nvSpPr>
        <p:spPr>
          <a:xfrm>
            <a:off x="8924940" y="5962665"/>
            <a:ext cx="19050" cy="447675"/>
          </a:xfrm>
          <a:custGeom>
            <a:avLst/>
            <a:gdLst/>
            <a:ahLst/>
            <a:cxnLst/>
            <a:rect l="l" t="t" r="r" b="b"/>
            <a:pathLst>
              <a:path w="19050" h="447675">
                <a:moveTo>
                  <a:pt x="19050" y="447675"/>
                </a:moveTo>
                <a:lnTo>
                  <a:pt x="0" y="447675"/>
                </a:lnTo>
                <a:lnTo>
                  <a:pt x="0" y="0"/>
                </a:lnTo>
                <a:lnTo>
                  <a:pt x="19050" y="0"/>
                </a:lnTo>
                <a:lnTo>
                  <a:pt x="19050" y="447675"/>
                </a:lnTo>
                <a:close/>
              </a:path>
            </a:pathLst>
          </a:custGeom>
          <a:solidFill>
            <a:srgbClr val="299D8F"/>
          </a:solidFill>
        </p:spPr>
        <p:txBody>
          <a:bodyPr wrap="square" lIns="0" tIns="0" rIns="0" bIns="0" rtlCol="0"/>
          <a:lstStyle/>
          <a:p>
            <a:endParaRPr/>
          </a:p>
        </p:txBody>
      </p:sp>
      <p:sp>
        <p:nvSpPr>
          <p:cNvPr id="53" name="object 53"/>
          <p:cNvSpPr txBox="1"/>
          <p:nvPr/>
        </p:nvSpPr>
        <p:spPr>
          <a:xfrm>
            <a:off x="9039240" y="5925557"/>
            <a:ext cx="565150" cy="502920"/>
          </a:xfrm>
          <a:prstGeom prst="rect">
            <a:avLst/>
          </a:prstGeom>
        </p:spPr>
        <p:txBody>
          <a:bodyPr vert="horz" wrap="square" lIns="0" tIns="46355" rIns="0" bIns="0" rtlCol="0">
            <a:spAutoFit/>
          </a:bodyPr>
          <a:lstStyle/>
          <a:p>
            <a:pPr>
              <a:lnSpc>
                <a:spcPct val="100000"/>
              </a:lnSpc>
              <a:spcBef>
                <a:spcPts val="365"/>
              </a:spcBef>
            </a:pPr>
            <a:r>
              <a:rPr sz="900" b="1" spc="-10" dirty="0">
                <a:solidFill>
                  <a:srgbClr val="299D8F"/>
                </a:solidFill>
                <a:latin typeface="Segoe UI"/>
                <a:cs typeface="Segoe UI"/>
              </a:rPr>
              <a:t>novembro</a:t>
            </a:r>
            <a:endParaRPr sz="900">
              <a:latin typeface="Segoe UI"/>
              <a:cs typeface="Segoe UI"/>
            </a:endParaRPr>
          </a:p>
          <a:p>
            <a:pPr>
              <a:lnSpc>
                <a:spcPts val="1060"/>
              </a:lnSpc>
              <a:spcBef>
                <a:spcPts val="295"/>
              </a:spcBef>
            </a:pPr>
            <a:r>
              <a:rPr sz="950" spc="-20" dirty="0">
                <a:solidFill>
                  <a:srgbClr val="BCBED0"/>
                </a:solidFill>
                <a:latin typeface="Trebuchet MS"/>
                <a:cs typeface="Trebuchet MS"/>
              </a:rPr>
              <a:t>2021</a:t>
            </a:r>
            <a:endParaRPr sz="950">
              <a:latin typeface="Trebuchet MS"/>
              <a:cs typeface="Trebuchet MS"/>
            </a:endParaRPr>
          </a:p>
          <a:p>
            <a:pPr>
              <a:lnSpc>
                <a:spcPts val="1060"/>
              </a:lnSpc>
            </a:pPr>
            <a:r>
              <a:rPr sz="950" spc="-25" dirty="0">
                <a:solidFill>
                  <a:srgbClr val="BCBED0"/>
                </a:solidFill>
                <a:latin typeface="Trebuchet MS"/>
                <a:cs typeface="Trebuchet MS"/>
              </a:rPr>
              <a:t>Ano</a:t>
            </a:r>
            <a:endParaRPr sz="950">
              <a:latin typeface="Trebuchet MS"/>
              <a:cs typeface="Trebuchet MS"/>
            </a:endParaRPr>
          </a:p>
        </p:txBody>
      </p:sp>
      <p:sp>
        <p:nvSpPr>
          <p:cNvPr id="54" name="object 54"/>
          <p:cNvSpPr txBox="1"/>
          <p:nvPr/>
        </p:nvSpPr>
        <p:spPr>
          <a:xfrm>
            <a:off x="10601340" y="6132845"/>
            <a:ext cx="393065" cy="295910"/>
          </a:xfrm>
          <a:prstGeom prst="rect">
            <a:avLst/>
          </a:prstGeom>
        </p:spPr>
        <p:txBody>
          <a:bodyPr vert="horz" wrap="square" lIns="0" tIns="13970" rIns="0" bIns="0" rtlCol="0">
            <a:spAutoFit/>
          </a:bodyPr>
          <a:lstStyle/>
          <a:p>
            <a:pPr>
              <a:lnSpc>
                <a:spcPts val="1060"/>
              </a:lnSpc>
              <a:spcBef>
                <a:spcPts val="110"/>
              </a:spcBef>
            </a:pPr>
            <a:r>
              <a:rPr sz="950" spc="-50" dirty="0">
                <a:solidFill>
                  <a:srgbClr val="BCBED0"/>
                </a:solidFill>
                <a:latin typeface="Trebuchet MS"/>
                <a:cs typeface="Trebuchet MS"/>
              </a:rPr>
              <a:t>6</a:t>
            </a:r>
            <a:endParaRPr sz="950">
              <a:latin typeface="Trebuchet MS"/>
              <a:cs typeface="Trebuchet MS"/>
            </a:endParaRPr>
          </a:p>
          <a:p>
            <a:pPr>
              <a:lnSpc>
                <a:spcPts val="1060"/>
              </a:lnSpc>
            </a:pPr>
            <a:r>
              <a:rPr sz="950" spc="-30" dirty="0">
                <a:solidFill>
                  <a:srgbClr val="BCBED0"/>
                </a:solidFill>
                <a:latin typeface="Trebuchet MS"/>
                <a:cs typeface="Trebuchet MS"/>
              </a:rPr>
              <a:t>Imóveis</a:t>
            </a:r>
            <a:endParaRPr sz="950">
              <a:latin typeface="Trebuchet MS"/>
              <a:cs typeface="Trebuchet MS"/>
            </a:endParaRPr>
          </a:p>
        </p:txBody>
      </p:sp>
      <p:grpSp>
        <p:nvGrpSpPr>
          <p:cNvPr id="55" name="object 55"/>
          <p:cNvGrpSpPr/>
          <p:nvPr/>
        </p:nvGrpSpPr>
        <p:grpSpPr>
          <a:xfrm>
            <a:off x="5286390" y="5362590"/>
            <a:ext cx="3333750" cy="581025"/>
            <a:chOff x="5286390" y="5362590"/>
            <a:chExt cx="3333750" cy="581025"/>
          </a:xfrm>
        </p:grpSpPr>
        <p:sp>
          <p:nvSpPr>
            <p:cNvPr id="56" name="object 56"/>
            <p:cNvSpPr/>
            <p:nvPr/>
          </p:nvSpPr>
          <p:spPr>
            <a:xfrm>
              <a:off x="5286390" y="5362590"/>
              <a:ext cx="3333750" cy="581025"/>
            </a:xfrm>
            <a:custGeom>
              <a:avLst/>
              <a:gdLst/>
              <a:ahLst/>
              <a:cxnLst/>
              <a:rect l="l" t="t" r="r" b="b"/>
              <a:pathLst>
                <a:path w="3333750" h="581025">
                  <a:moveTo>
                    <a:pt x="3333750" y="581025"/>
                  </a:moveTo>
                  <a:lnTo>
                    <a:pt x="0" y="581025"/>
                  </a:lnTo>
                  <a:lnTo>
                    <a:pt x="0" y="0"/>
                  </a:lnTo>
                  <a:lnTo>
                    <a:pt x="3333750" y="0"/>
                  </a:lnTo>
                  <a:lnTo>
                    <a:pt x="3333750" y="581025"/>
                  </a:lnTo>
                  <a:close/>
                </a:path>
              </a:pathLst>
            </a:custGeom>
            <a:solidFill>
              <a:srgbClr val="343741"/>
            </a:solidFill>
          </p:spPr>
          <p:txBody>
            <a:bodyPr wrap="square" lIns="0" tIns="0" rIns="0" bIns="0" rtlCol="0"/>
            <a:lstStyle/>
            <a:p>
              <a:endParaRPr/>
            </a:p>
          </p:txBody>
        </p:sp>
        <p:sp>
          <p:nvSpPr>
            <p:cNvPr id="57" name="object 57"/>
            <p:cNvSpPr/>
            <p:nvPr/>
          </p:nvSpPr>
          <p:spPr>
            <a:xfrm>
              <a:off x="5333999" y="5410199"/>
              <a:ext cx="19050" cy="447675"/>
            </a:xfrm>
            <a:custGeom>
              <a:avLst/>
              <a:gdLst/>
              <a:ahLst/>
              <a:cxnLst/>
              <a:rect l="l" t="t" r="r" b="b"/>
              <a:pathLst>
                <a:path w="19050" h="447675">
                  <a:moveTo>
                    <a:pt x="19050" y="447675"/>
                  </a:moveTo>
                  <a:lnTo>
                    <a:pt x="0" y="447675"/>
                  </a:lnTo>
                  <a:lnTo>
                    <a:pt x="0" y="0"/>
                  </a:lnTo>
                  <a:lnTo>
                    <a:pt x="19050" y="0"/>
                  </a:lnTo>
                  <a:lnTo>
                    <a:pt x="19050" y="447675"/>
                  </a:lnTo>
                  <a:close/>
                </a:path>
              </a:pathLst>
            </a:custGeom>
            <a:solidFill>
              <a:srgbClr val="299D8F"/>
            </a:solidFill>
          </p:spPr>
          <p:txBody>
            <a:bodyPr wrap="square" lIns="0" tIns="0" rIns="0" bIns="0" rtlCol="0"/>
            <a:lstStyle/>
            <a:p>
              <a:endParaRPr/>
            </a:p>
          </p:txBody>
        </p:sp>
      </p:grpSp>
      <p:sp>
        <p:nvSpPr>
          <p:cNvPr id="58" name="object 58"/>
          <p:cNvSpPr txBox="1"/>
          <p:nvPr/>
        </p:nvSpPr>
        <p:spPr>
          <a:xfrm>
            <a:off x="5448300" y="5373092"/>
            <a:ext cx="495300" cy="502920"/>
          </a:xfrm>
          <a:prstGeom prst="rect">
            <a:avLst/>
          </a:prstGeom>
        </p:spPr>
        <p:txBody>
          <a:bodyPr vert="horz" wrap="square" lIns="0" tIns="46355" rIns="0" bIns="0" rtlCol="0">
            <a:spAutoFit/>
          </a:bodyPr>
          <a:lstStyle/>
          <a:p>
            <a:pPr>
              <a:lnSpc>
                <a:spcPct val="100000"/>
              </a:lnSpc>
              <a:spcBef>
                <a:spcPts val="365"/>
              </a:spcBef>
            </a:pPr>
            <a:r>
              <a:rPr sz="900" b="1" spc="-10" dirty="0">
                <a:solidFill>
                  <a:srgbClr val="299D8F"/>
                </a:solidFill>
                <a:latin typeface="Segoe UI"/>
                <a:cs typeface="Segoe UI"/>
              </a:rPr>
              <a:t>fevereiro</a:t>
            </a:r>
            <a:endParaRPr sz="900">
              <a:latin typeface="Segoe UI"/>
              <a:cs typeface="Segoe UI"/>
            </a:endParaRPr>
          </a:p>
          <a:p>
            <a:pPr>
              <a:lnSpc>
                <a:spcPts val="1060"/>
              </a:lnSpc>
              <a:spcBef>
                <a:spcPts val="295"/>
              </a:spcBef>
            </a:pPr>
            <a:r>
              <a:rPr sz="950" spc="-20" dirty="0">
                <a:solidFill>
                  <a:srgbClr val="BCBED0"/>
                </a:solidFill>
                <a:latin typeface="Trebuchet MS"/>
                <a:cs typeface="Trebuchet MS"/>
              </a:rPr>
              <a:t>2022</a:t>
            </a:r>
            <a:endParaRPr sz="950">
              <a:latin typeface="Trebuchet MS"/>
              <a:cs typeface="Trebuchet MS"/>
            </a:endParaRPr>
          </a:p>
          <a:p>
            <a:pPr>
              <a:lnSpc>
                <a:spcPts val="1060"/>
              </a:lnSpc>
            </a:pPr>
            <a:r>
              <a:rPr sz="950" spc="-25" dirty="0">
                <a:solidFill>
                  <a:srgbClr val="BCBED0"/>
                </a:solidFill>
                <a:latin typeface="Trebuchet MS"/>
                <a:cs typeface="Trebuchet MS"/>
              </a:rPr>
              <a:t>Ano</a:t>
            </a:r>
            <a:endParaRPr sz="950">
              <a:latin typeface="Trebuchet MS"/>
              <a:cs typeface="Trebuchet MS"/>
            </a:endParaRPr>
          </a:p>
        </p:txBody>
      </p:sp>
      <p:sp>
        <p:nvSpPr>
          <p:cNvPr id="59" name="object 59"/>
          <p:cNvSpPr txBox="1"/>
          <p:nvPr/>
        </p:nvSpPr>
        <p:spPr>
          <a:xfrm>
            <a:off x="7010400" y="5580379"/>
            <a:ext cx="393065" cy="295910"/>
          </a:xfrm>
          <a:prstGeom prst="rect">
            <a:avLst/>
          </a:prstGeom>
        </p:spPr>
        <p:txBody>
          <a:bodyPr vert="horz" wrap="square" lIns="0" tIns="13970" rIns="0" bIns="0" rtlCol="0">
            <a:spAutoFit/>
          </a:bodyPr>
          <a:lstStyle/>
          <a:p>
            <a:pPr>
              <a:lnSpc>
                <a:spcPts val="1060"/>
              </a:lnSpc>
              <a:spcBef>
                <a:spcPts val="110"/>
              </a:spcBef>
            </a:pPr>
            <a:r>
              <a:rPr sz="950" spc="-25" dirty="0">
                <a:solidFill>
                  <a:srgbClr val="BCBED0"/>
                </a:solidFill>
                <a:latin typeface="Trebuchet MS"/>
                <a:cs typeface="Trebuchet MS"/>
              </a:rPr>
              <a:t>10</a:t>
            </a:r>
            <a:endParaRPr sz="950">
              <a:latin typeface="Trebuchet MS"/>
              <a:cs typeface="Trebuchet MS"/>
            </a:endParaRPr>
          </a:p>
          <a:p>
            <a:pPr>
              <a:lnSpc>
                <a:spcPts val="1060"/>
              </a:lnSpc>
            </a:pPr>
            <a:r>
              <a:rPr sz="950" spc="-30" dirty="0">
                <a:solidFill>
                  <a:srgbClr val="BCBED0"/>
                </a:solidFill>
                <a:latin typeface="Trebuchet MS"/>
                <a:cs typeface="Trebuchet MS"/>
              </a:rPr>
              <a:t>Imóveis</a:t>
            </a:r>
            <a:endParaRPr sz="950">
              <a:latin typeface="Trebuchet MS"/>
              <a:cs typeface="Trebuchet MS"/>
            </a:endParaRPr>
          </a:p>
        </p:txBody>
      </p:sp>
      <p:grpSp>
        <p:nvGrpSpPr>
          <p:cNvPr id="60" name="object 60"/>
          <p:cNvGrpSpPr/>
          <p:nvPr/>
        </p:nvGrpSpPr>
        <p:grpSpPr>
          <a:xfrm>
            <a:off x="8886840" y="4486290"/>
            <a:ext cx="3333750" cy="590550"/>
            <a:chOff x="8886840" y="4486290"/>
            <a:chExt cx="3333750" cy="590550"/>
          </a:xfrm>
        </p:grpSpPr>
        <p:sp>
          <p:nvSpPr>
            <p:cNvPr id="61" name="object 61"/>
            <p:cNvSpPr/>
            <p:nvPr/>
          </p:nvSpPr>
          <p:spPr>
            <a:xfrm>
              <a:off x="8886840" y="4486290"/>
              <a:ext cx="3333750" cy="590550"/>
            </a:xfrm>
            <a:custGeom>
              <a:avLst/>
              <a:gdLst/>
              <a:ahLst/>
              <a:cxnLst/>
              <a:rect l="l" t="t" r="r" b="b"/>
              <a:pathLst>
                <a:path w="3333750" h="590550">
                  <a:moveTo>
                    <a:pt x="3333750" y="590550"/>
                  </a:moveTo>
                  <a:lnTo>
                    <a:pt x="0" y="590550"/>
                  </a:lnTo>
                  <a:lnTo>
                    <a:pt x="0" y="0"/>
                  </a:lnTo>
                  <a:lnTo>
                    <a:pt x="3333750" y="0"/>
                  </a:lnTo>
                  <a:lnTo>
                    <a:pt x="3333750" y="590550"/>
                  </a:lnTo>
                  <a:close/>
                </a:path>
              </a:pathLst>
            </a:custGeom>
            <a:solidFill>
              <a:srgbClr val="343741"/>
            </a:solidFill>
          </p:spPr>
          <p:txBody>
            <a:bodyPr wrap="square" lIns="0" tIns="0" rIns="0" bIns="0" rtlCol="0"/>
            <a:lstStyle/>
            <a:p>
              <a:endParaRPr/>
            </a:p>
          </p:txBody>
        </p:sp>
        <p:sp>
          <p:nvSpPr>
            <p:cNvPr id="62" name="object 62"/>
            <p:cNvSpPr/>
            <p:nvPr/>
          </p:nvSpPr>
          <p:spPr>
            <a:xfrm>
              <a:off x="8934450" y="4533899"/>
              <a:ext cx="19050" cy="447675"/>
            </a:xfrm>
            <a:custGeom>
              <a:avLst/>
              <a:gdLst/>
              <a:ahLst/>
              <a:cxnLst/>
              <a:rect l="l" t="t" r="r" b="b"/>
              <a:pathLst>
                <a:path w="19050" h="447675">
                  <a:moveTo>
                    <a:pt x="19050" y="447675"/>
                  </a:moveTo>
                  <a:lnTo>
                    <a:pt x="0" y="447675"/>
                  </a:lnTo>
                  <a:lnTo>
                    <a:pt x="0" y="0"/>
                  </a:lnTo>
                  <a:lnTo>
                    <a:pt x="19050" y="0"/>
                  </a:lnTo>
                  <a:lnTo>
                    <a:pt x="19050" y="447675"/>
                  </a:lnTo>
                  <a:close/>
                </a:path>
              </a:pathLst>
            </a:custGeom>
            <a:solidFill>
              <a:srgbClr val="299D8F"/>
            </a:solidFill>
          </p:spPr>
          <p:txBody>
            <a:bodyPr wrap="square" lIns="0" tIns="0" rIns="0" bIns="0" rtlCol="0"/>
            <a:lstStyle/>
            <a:p>
              <a:endParaRPr/>
            </a:p>
          </p:txBody>
        </p:sp>
      </p:grpSp>
      <p:sp>
        <p:nvSpPr>
          <p:cNvPr id="63" name="object 63"/>
          <p:cNvSpPr txBox="1"/>
          <p:nvPr/>
        </p:nvSpPr>
        <p:spPr>
          <a:xfrm>
            <a:off x="9048750" y="4496792"/>
            <a:ext cx="285750" cy="502920"/>
          </a:xfrm>
          <a:prstGeom prst="rect">
            <a:avLst/>
          </a:prstGeom>
        </p:spPr>
        <p:txBody>
          <a:bodyPr vert="horz" wrap="square" lIns="0" tIns="46355" rIns="0" bIns="0" rtlCol="0">
            <a:spAutoFit/>
          </a:bodyPr>
          <a:lstStyle/>
          <a:p>
            <a:pPr>
              <a:lnSpc>
                <a:spcPct val="100000"/>
              </a:lnSpc>
              <a:spcBef>
                <a:spcPts val="365"/>
              </a:spcBef>
            </a:pPr>
            <a:r>
              <a:rPr sz="900" b="1" spc="-10" dirty="0">
                <a:solidFill>
                  <a:srgbClr val="299D8F"/>
                </a:solidFill>
                <a:latin typeface="Segoe UI"/>
                <a:cs typeface="Segoe UI"/>
              </a:rPr>
              <a:t>julho</a:t>
            </a:r>
            <a:endParaRPr sz="900">
              <a:latin typeface="Segoe UI"/>
              <a:cs typeface="Segoe UI"/>
            </a:endParaRPr>
          </a:p>
          <a:p>
            <a:pPr>
              <a:lnSpc>
                <a:spcPts val="1055"/>
              </a:lnSpc>
              <a:spcBef>
                <a:spcPts val="295"/>
              </a:spcBef>
            </a:pPr>
            <a:r>
              <a:rPr sz="950" spc="-20" dirty="0">
                <a:solidFill>
                  <a:srgbClr val="BCBED0"/>
                </a:solidFill>
                <a:latin typeface="Trebuchet MS"/>
                <a:cs typeface="Trebuchet MS"/>
              </a:rPr>
              <a:t>2020</a:t>
            </a:r>
            <a:endParaRPr sz="950">
              <a:latin typeface="Trebuchet MS"/>
              <a:cs typeface="Trebuchet MS"/>
            </a:endParaRPr>
          </a:p>
          <a:p>
            <a:pPr>
              <a:lnSpc>
                <a:spcPts val="1060"/>
              </a:lnSpc>
            </a:pPr>
            <a:r>
              <a:rPr sz="950" spc="-25" dirty="0">
                <a:solidFill>
                  <a:srgbClr val="BCBED0"/>
                </a:solidFill>
                <a:latin typeface="Trebuchet MS"/>
                <a:cs typeface="Trebuchet MS"/>
              </a:rPr>
              <a:t>Ano</a:t>
            </a:r>
            <a:endParaRPr sz="950">
              <a:latin typeface="Trebuchet MS"/>
              <a:cs typeface="Trebuchet MS"/>
            </a:endParaRPr>
          </a:p>
        </p:txBody>
      </p:sp>
      <p:sp>
        <p:nvSpPr>
          <p:cNvPr id="64" name="object 64"/>
          <p:cNvSpPr txBox="1"/>
          <p:nvPr/>
        </p:nvSpPr>
        <p:spPr>
          <a:xfrm>
            <a:off x="10610850" y="4704079"/>
            <a:ext cx="393065" cy="295910"/>
          </a:xfrm>
          <a:prstGeom prst="rect">
            <a:avLst/>
          </a:prstGeom>
        </p:spPr>
        <p:txBody>
          <a:bodyPr vert="horz" wrap="square" lIns="0" tIns="13970" rIns="0" bIns="0" rtlCol="0">
            <a:spAutoFit/>
          </a:bodyPr>
          <a:lstStyle/>
          <a:p>
            <a:pPr>
              <a:lnSpc>
                <a:spcPts val="1055"/>
              </a:lnSpc>
              <a:spcBef>
                <a:spcPts val="110"/>
              </a:spcBef>
            </a:pPr>
            <a:r>
              <a:rPr sz="950" spc="-50" dirty="0">
                <a:solidFill>
                  <a:srgbClr val="BCBED0"/>
                </a:solidFill>
                <a:latin typeface="Trebuchet MS"/>
                <a:cs typeface="Trebuchet MS"/>
              </a:rPr>
              <a:t>7</a:t>
            </a:r>
            <a:endParaRPr sz="950">
              <a:latin typeface="Trebuchet MS"/>
              <a:cs typeface="Trebuchet MS"/>
            </a:endParaRPr>
          </a:p>
          <a:p>
            <a:pPr>
              <a:lnSpc>
                <a:spcPts val="1060"/>
              </a:lnSpc>
            </a:pPr>
            <a:r>
              <a:rPr sz="950" spc="-30" dirty="0">
                <a:solidFill>
                  <a:srgbClr val="BCBED0"/>
                </a:solidFill>
                <a:latin typeface="Trebuchet MS"/>
                <a:cs typeface="Trebuchet MS"/>
              </a:rPr>
              <a:t>Imóveis</a:t>
            </a:r>
            <a:endParaRPr sz="950">
              <a:latin typeface="Trebuchet MS"/>
              <a:cs typeface="Trebuchet MS"/>
            </a:endParaRPr>
          </a:p>
        </p:txBody>
      </p:sp>
      <p:grpSp>
        <p:nvGrpSpPr>
          <p:cNvPr id="65" name="object 65"/>
          <p:cNvGrpSpPr/>
          <p:nvPr/>
        </p:nvGrpSpPr>
        <p:grpSpPr>
          <a:xfrm>
            <a:off x="495300" y="2533650"/>
            <a:ext cx="4333875" cy="4152900"/>
            <a:chOff x="495300" y="2533650"/>
            <a:chExt cx="4333875" cy="4152900"/>
          </a:xfrm>
        </p:grpSpPr>
        <p:sp>
          <p:nvSpPr>
            <p:cNvPr id="66" name="object 66"/>
            <p:cNvSpPr/>
            <p:nvPr/>
          </p:nvSpPr>
          <p:spPr>
            <a:xfrm>
              <a:off x="495300" y="2533650"/>
              <a:ext cx="4333875" cy="4152900"/>
            </a:xfrm>
            <a:custGeom>
              <a:avLst/>
              <a:gdLst/>
              <a:ahLst/>
              <a:cxnLst/>
              <a:rect l="l" t="t" r="r" b="b"/>
              <a:pathLst>
                <a:path w="4333875" h="4152900">
                  <a:moveTo>
                    <a:pt x="4333875" y="4152900"/>
                  </a:moveTo>
                  <a:lnTo>
                    <a:pt x="0" y="4152900"/>
                  </a:lnTo>
                  <a:lnTo>
                    <a:pt x="0" y="0"/>
                  </a:lnTo>
                  <a:lnTo>
                    <a:pt x="4333875" y="0"/>
                  </a:lnTo>
                  <a:lnTo>
                    <a:pt x="4333875" y="4152900"/>
                  </a:lnTo>
                  <a:close/>
                </a:path>
              </a:pathLst>
            </a:custGeom>
            <a:solidFill>
              <a:srgbClr val="343741"/>
            </a:solidFill>
          </p:spPr>
          <p:txBody>
            <a:bodyPr wrap="square" lIns="0" tIns="0" rIns="0" bIns="0" rtlCol="0"/>
            <a:lstStyle/>
            <a:p>
              <a:endParaRPr/>
            </a:p>
          </p:txBody>
        </p:sp>
        <p:sp>
          <p:nvSpPr>
            <p:cNvPr id="67" name="object 67"/>
            <p:cNvSpPr/>
            <p:nvPr/>
          </p:nvSpPr>
          <p:spPr>
            <a:xfrm>
              <a:off x="981075" y="6334137"/>
              <a:ext cx="3781425" cy="9525"/>
            </a:xfrm>
            <a:custGeom>
              <a:avLst/>
              <a:gdLst/>
              <a:ahLst/>
              <a:cxnLst/>
              <a:rect l="l" t="t" r="r" b="b"/>
              <a:pathLst>
                <a:path w="3781425" h="9525">
                  <a:moveTo>
                    <a:pt x="9525" y="0"/>
                  </a:moveTo>
                  <a:lnTo>
                    <a:pt x="0" y="0"/>
                  </a:lnTo>
                  <a:lnTo>
                    <a:pt x="0" y="9525"/>
                  </a:lnTo>
                  <a:lnTo>
                    <a:pt x="9525" y="9525"/>
                  </a:lnTo>
                  <a:lnTo>
                    <a:pt x="9525" y="0"/>
                  </a:lnTo>
                  <a:close/>
                </a:path>
                <a:path w="3781425" h="9525">
                  <a:moveTo>
                    <a:pt x="66675" y="0"/>
                  </a:moveTo>
                  <a:lnTo>
                    <a:pt x="57150" y="0"/>
                  </a:lnTo>
                  <a:lnTo>
                    <a:pt x="57150" y="9525"/>
                  </a:lnTo>
                  <a:lnTo>
                    <a:pt x="66675" y="9525"/>
                  </a:lnTo>
                  <a:lnTo>
                    <a:pt x="66675" y="0"/>
                  </a:lnTo>
                  <a:close/>
                </a:path>
                <a:path w="3781425" h="9525">
                  <a:moveTo>
                    <a:pt x="123825" y="0"/>
                  </a:moveTo>
                  <a:lnTo>
                    <a:pt x="114300" y="0"/>
                  </a:lnTo>
                  <a:lnTo>
                    <a:pt x="114300" y="9525"/>
                  </a:lnTo>
                  <a:lnTo>
                    <a:pt x="123825" y="9525"/>
                  </a:lnTo>
                  <a:lnTo>
                    <a:pt x="123825" y="0"/>
                  </a:lnTo>
                  <a:close/>
                </a:path>
                <a:path w="3781425" h="9525">
                  <a:moveTo>
                    <a:pt x="180975" y="0"/>
                  </a:moveTo>
                  <a:lnTo>
                    <a:pt x="171450" y="0"/>
                  </a:lnTo>
                  <a:lnTo>
                    <a:pt x="171450" y="9525"/>
                  </a:lnTo>
                  <a:lnTo>
                    <a:pt x="180975" y="9525"/>
                  </a:lnTo>
                  <a:lnTo>
                    <a:pt x="180975" y="0"/>
                  </a:lnTo>
                  <a:close/>
                </a:path>
                <a:path w="3781425" h="9525">
                  <a:moveTo>
                    <a:pt x="238125" y="0"/>
                  </a:moveTo>
                  <a:lnTo>
                    <a:pt x="228600" y="0"/>
                  </a:lnTo>
                  <a:lnTo>
                    <a:pt x="228600" y="9525"/>
                  </a:lnTo>
                  <a:lnTo>
                    <a:pt x="238125" y="9525"/>
                  </a:lnTo>
                  <a:lnTo>
                    <a:pt x="238125" y="0"/>
                  </a:lnTo>
                  <a:close/>
                </a:path>
                <a:path w="3781425" h="9525">
                  <a:moveTo>
                    <a:pt x="295275" y="0"/>
                  </a:moveTo>
                  <a:lnTo>
                    <a:pt x="285750" y="0"/>
                  </a:lnTo>
                  <a:lnTo>
                    <a:pt x="285750" y="9525"/>
                  </a:lnTo>
                  <a:lnTo>
                    <a:pt x="295275" y="9525"/>
                  </a:lnTo>
                  <a:lnTo>
                    <a:pt x="295275" y="0"/>
                  </a:lnTo>
                  <a:close/>
                </a:path>
                <a:path w="3781425" h="9525">
                  <a:moveTo>
                    <a:pt x="352425" y="0"/>
                  </a:moveTo>
                  <a:lnTo>
                    <a:pt x="342900" y="0"/>
                  </a:lnTo>
                  <a:lnTo>
                    <a:pt x="342900" y="9525"/>
                  </a:lnTo>
                  <a:lnTo>
                    <a:pt x="352425" y="9525"/>
                  </a:lnTo>
                  <a:lnTo>
                    <a:pt x="352425" y="0"/>
                  </a:lnTo>
                  <a:close/>
                </a:path>
                <a:path w="3781425" h="9525">
                  <a:moveTo>
                    <a:pt x="409575" y="0"/>
                  </a:moveTo>
                  <a:lnTo>
                    <a:pt x="400050" y="0"/>
                  </a:lnTo>
                  <a:lnTo>
                    <a:pt x="400050" y="9525"/>
                  </a:lnTo>
                  <a:lnTo>
                    <a:pt x="409575" y="9525"/>
                  </a:lnTo>
                  <a:lnTo>
                    <a:pt x="409575" y="0"/>
                  </a:lnTo>
                  <a:close/>
                </a:path>
                <a:path w="3781425" h="9525">
                  <a:moveTo>
                    <a:pt x="466725" y="0"/>
                  </a:moveTo>
                  <a:lnTo>
                    <a:pt x="457200" y="0"/>
                  </a:lnTo>
                  <a:lnTo>
                    <a:pt x="457200" y="9525"/>
                  </a:lnTo>
                  <a:lnTo>
                    <a:pt x="466725" y="9525"/>
                  </a:lnTo>
                  <a:lnTo>
                    <a:pt x="466725" y="0"/>
                  </a:lnTo>
                  <a:close/>
                </a:path>
                <a:path w="3781425" h="9525">
                  <a:moveTo>
                    <a:pt x="523875" y="0"/>
                  </a:moveTo>
                  <a:lnTo>
                    <a:pt x="514350" y="0"/>
                  </a:lnTo>
                  <a:lnTo>
                    <a:pt x="514350" y="9525"/>
                  </a:lnTo>
                  <a:lnTo>
                    <a:pt x="523875" y="9525"/>
                  </a:lnTo>
                  <a:lnTo>
                    <a:pt x="523875" y="0"/>
                  </a:lnTo>
                  <a:close/>
                </a:path>
                <a:path w="3781425" h="9525">
                  <a:moveTo>
                    <a:pt x="581025" y="0"/>
                  </a:moveTo>
                  <a:lnTo>
                    <a:pt x="571500" y="0"/>
                  </a:lnTo>
                  <a:lnTo>
                    <a:pt x="571500" y="9525"/>
                  </a:lnTo>
                  <a:lnTo>
                    <a:pt x="581025" y="9525"/>
                  </a:lnTo>
                  <a:lnTo>
                    <a:pt x="581025" y="0"/>
                  </a:lnTo>
                  <a:close/>
                </a:path>
                <a:path w="3781425" h="9525">
                  <a:moveTo>
                    <a:pt x="638175" y="0"/>
                  </a:moveTo>
                  <a:lnTo>
                    <a:pt x="628650" y="0"/>
                  </a:lnTo>
                  <a:lnTo>
                    <a:pt x="628650" y="9525"/>
                  </a:lnTo>
                  <a:lnTo>
                    <a:pt x="638175" y="9525"/>
                  </a:lnTo>
                  <a:lnTo>
                    <a:pt x="638175" y="0"/>
                  </a:lnTo>
                  <a:close/>
                </a:path>
                <a:path w="3781425" h="9525">
                  <a:moveTo>
                    <a:pt x="695325" y="0"/>
                  </a:moveTo>
                  <a:lnTo>
                    <a:pt x="685800" y="0"/>
                  </a:lnTo>
                  <a:lnTo>
                    <a:pt x="685800" y="9525"/>
                  </a:lnTo>
                  <a:lnTo>
                    <a:pt x="695325" y="9525"/>
                  </a:lnTo>
                  <a:lnTo>
                    <a:pt x="695325" y="0"/>
                  </a:lnTo>
                  <a:close/>
                </a:path>
                <a:path w="3781425" h="9525">
                  <a:moveTo>
                    <a:pt x="752475" y="0"/>
                  </a:moveTo>
                  <a:lnTo>
                    <a:pt x="742950" y="0"/>
                  </a:lnTo>
                  <a:lnTo>
                    <a:pt x="742950" y="9525"/>
                  </a:lnTo>
                  <a:lnTo>
                    <a:pt x="752475" y="9525"/>
                  </a:lnTo>
                  <a:lnTo>
                    <a:pt x="752475" y="0"/>
                  </a:lnTo>
                  <a:close/>
                </a:path>
                <a:path w="3781425" h="9525">
                  <a:moveTo>
                    <a:pt x="809625" y="0"/>
                  </a:moveTo>
                  <a:lnTo>
                    <a:pt x="800100" y="0"/>
                  </a:lnTo>
                  <a:lnTo>
                    <a:pt x="800100" y="9525"/>
                  </a:lnTo>
                  <a:lnTo>
                    <a:pt x="809625" y="9525"/>
                  </a:lnTo>
                  <a:lnTo>
                    <a:pt x="809625" y="0"/>
                  </a:lnTo>
                  <a:close/>
                </a:path>
                <a:path w="3781425" h="9525">
                  <a:moveTo>
                    <a:pt x="866775" y="0"/>
                  </a:moveTo>
                  <a:lnTo>
                    <a:pt x="857250" y="0"/>
                  </a:lnTo>
                  <a:lnTo>
                    <a:pt x="857250" y="9525"/>
                  </a:lnTo>
                  <a:lnTo>
                    <a:pt x="866775" y="9525"/>
                  </a:lnTo>
                  <a:lnTo>
                    <a:pt x="866775" y="0"/>
                  </a:lnTo>
                  <a:close/>
                </a:path>
                <a:path w="3781425" h="9525">
                  <a:moveTo>
                    <a:pt x="923925" y="0"/>
                  </a:moveTo>
                  <a:lnTo>
                    <a:pt x="914400" y="0"/>
                  </a:lnTo>
                  <a:lnTo>
                    <a:pt x="914400" y="9525"/>
                  </a:lnTo>
                  <a:lnTo>
                    <a:pt x="923925" y="9525"/>
                  </a:lnTo>
                  <a:lnTo>
                    <a:pt x="923925" y="0"/>
                  </a:lnTo>
                  <a:close/>
                </a:path>
                <a:path w="3781425" h="9525">
                  <a:moveTo>
                    <a:pt x="981075" y="0"/>
                  </a:moveTo>
                  <a:lnTo>
                    <a:pt x="971550" y="0"/>
                  </a:lnTo>
                  <a:lnTo>
                    <a:pt x="971550" y="9525"/>
                  </a:lnTo>
                  <a:lnTo>
                    <a:pt x="981075" y="9525"/>
                  </a:lnTo>
                  <a:lnTo>
                    <a:pt x="981075" y="0"/>
                  </a:lnTo>
                  <a:close/>
                </a:path>
                <a:path w="3781425" h="9525">
                  <a:moveTo>
                    <a:pt x="1038225" y="0"/>
                  </a:moveTo>
                  <a:lnTo>
                    <a:pt x="1028700" y="0"/>
                  </a:lnTo>
                  <a:lnTo>
                    <a:pt x="1028700" y="9525"/>
                  </a:lnTo>
                  <a:lnTo>
                    <a:pt x="1038225" y="9525"/>
                  </a:lnTo>
                  <a:lnTo>
                    <a:pt x="1038225" y="0"/>
                  </a:lnTo>
                  <a:close/>
                </a:path>
                <a:path w="3781425" h="9525">
                  <a:moveTo>
                    <a:pt x="1095375" y="0"/>
                  </a:moveTo>
                  <a:lnTo>
                    <a:pt x="1085850" y="0"/>
                  </a:lnTo>
                  <a:lnTo>
                    <a:pt x="1085850" y="9525"/>
                  </a:lnTo>
                  <a:lnTo>
                    <a:pt x="1095375" y="9525"/>
                  </a:lnTo>
                  <a:lnTo>
                    <a:pt x="1095375" y="0"/>
                  </a:lnTo>
                  <a:close/>
                </a:path>
                <a:path w="3781425" h="9525">
                  <a:moveTo>
                    <a:pt x="1152525" y="0"/>
                  </a:moveTo>
                  <a:lnTo>
                    <a:pt x="1143000" y="0"/>
                  </a:lnTo>
                  <a:lnTo>
                    <a:pt x="1143000" y="9525"/>
                  </a:lnTo>
                  <a:lnTo>
                    <a:pt x="1152525" y="9525"/>
                  </a:lnTo>
                  <a:lnTo>
                    <a:pt x="1152525" y="0"/>
                  </a:lnTo>
                  <a:close/>
                </a:path>
                <a:path w="3781425" h="9525">
                  <a:moveTo>
                    <a:pt x="1209675" y="0"/>
                  </a:moveTo>
                  <a:lnTo>
                    <a:pt x="1200150" y="0"/>
                  </a:lnTo>
                  <a:lnTo>
                    <a:pt x="1200150" y="9525"/>
                  </a:lnTo>
                  <a:lnTo>
                    <a:pt x="1209675" y="9525"/>
                  </a:lnTo>
                  <a:lnTo>
                    <a:pt x="1209675" y="0"/>
                  </a:lnTo>
                  <a:close/>
                </a:path>
                <a:path w="3781425" h="9525">
                  <a:moveTo>
                    <a:pt x="1266825" y="0"/>
                  </a:moveTo>
                  <a:lnTo>
                    <a:pt x="1257300" y="0"/>
                  </a:lnTo>
                  <a:lnTo>
                    <a:pt x="1257300" y="9525"/>
                  </a:lnTo>
                  <a:lnTo>
                    <a:pt x="1266825" y="9525"/>
                  </a:lnTo>
                  <a:lnTo>
                    <a:pt x="1266825" y="0"/>
                  </a:lnTo>
                  <a:close/>
                </a:path>
                <a:path w="3781425" h="9525">
                  <a:moveTo>
                    <a:pt x="1323975" y="0"/>
                  </a:moveTo>
                  <a:lnTo>
                    <a:pt x="1314450" y="0"/>
                  </a:lnTo>
                  <a:lnTo>
                    <a:pt x="1314450" y="9525"/>
                  </a:lnTo>
                  <a:lnTo>
                    <a:pt x="1323975" y="9525"/>
                  </a:lnTo>
                  <a:lnTo>
                    <a:pt x="1323975" y="0"/>
                  </a:lnTo>
                  <a:close/>
                </a:path>
                <a:path w="3781425" h="9525">
                  <a:moveTo>
                    <a:pt x="1381125" y="0"/>
                  </a:moveTo>
                  <a:lnTo>
                    <a:pt x="1371600" y="0"/>
                  </a:lnTo>
                  <a:lnTo>
                    <a:pt x="1371600" y="9525"/>
                  </a:lnTo>
                  <a:lnTo>
                    <a:pt x="1381125" y="9525"/>
                  </a:lnTo>
                  <a:lnTo>
                    <a:pt x="1381125" y="0"/>
                  </a:lnTo>
                  <a:close/>
                </a:path>
                <a:path w="3781425" h="9525">
                  <a:moveTo>
                    <a:pt x="1438275" y="0"/>
                  </a:moveTo>
                  <a:lnTo>
                    <a:pt x="1428750" y="0"/>
                  </a:lnTo>
                  <a:lnTo>
                    <a:pt x="1428750" y="9525"/>
                  </a:lnTo>
                  <a:lnTo>
                    <a:pt x="1438275" y="9525"/>
                  </a:lnTo>
                  <a:lnTo>
                    <a:pt x="1438275" y="0"/>
                  </a:lnTo>
                  <a:close/>
                </a:path>
                <a:path w="3781425" h="9525">
                  <a:moveTo>
                    <a:pt x="1495425" y="0"/>
                  </a:moveTo>
                  <a:lnTo>
                    <a:pt x="1485900" y="0"/>
                  </a:lnTo>
                  <a:lnTo>
                    <a:pt x="1485900" y="9525"/>
                  </a:lnTo>
                  <a:lnTo>
                    <a:pt x="1495425" y="9525"/>
                  </a:lnTo>
                  <a:lnTo>
                    <a:pt x="1495425" y="0"/>
                  </a:lnTo>
                  <a:close/>
                </a:path>
                <a:path w="3781425" h="9525">
                  <a:moveTo>
                    <a:pt x="1552575" y="0"/>
                  </a:moveTo>
                  <a:lnTo>
                    <a:pt x="1543050" y="0"/>
                  </a:lnTo>
                  <a:lnTo>
                    <a:pt x="1543050" y="9525"/>
                  </a:lnTo>
                  <a:lnTo>
                    <a:pt x="1552575" y="9525"/>
                  </a:lnTo>
                  <a:lnTo>
                    <a:pt x="1552575" y="0"/>
                  </a:lnTo>
                  <a:close/>
                </a:path>
                <a:path w="3781425" h="9525">
                  <a:moveTo>
                    <a:pt x="1609725" y="0"/>
                  </a:moveTo>
                  <a:lnTo>
                    <a:pt x="1600200" y="0"/>
                  </a:lnTo>
                  <a:lnTo>
                    <a:pt x="1600200" y="9525"/>
                  </a:lnTo>
                  <a:lnTo>
                    <a:pt x="1609725" y="9525"/>
                  </a:lnTo>
                  <a:lnTo>
                    <a:pt x="1609725" y="0"/>
                  </a:lnTo>
                  <a:close/>
                </a:path>
                <a:path w="3781425" h="9525">
                  <a:moveTo>
                    <a:pt x="1666875" y="0"/>
                  </a:moveTo>
                  <a:lnTo>
                    <a:pt x="1657350" y="0"/>
                  </a:lnTo>
                  <a:lnTo>
                    <a:pt x="1657350" y="9525"/>
                  </a:lnTo>
                  <a:lnTo>
                    <a:pt x="1666875" y="9525"/>
                  </a:lnTo>
                  <a:lnTo>
                    <a:pt x="1666875" y="0"/>
                  </a:lnTo>
                  <a:close/>
                </a:path>
                <a:path w="3781425" h="9525">
                  <a:moveTo>
                    <a:pt x="1724025" y="0"/>
                  </a:moveTo>
                  <a:lnTo>
                    <a:pt x="1714500" y="0"/>
                  </a:lnTo>
                  <a:lnTo>
                    <a:pt x="1714500" y="9525"/>
                  </a:lnTo>
                  <a:lnTo>
                    <a:pt x="1724025" y="9525"/>
                  </a:lnTo>
                  <a:lnTo>
                    <a:pt x="1724025" y="0"/>
                  </a:lnTo>
                  <a:close/>
                </a:path>
                <a:path w="3781425" h="9525">
                  <a:moveTo>
                    <a:pt x="1781175" y="0"/>
                  </a:moveTo>
                  <a:lnTo>
                    <a:pt x="1771650" y="0"/>
                  </a:lnTo>
                  <a:lnTo>
                    <a:pt x="1771650" y="9525"/>
                  </a:lnTo>
                  <a:lnTo>
                    <a:pt x="1781175" y="9525"/>
                  </a:lnTo>
                  <a:lnTo>
                    <a:pt x="1781175" y="0"/>
                  </a:lnTo>
                  <a:close/>
                </a:path>
                <a:path w="3781425" h="9525">
                  <a:moveTo>
                    <a:pt x="1838325" y="0"/>
                  </a:moveTo>
                  <a:lnTo>
                    <a:pt x="1828800" y="0"/>
                  </a:lnTo>
                  <a:lnTo>
                    <a:pt x="1828800" y="9525"/>
                  </a:lnTo>
                  <a:lnTo>
                    <a:pt x="1838325" y="9525"/>
                  </a:lnTo>
                  <a:lnTo>
                    <a:pt x="1838325" y="0"/>
                  </a:lnTo>
                  <a:close/>
                </a:path>
                <a:path w="3781425" h="9525">
                  <a:moveTo>
                    <a:pt x="1895475" y="0"/>
                  </a:moveTo>
                  <a:lnTo>
                    <a:pt x="1885950" y="0"/>
                  </a:lnTo>
                  <a:lnTo>
                    <a:pt x="1885950" y="9525"/>
                  </a:lnTo>
                  <a:lnTo>
                    <a:pt x="1895475" y="9525"/>
                  </a:lnTo>
                  <a:lnTo>
                    <a:pt x="1895475" y="0"/>
                  </a:lnTo>
                  <a:close/>
                </a:path>
                <a:path w="3781425" h="9525">
                  <a:moveTo>
                    <a:pt x="1952625" y="0"/>
                  </a:moveTo>
                  <a:lnTo>
                    <a:pt x="1943100" y="0"/>
                  </a:lnTo>
                  <a:lnTo>
                    <a:pt x="1943100" y="9525"/>
                  </a:lnTo>
                  <a:lnTo>
                    <a:pt x="1952625" y="9525"/>
                  </a:lnTo>
                  <a:lnTo>
                    <a:pt x="1952625" y="0"/>
                  </a:lnTo>
                  <a:close/>
                </a:path>
                <a:path w="3781425" h="9525">
                  <a:moveTo>
                    <a:pt x="2009775" y="0"/>
                  </a:moveTo>
                  <a:lnTo>
                    <a:pt x="2000250" y="0"/>
                  </a:lnTo>
                  <a:lnTo>
                    <a:pt x="2000250" y="9525"/>
                  </a:lnTo>
                  <a:lnTo>
                    <a:pt x="2009775" y="9525"/>
                  </a:lnTo>
                  <a:lnTo>
                    <a:pt x="2009775" y="0"/>
                  </a:lnTo>
                  <a:close/>
                </a:path>
                <a:path w="3781425" h="9525">
                  <a:moveTo>
                    <a:pt x="2066925" y="0"/>
                  </a:moveTo>
                  <a:lnTo>
                    <a:pt x="2057400" y="0"/>
                  </a:lnTo>
                  <a:lnTo>
                    <a:pt x="2057400" y="9525"/>
                  </a:lnTo>
                  <a:lnTo>
                    <a:pt x="2066925" y="9525"/>
                  </a:lnTo>
                  <a:lnTo>
                    <a:pt x="2066925" y="0"/>
                  </a:lnTo>
                  <a:close/>
                </a:path>
                <a:path w="3781425" h="9525">
                  <a:moveTo>
                    <a:pt x="2124075" y="0"/>
                  </a:moveTo>
                  <a:lnTo>
                    <a:pt x="2114550" y="0"/>
                  </a:lnTo>
                  <a:lnTo>
                    <a:pt x="2114550" y="9525"/>
                  </a:lnTo>
                  <a:lnTo>
                    <a:pt x="2124075" y="9525"/>
                  </a:lnTo>
                  <a:lnTo>
                    <a:pt x="2124075" y="0"/>
                  </a:lnTo>
                  <a:close/>
                </a:path>
                <a:path w="3781425" h="9525">
                  <a:moveTo>
                    <a:pt x="2181225" y="0"/>
                  </a:moveTo>
                  <a:lnTo>
                    <a:pt x="2171700" y="0"/>
                  </a:lnTo>
                  <a:lnTo>
                    <a:pt x="2171700" y="9525"/>
                  </a:lnTo>
                  <a:lnTo>
                    <a:pt x="2181225" y="9525"/>
                  </a:lnTo>
                  <a:lnTo>
                    <a:pt x="2181225" y="0"/>
                  </a:lnTo>
                  <a:close/>
                </a:path>
                <a:path w="3781425" h="9525">
                  <a:moveTo>
                    <a:pt x="2238375" y="0"/>
                  </a:moveTo>
                  <a:lnTo>
                    <a:pt x="2228850" y="0"/>
                  </a:lnTo>
                  <a:lnTo>
                    <a:pt x="2228850" y="9525"/>
                  </a:lnTo>
                  <a:lnTo>
                    <a:pt x="2238375" y="9525"/>
                  </a:lnTo>
                  <a:lnTo>
                    <a:pt x="2238375" y="0"/>
                  </a:lnTo>
                  <a:close/>
                </a:path>
                <a:path w="3781425" h="9525">
                  <a:moveTo>
                    <a:pt x="2295525" y="0"/>
                  </a:moveTo>
                  <a:lnTo>
                    <a:pt x="2286000" y="0"/>
                  </a:lnTo>
                  <a:lnTo>
                    <a:pt x="2286000" y="9525"/>
                  </a:lnTo>
                  <a:lnTo>
                    <a:pt x="2295525" y="9525"/>
                  </a:lnTo>
                  <a:lnTo>
                    <a:pt x="2295525" y="0"/>
                  </a:lnTo>
                  <a:close/>
                </a:path>
                <a:path w="3781425" h="9525">
                  <a:moveTo>
                    <a:pt x="2352675" y="0"/>
                  </a:moveTo>
                  <a:lnTo>
                    <a:pt x="2343150" y="0"/>
                  </a:lnTo>
                  <a:lnTo>
                    <a:pt x="2343150" y="9525"/>
                  </a:lnTo>
                  <a:lnTo>
                    <a:pt x="2352675" y="9525"/>
                  </a:lnTo>
                  <a:lnTo>
                    <a:pt x="2352675" y="0"/>
                  </a:lnTo>
                  <a:close/>
                </a:path>
                <a:path w="3781425" h="9525">
                  <a:moveTo>
                    <a:pt x="2409825" y="0"/>
                  </a:moveTo>
                  <a:lnTo>
                    <a:pt x="2400300" y="0"/>
                  </a:lnTo>
                  <a:lnTo>
                    <a:pt x="2400300" y="9525"/>
                  </a:lnTo>
                  <a:lnTo>
                    <a:pt x="2409825" y="9525"/>
                  </a:lnTo>
                  <a:lnTo>
                    <a:pt x="2409825" y="0"/>
                  </a:lnTo>
                  <a:close/>
                </a:path>
                <a:path w="3781425" h="9525">
                  <a:moveTo>
                    <a:pt x="2466975" y="0"/>
                  </a:moveTo>
                  <a:lnTo>
                    <a:pt x="2457450" y="0"/>
                  </a:lnTo>
                  <a:lnTo>
                    <a:pt x="2457450" y="9525"/>
                  </a:lnTo>
                  <a:lnTo>
                    <a:pt x="2466975" y="9525"/>
                  </a:lnTo>
                  <a:lnTo>
                    <a:pt x="2466975" y="0"/>
                  </a:lnTo>
                  <a:close/>
                </a:path>
                <a:path w="3781425" h="9525">
                  <a:moveTo>
                    <a:pt x="2524125" y="0"/>
                  </a:moveTo>
                  <a:lnTo>
                    <a:pt x="2514600" y="0"/>
                  </a:lnTo>
                  <a:lnTo>
                    <a:pt x="2514600" y="9525"/>
                  </a:lnTo>
                  <a:lnTo>
                    <a:pt x="2524125" y="9525"/>
                  </a:lnTo>
                  <a:lnTo>
                    <a:pt x="2524125" y="0"/>
                  </a:lnTo>
                  <a:close/>
                </a:path>
                <a:path w="3781425" h="9525">
                  <a:moveTo>
                    <a:pt x="2581275" y="0"/>
                  </a:moveTo>
                  <a:lnTo>
                    <a:pt x="2571750" y="0"/>
                  </a:lnTo>
                  <a:lnTo>
                    <a:pt x="2571750" y="9525"/>
                  </a:lnTo>
                  <a:lnTo>
                    <a:pt x="2581275" y="9525"/>
                  </a:lnTo>
                  <a:lnTo>
                    <a:pt x="2581275" y="0"/>
                  </a:lnTo>
                  <a:close/>
                </a:path>
                <a:path w="3781425" h="9525">
                  <a:moveTo>
                    <a:pt x="2638425" y="0"/>
                  </a:moveTo>
                  <a:lnTo>
                    <a:pt x="2628900" y="0"/>
                  </a:lnTo>
                  <a:lnTo>
                    <a:pt x="2628900" y="9525"/>
                  </a:lnTo>
                  <a:lnTo>
                    <a:pt x="2638425" y="9525"/>
                  </a:lnTo>
                  <a:lnTo>
                    <a:pt x="2638425" y="0"/>
                  </a:lnTo>
                  <a:close/>
                </a:path>
                <a:path w="3781425" h="9525">
                  <a:moveTo>
                    <a:pt x="2695575" y="0"/>
                  </a:moveTo>
                  <a:lnTo>
                    <a:pt x="2686050" y="0"/>
                  </a:lnTo>
                  <a:lnTo>
                    <a:pt x="2686050" y="9525"/>
                  </a:lnTo>
                  <a:lnTo>
                    <a:pt x="2695575" y="9525"/>
                  </a:lnTo>
                  <a:lnTo>
                    <a:pt x="2695575" y="0"/>
                  </a:lnTo>
                  <a:close/>
                </a:path>
                <a:path w="3781425" h="9525">
                  <a:moveTo>
                    <a:pt x="2752725" y="0"/>
                  </a:moveTo>
                  <a:lnTo>
                    <a:pt x="2743200" y="0"/>
                  </a:lnTo>
                  <a:lnTo>
                    <a:pt x="2743200" y="9525"/>
                  </a:lnTo>
                  <a:lnTo>
                    <a:pt x="2752725" y="9525"/>
                  </a:lnTo>
                  <a:lnTo>
                    <a:pt x="2752725" y="0"/>
                  </a:lnTo>
                  <a:close/>
                </a:path>
                <a:path w="3781425" h="9525">
                  <a:moveTo>
                    <a:pt x="2809875" y="0"/>
                  </a:moveTo>
                  <a:lnTo>
                    <a:pt x="2800350" y="0"/>
                  </a:lnTo>
                  <a:lnTo>
                    <a:pt x="2800350" y="9525"/>
                  </a:lnTo>
                  <a:lnTo>
                    <a:pt x="2809875" y="9525"/>
                  </a:lnTo>
                  <a:lnTo>
                    <a:pt x="2809875" y="0"/>
                  </a:lnTo>
                  <a:close/>
                </a:path>
                <a:path w="3781425" h="9525">
                  <a:moveTo>
                    <a:pt x="2867025" y="0"/>
                  </a:moveTo>
                  <a:lnTo>
                    <a:pt x="2857500" y="0"/>
                  </a:lnTo>
                  <a:lnTo>
                    <a:pt x="2857500" y="9525"/>
                  </a:lnTo>
                  <a:lnTo>
                    <a:pt x="2867025" y="9525"/>
                  </a:lnTo>
                  <a:lnTo>
                    <a:pt x="2867025" y="0"/>
                  </a:lnTo>
                  <a:close/>
                </a:path>
                <a:path w="3781425" h="9525">
                  <a:moveTo>
                    <a:pt x="2924175" y="0"/>
                  </a:moveTo>
                  <a:lnTo>
                    <a:pt x="2914650" y="0"/>
                  </a:lnTo>
                  <a:lnTo>
                    <a:pt x="2914650" y="9525"/>
                  </a:lnTo>
                  <a:lnTo>
                    <a:pt x="2924175" y="9525"/>
                  </a:lnTo>
                  <a:lnTo>
                    <a:pt x="2924175" y="0"/>
                  </a:lnTo>
                  <a:close/>
                </a:path>
                <a:path w="3781425" h="9525">
                  <a:moveTo>
                    <a:pt x="2981325" y="0"/>
                  </a:moveTo>
                  <a:lnTo>
                    <a:pt x="2971800" y="0"/>
                  </a:lnTo>
                  <a:lnTo>
                    <a:pt x="2971800" y="9525"/>
                  </a:lnTo>
                  <a:lnTo>
                    <a:pt x="2981325" y="9525"/>
                  </a:lnTo>
                  <a:lnTo>
                    <a:pt x="2981325" y="0"/>
                  </a:lnTo>
                  <a:close/>
                </a:path>
                <a:path w="3781425" h="9525">
                  <a:moveTo>
                    <a:pt x="3038475" y="0"/>
                  </a:moveTo>
                  <a:lnTo>
                    <a:pt x="3028950" y="0"/>
                  </a:lnTo>
                  <a:lnTo>
                    <a:pt x="3028950" y="9525"/>
                  </a:lnTo>
                  <a:lnTo>
                    <a:pt x="3038475" y="9525"/>
                  </a:lnTo>
                  <a:lnTo>
                    <a:pt x="3038475" y="0"/>
                  </a:lnTo>
                  <a:close/>
                </a:path>
                <a:path w="3781425" h="9525">
                  <a:moveTo>
                    <a:pt x="3095625" y="0"/>
                  </a:moveTo>
                  <a:lnTo>
                    <a:pt x="3086100" y="0"/>
                  </a:lnTo>
                  <a:lnTo>
                    <a:pt x="3086100" y="9525"/>
                  </a:lnTo>
                  <a:lnTo>
                    <a:pt x="3095625" y="9525"/>
                  </a:lnTo>
                  <a:lnTo>
                    <a:pt x="3095625" y="0"/>
                  </a:lnTo>
                  <a:close/>
                </a:path>
                <a:path w="3781425" h="9525">
                  <a:moveTo>
                    <a:pt x="3152775" y="0"/>
                  </a:moveTo>
                  <a:lnTo>
                    <a:pt x="3143250" y="0"/>
                  </a:lnTo>
                  <a:lnTo>
                    <a:pt x="3143250" y="9525"/>
                  </a:lnTo>
                  <a:lnTo>
                    <a:pt x="3152775" y="9525"/>
                  </a:lnTo>
                  <a:lnTo>
                    <a:pt x="3152775" y="0"/>
                  </a:lnTo>
                  <a:close/>
                </a:path>
                <a:path w="3781425" h="9525">
                  <a:moveTo>
                    <a:pt x="3209925" y="0"/>
                  </a:moveTo>
                  <a:lnTo>
                    <a:pt x="3200400" y="0"/>
                  </a:lnTo>
                  <a:lnTo>
                    <a:pt x="3200400" y="9525"/>
                  </a:lnTo>
                  <a:lnTo>
                    <a:pt x="3209925" y="9525"/>
                  </a:lnTo>
                  <a:lnTo>
                    <a:pt x="3209925" y="0"/>
                  </a:lnTo>
                  <a:close/>
                </a:path>
                <a:path w="3781425" h="9525">
                  <a:moveTo>
                    <a:pt x="3267075" y="0"/>
                  </a:moveTo>
                  <a:lnTo>
                    <a:pt x="3257550" y="0"/>
                  </a:lnTo>
                  <a:lnTo>
                    <a:pt x="3257550" y="9525"/>
                  </a:lnTo>
                  <a:lnTo>
                    <a:pt x="3267075" y="9525"/>
                  </a:lnTo>
                  <a:lnTo>
                    <a:pt x="3267075" y="0"/>
                  </a:lnTo>
                  <a:close/>
                </a:path>
                <a:path w="3781425" h="9525">
                  <a:moveTo>
                    <a:pt x="3324225" y="0"/>
                  </a:moveTo>
                  <a:lnTo>
                    <a:pt x="3314700" y="0"/>
                  </a:lnTo>
                  <a:lnTo>
                    <a:pt x="3314700" y="9525"/>
                  </a:lnTo>
                  <a:lnTo>
                    <a:pt x="3324225" y="9525"/>
                  </a:lnTo>
                  <a:lnTo>
                    <a:pt x="3324225" y="0"/>
                  </a:lnTo>
                  <a:close/>
                </a:path>
                <a:path w="3781425" h="9525">
                  <a:moveTo>
                    <a:pt x="3381375" y="0"/>
                  </a:moveTo>
                  <a:lnTo>
                    <a:pt x="3371850" y="0"/>
                  </a:lnTo>
                  <a:lnTo>
                    <a:pt x="3371850" y="9525"/>
                  </a:lnTo>
                  <a:lnTo>
                    <a:pt x="3381375" y="9525"/>
                  </a:lnTo>
                  <a:lnTo>
                    <a:pt x="3381375" y="0"/>
                  </a:lnTo>
                  <a:close/>
                </a:path>
                <a:path w="3781425" h="9525">
                  <a:moveTo>
                    <a:pt x="3438525" y="0"/>
                  </a:moveTo>
                  <a:lnTo>
                    <a:pt x="3429000" y="0"/>
                  </a:lnTo>
                  <a:lnTo>
                    <a:pt x="3429000" y="9525"/>
                  </a:lnTo>
                  <a:lnTo>
                    <a:pt x="3438525" y="9525"/>
                  </a:lnTo>
                  <a:lnTo>
                    <a:pt x="3438525" y="0"/>
                  </a:lnTo>
                  <a:close/>
                </a:path>
                <a:path w="3781425" h="9525">
                  <a:moveTo>
                    <a:pt x="3495675" y="0"/>
                  </a:moveTo>
                  <a:lnTo>
                    <a:pt x="3486150" y="0"/>
                  </a:lnTo>
                  <a:lnTo>
                    <a:pt x="3486150" y="9525"/>
                  </a:lnTo>
                  <a:lnTo>
                    <a:pt x="3495675" y="9525"/>
                  </a:lnTo>
                  <a:lnTo>
                    <a:pt x="3495675" y="0"/>
                  </a:lnTo>
                  <a:close/>
                </a:path>
                <a:path w="3781425" h="9525">
                  <a:moveTo>
                    <a:pt x="3552825" y="0"/>
                  </a:moveTo>
                  <a:lnTo>
                    <a:pt x="3543300" y="0"/>
                  </a:lnTo>
                  <a:lnTo>
                    <a:pt x="3543300" y="9525"/>
                  </a:lnTo>
                  <a:lnTo>
                    <a:pt x="3552825" y="9525"/>
                  </a:lnTo>
                  <a:lnTo>
                    <a:pt x="3552825" y="0"/>
                  </a:lnTo>
                  <a:close/>
                </a:path>
                <a:path w="3781425" h="9525">
                  <a:moveTo>
                    <a:pt x="3609975" y="0"/>
                  </a:moveTo>
                  <a:lnTo>
                    <a:pt x="3600450" y="0"/>
                  </a:lnTo>
                  <a:lnTo>
                    <a:pt x="3600450" y="9525"/>
                  </a:lnTo>
                  <a:lnTo>
                    <a:pt x="3609975" y="9525"/>
                  </a:lnTo>
                  <a:lnTo>
                    <a:pt x="3609975" y="0"/>
                  </a:lnTo>
                  <a:close/>
                </a:path>
                <a:path w="3781425" h="9525">
                  <a:moveTo>
                    <a:pt x="3667125" y="0"/>
                  </a:moveTo>
                  <a:lnTo>
                    <a:pt x="3657600" y="0"/>
                  </a:lnTo>
                  <a:lnTo>
                    <a:pt x="3657600" y="9525"/>
                  </a:lnTo>
                  <a:lnTo>
                    <a:pt x="3667125" y="9525"/>
                  </a:lnTo>
                  <a:lnTo>
                    <a:pt x="3667125" y="0"/>
                  </a:lnTo>
                  <a:close/>
                </a:path>
                <a:path w="3781425" h="9525">
                  <a:moveTo>
                    <a:pt x="3724275" y="0"/>
                  </a:moveTo>
                  <a:lnTo>
                    <a:pt x="3714750" y="0"/>
                  </a:lnTo>
                  <a:lnTo>
                    <a:pt x="3714750" y="9525"/>
                  </a:lnTo>
                  <a:lnTo>
                    <a:pt x="3724275" y="9525"/>
                  </a:lnTo>
                  <a:lnTo>
                    <a:pt x="3724275" y="0"/>
                  </a:lnTo>
                  <a:close/>
                </a:path>
                <a:path w="3781425" h="9525">
                  <a:moveTo>
                    <a:pt x="3781425" y="0"/>
                  </a:moveTo>
                  <a:lnTo>
                    <a:pt x="3771900" y="0"/>
                  </a:lnTo>
                  <a:lnTo>
                    <a:pt x="3771900" y="9525"/>
                  </a:lnTo>
                  <a:lnTo>
                    <a:pt x="3781425" y="9525"/>
                  </a:lnTo>
                  <a:lnTo>
                    <a:pt x="3781425" y="0"/>
                  </a:lnTo>
                  <a:close/>
                </a:path>
              </a:pathLst>
            </a:custGeom>
            <a:solidFill>
              <a:srgbClr val="B4B9C2"/>
            </a:solidFill>
          </p:spPr>
          <p:txBody>
            <a:bodyPr wrap="square" lIns="0" tIns="0" rIns="0" bIns="0" rtlCol="0"/>
            <a:lstStyle/>
            <a:p>
              <a:endParaRPr/>
            </a:p>
          </p:txBody>
        </p:sp>
      </p:grpSp>
      <p:sp>
        <p:nvSpPr>
          <p:cNvPr id="68" name="object 68"/>
          <p:cNvSpPr txBox="1"/>
          <p:nvPr/>
        </p:nvSpPr>
        <p:spPr>
          <a:xfrm>
            <a:off x="841176" y="6264074"/>
            <a:ext cx="57785" cy="135255"/>
          </a:xfrm>
          <a:prstGeom prst="rect">
            <a:avLst/>
          </a:prstGeom>
        </p:spPr>
        <p:txBody>
          <a:bodyPr vert="horz" wrap="square" lIns="0" tIns="15240" rIns="0" bIns="0" rtlCol="0">
            <a:spAutoFit/>
          </a:bodyPr>
          <a:lstStyle/>
          <a:p>
            <a:pPr>
              <a:lnSpc>
                <a:spcPct val="100000"/>
              </a:lnSpc>
              <a:spcBef>
                <a:spcPts val="120"/>
              </a:spcBef>
            </a:pPr>
            <a:r>
              <a:rPr sz="700" spc="-50" dirty="0">
                <a:solidFill>
                  <a:srgbClr val="BCBED0"/>
                </a:solidFill>
                <a:latin typeface="Trebuchet MS"/>
                <a:cs typeface="Trebuchet MS"/>
              </a:rPr>
              <a:t>0</a:t>
            </a:r>
            <a:endParaRPr sz="700">
              <a:latin typeface="Trebuchet MS"/>
              <a:cs typeface="Trebuchet MS"/>
            </a:endParaRPr>
          </a:p>
        </p:txBody>
      </p:sp>
      <p:grpSp>
        <p:nvGrpSpPr>
          <p:cNvPr id="69" name="object 69"/>
          <p:cNvGrpSpPr/>
          <p:nvPr/>
        </p:nvGrpSpPr>
        <p:grpSpPr>
          <a:xfrm>
            <a:off x="981075" y="3164883"/>
            <a:ext cx="3781425" cy="2545080"/>
            <a:chOff x="981075" y="3164883"/>
            <a:chExt cx="3781425" cy="2545080"/>
          </a:xfrm>
        </p:grpSpPr>
        <p:sp>
          <p:nvSpPr>
            <p:cNvPr id="70" name="object 70"/>
            <p:cNvSpPr/>
            <p:nvPr/>
          </p:nvSpPr>
          <p:spPr>
            <a:xfrm>
              <a:off x="981075" y="5066449"/>
              <a:ext cx="3781425" cy="643890"/>
            </a:xfrm>
            <a:custGeom>
              <a:avLst/>
              <a:gdLst/>
              <a:ahLst/>
              <a:cxnLst/>
              <a:rect l="l" t="t" r="r" b="b"/>
              <a:pathLst>
                <a:path w="3781425" h="643889">
                  <a:moveTo>
                    <a:pt x="9525" y="633831"/>
                  </a:moveTo>
                  <a:lnTo>
                    <a:pt x="0" y="633831"/>
                  </a:lnTo>
                  <a:lnTo>
                    <a:pt x="0" y="643356"/>
                  </a:lnTo>
                  <a:lnTo>
                    <a:pt x="9525" y="643356"/>
                  </a:lnTo>
                  <a:lnTo>
                    <a:pt x="9525" y="633831"/>
                  </a:lnTo>
                  <a:close/>
                </a:path>
                <a:path w="3781425" h="643889">
                  <a:moveTo>
                    <a:pt x="9525" y="0"/>
                  </a:moveTo>
                  <a:lnTo>
                    <a:pt x="0" y="0"/>
                  </a:lnTo>
                  <a:lnTo>
                    <a:pt x="0" y="9525"/>
                  </a:lnTo>
                  <a:lnTo>
                    <a:pt x="9525" y="9525"/>
                  </a:lnTo>
                  <a:lnTo>
                    <a:pt x="9525" y="0"/>
                  </a:lnTo>
                  <a:close/>
                </a:path>
                <a:path w="3781425" h="643889">
                  <a:moveTo>
                    <a:pt x="66675" y="633831"/>
                  </a:moveTo>
                  <a:lnTo>
                    <a:pt x="57150" y="633831"/>
                  </a:lnTo>
                  <a:lnTo>
                    <a:pt x="57150" y="643356"/>
                  </a:lnTo>
                  <a:lnTo>
                    <a:pt x="66675" y="643356"/>
                  </a:lnTo>
                  <a:lnTo>
                    <a:pt x="66675" y="633831"/>
                  </a:lnTo>
                  <a:close/>
                </a:path>
                <a:path w="3781425" h="643889">
                  <a:moveTo>
                    <a:pt x="66675" y="0"/>
                  </a:moveTo>
                  <a:lnTo>
                    <a:pt x="57150" y="0"/>
                  </a:lnTo>
                  <a:lnTo>
                    <a:pt x="57150" y="9525"/>
                  </a:lnTo>
                  <a:lnTo>
                    <a:pt x="66675" y="9525"/>
                  </a:lnTo>
                  <a:lnTo>
                    <a:pt x="66675" y="0"/>
                  </a:lnTo>
                  <a:close/>
                </a:path>
                <a:path w="3781425" h="643889">
                  <a:moveTo>
                    <a:pt x="123825" y="633831"/>
                  </a:moveTo>
                  <a:lnTo>
                    <a:pt x="114300" y="633831"/>
                  </a:lnTo>
                  <a:lnTo>
                    <a:pt x="114300" y="643356"/>
                  </a:lnTo>
                  <a:lnTo>
                    <a:pt x="123825" y="643356"/>
                  </a:lnTo>
                  <a:lnTo>
                    <a:pt x="123825" y="633831"/>
                  </a:lnTo>
                  <a:close/>
                </a:path>
                <a:path w="3781425" h="643889">
                  <a:moveTo>
                    <a:pt x="123825" y="0"/>
                  </a:moveTo>
                  <a:lnTo>
                    <a:pt x="114300" y="0"/>
                  </a:lnTo>
                  <a:lnTo>
                    <a:pt x="114300" y="9525"/>
                  </a:lnTo>
                  <a:lnTo>
                    <a:pt x="123825" y="9525"/>
                  </a:lnTo>
                  <a:lnTo>
                    <a:pt x="123825" y="0"/>
                  </a:lnTo>
                  <a:close/>
                </a:path>
                <a:path w="3781425" h="643889">
                  <a:moveTo>
                    <a:pt x="180975" y="633831"/>
                  </a:moveTo>
                  <a:lnTo>
                    <a:pt x="171450" y="633831"/>
                  </a:lnTo>
                  <a:lnTo>
                    <a:pt x="171450" y="643356"/>
                  </a:lnTo>
                  <a:lnTo>
                    <a:pt x="180975" y="643356"/>
                  </a:lnTo>
                  <a:lnTo>
                    <a:pt x="180975" y="633831"/>
                  </a:lnTo>
                  <a:close/>
                </a:path>
                <a:path w="3781425" h="643889">
                  <a:moveTo>
                    <a:pt x="180975" y="0"/>
                  </a:moveTo>
                  <a:lnTo>
                    <a:pt x="171450" y="0"/>
                  </a:lnTo>
                  <a:lnTo>
                    <a:pt x="171450" y="9525"/>
                  </a:lnTo>
                  <a:lnTo>
                    <a:pt x="180975" y="9525"/>
                  </a:lnTo>
                  <a:lnTo>
                    <a:pt x="180975" y="0"/>
                  </a:lnTo>
                  <a:close/>
                </a:path>
                <a:path w="3781425" h="643889">
                  <a:moveTo>
                    <a:pt x="238125" y="633831"/>
                  </a:moveTo>
                  <a:lnTo>
                    <a:pt x="228600" y="633831"/>
                  </a:lnTo>
                  <a:lnTo>
                    <a:pt x="228600" y="643356"/>
                  </a:lnTo>
                  <a:lnTo>
                    <a:pt x="238125" y="643356"/>
                  </a:lnTo>
                  <a:lnTo>
                    <a:pt x="238125" y="633831"/>
                  </a:lnTo>
                  <a:close/>
                </a:path>
                <a:path w="3781425" h="643889">
                  <a:moveTo>
                    <a:pt x="238125" y="0"/>
                  </a:moveTo>
                  <a:lnTo>
                    <a:pt x="228600" y="0"/>
                  </a:lnTo>
                  <a:lnTo>
                    <a:pt x="228600" y="9525"/>
                  </a:lnTo>
                  <a:lnTo>
                    <a:pt x="238125" y="9525"/>
                  </a:lnTo>
                  <a:lnTo>
                    <a:pt x="238125" y="0"/>
                  </a:lnTo>
                  <a:close/>
                </a:path>
                <a:path w="3781425" h="643889">
                  <a:moveTo>
                    <a:pt x="295275" y="633831"/>
                  </a:moveTo>
                  <a:lnTo>
                    <a:pt x="285750" y="633831"/>
                  </a:lnTo>
                  <a:lnTo>
                    <a:pt x="285750" y="643356"/>
                  </a:lnTo>
                  <a:lnTo>
                    <a:pt x="295275" y="643356"/>
                  </a:lnTo>
                  <a:lnTo>
                    <a:pt x="295275" y="633831"/>
                  </a:lnTo>
                  <a:close/>
                </a:path>
                <a:path w="3781425" h="643889">
                  <a:moveTo>
                    <a:pt x="295275" y="0"/>
                  </a:moveTo>
                  <a:lnTo>
                    <a:pt x="285750" y="0"/>
                  </a:lnTo>
                  <a:lnTo>
                    <a:pt x="285750" y="9525"/>
                  </a:lnTo>
                  <a:lnTo>
                    <a:pt x="295275" y="9525"/>
                  </a:lnTo>
                  <a:lnTo>
                    <a:pt x="295275" y="0"/>
                  </a:lnTo>
                  <a:close/>
                </a:path>
                <a:path w="3781425" h="643889">
                  <a:moveTo>
                    <a:pt x="352425" y="633831"/>
                  </a:moveTo>
                  <a:lnTo>
                    <a:pt x="342900" y="633831"/>
                  </a:lnTo>
                  <a:lnTo>
                    <a:pt x="342900" y="643356"/>
                  </a:lnTo>
                  <a:lnTo>
                    <a:pt x="352425" y="643356"/>
                  </a:lnTo>
                  <a:lnTo>
                    <a:pt x="352425" y="633831"/>
                  </a:lnTo>
                  <a:close/>
                </a:path>
                <a:path w="3781425" h="643889">
                  <a:moveTo>
                    <a:pt x="352425" y="0"/>
                  </a:moveTo>
                  <a:lnTo>
                    <a:pt x="342900" y="0"/>
                  </a:lnTo>
                  <a:lnTo>
                    <a:pt x="342900" y="9525"/>
                  </a:lnTo>
                  <a:lnTo>
                    <a:pt x="352425" y="9525"/>
                  </a:lnTo>
                  <a:lnTo>
                    <a:pt x="352425" y="0"/>
                  </a:lnTo>
                  <a:close/>
                </a:path>
                <a:path w="3781425" h="643889">
                  <a:moveTo>
                    <a:pt x="409575" y="633831"/>
                  </a:moveTo>
                  <a:lnTo>
                    <a:pt x="400050" y="633831"/>
                  </a:lnTo>
                  <a:lnTo>
                    <a:pt x="400050" y="643356"/>
                  </a:lnTo>
                  <a:lnTo>
                    <a:pt x="409575" y="643356"/>
                  </a:lnTo>
                  <a:lnTo>
                    <a:pt x="409575" y="633831"/>
                  </a:lnTo>
                  <a:close/>
                </a:path>
                <a:path w="3781425" h="643889">
                  <a:moveTo>
                    <a:pt x="409575" y="0"/>
                  </a:moveTo>
                  <a:lnTo>
                    <a:pt x="400050" y="0"/>
                  </a:lnTo>
                  <a:lnTo>
                    <a:pt x="400050" y="9525"/>
                  </a:lnTo>
                  <a:lnTo>
                    <a:pt x="409575" y="9525"/>
                  </a:lnTo>
                  <a:lnTo>
                    <a:pt x="409575" y="0"/>
                  </a:lnTo>
                  <a:close/>
                </a:path>
                <a:path w="3781425" h="643889">
                  <a:moveTo>
                    <a:pt x="466725" y="633831"/>
                  </a:moveTo>
                  <a:lnTo>
                    <a:pt x="457200" y="633831"/>
                  </a:lnTo>
                  <a:lnTo>
                    <a:pt x="457200" y="643356"/>
                  </a:lnTo>
                  <a:lnTo>
                    <a:pt x="466725" y="643356"/>
                  </a:lnTo>
                  <a:lnTo>
                    <a:pt x="466725" y="633831"/>
                  </a:lnTo>
                  <a:close/>
                </a:path>
                <a:path w="3781425" h="643889">
                  <a:moveTo>
                    <a:pt x="466725" y="0"/>
                  </a:moveTo>
                  <a:lnTo>
                    <a:pt x="457200" y="0"/>
                  </a:lnTo>
                  <a:lnTo>
                    <a:pt x="457200" y="9525"/>
                  </a:lnTo>
                  <a:lnTo>
                    <a:pt x="466725" y="9525"/>
                  </a:lnTo>
                  <a:lnTo>
                    <a:pt x="466725" y="0"/>
                  </a:lnTo>
                  <a:close/>
                </a:path>
                <a:path w="3781425" h="643889">
                  <a:moveTo>
                    <a:pt x="523875" y="633831"/>
                  </a:moveTo>
                  <a:lnTo>
                    <a:pt x="514350" y="633831"/>
                  </a:lnTo>
                  <a:lnTo>
                    <a:pt x="514350" y="643356"/>
                  </a:lnTo>
                  <a:lnTo>
                    <a:pt x="523875" y="643356"/>
                  </a:lnTo>
                  <a:lnTo>
                    <a:pt x="523875" y="633831"/>
                  </a:lnTo>
                  <a:close/>
                </a:path>
                <a:path w="3781425" h="643889">
                  <a:moveTo>
                    <a:pt x="523875" y="0"/>
                  </a:moveTo>
                  <a:lnTo>
                    <a:pt x="514350" y="0"/>
                  </a:lnTo>
                  <a:lnTo>
                    <a:pt x="514350" y="9525"/>
                  </a:lnTo>
                  <a:lnTo>
                    <a:pt x="523875" y="9525"/>
                  </a:lnTo>
                  <a:lnTo>
                    <a:pt x="523875" y="0"/>
                  </a:lnTo>
                  <a:close/>
                </a:path>
                <a:path w="3781425" h="643889">
                  <a:moveTo>
                    <a:pt x="581025" y="633831"/>
                  </a:moveTo>
                  <a:lnTo>
                    <a:pt x="571500" y="633831"/>
                  </a:lnTo>
                  <a:lnTo>
                    <a:pt x="571500" y="643356"/>
                  </a:lnTo>
                  <a:lnTo>
                    <a:pt x="581025" y="643356"/>
                  </a:lnTo>
                  <a:lnTo>
                    <a:pt x="581025" y="633831"/>
                  </a:lnTo>
                  <a:close/>
                </a:path>
                <a:path w="3781425" h="643889">
                  <a:moveTo>
                    <a:pt x="581025" y="0"/>
                  </a:moveTo>
                  <a:lnTo>
                    <a:pt x="571500" y="0"/>
                  </a:lnTo>
                  <a:lnTo>
                    <a:pt x="571500" y="9525"/>
                  </a:lnTo>
                  <a:lnTo>
                    <a:pt x="581025" y="9525"/>
                  </a:lnTo>
                  <a:lnTo>
                    <a:pt x="581025" y="0"/>
                  </a:lnTo>
                  <a:close/>
                </a:path>
                <a:path w="3781425" h="643889">
                  <a:moveTo>
                    <a:pt x="638175" y="633831"/>
                  </a:moveTo>
                  <a:lnTo>
                    <a:pt x="628650" y="633831"/>
                  </a:lnTo>
                  <a:lnTo>
                    <a:pt x="628650" y="643356"/>
                  </a:lnTo>
                  <a:lnTo>
                    <a:pt x="638175" y="643356"/>
                  </a:lnTo>
                  <a:lnTo>
                    <a:pt x="638175" y="633831"/>
                  </a:lnTo>
                  <a:close/>
                </a:path>
                <a:path w="3781425" h="643889">
                  <a:moveTo>
                    <a:pt x="638175" y="0"/>
                  </a:moveTo>
                  <a:lnTo>
                    <a:pt x="628650" y="0"/>
                  </a:lnTo>
                  <a:lnTo>
                    <a:pt x="628650" y="9525"/>
                  </a:lnTo>
                  <a:lnTo>
                    <a:pt x="638175" y="9525"/>
                  </a:lnTo>
                  <a:lnTo>
                    <a:pt x="638175" y="0"/>
                  </a:lnTo>
                  <a:close/>
                </a:path>
                <a:path w="3781425" h="643889">
                  <a:moveTo>
                    <a:pt x="695325" y="633831"/>
                  </a:moveTo>
                  <a:lnTo>
                    <a:pt x="685800" y="633831"/>
                  </a:lnTo>
                  <a:lnTo>
                    <a:pt x="685800" y="643356"/>
                  </a:lnTo>
                  <a:lnTo>
                    <a:pt x="695325" y="643356"/>
                  </a:lnTo>
                  <a:lnTo>
                    <a:pt x="695325" y="633831"/>
                  </a:lnTo>
                  <a:close/>
                </a:path>
                <a:path w="3781425" h="643889">
                  <a:moveTo>
                    <a:pt x="695325" y="0"/>
                  </a:moveTo>
                  <a:lnTo>
                    <a:pt x="685800" y="0"/>
                  </a:lnTo>
                  <a:lnTo>
                    <a:pt x="685800" y="9525"/>
                  </a:lnTo>
                  <a:lnTo>
                    <a:pt x="695325" y="9525"/>
                  </a:lnTo>
                  <a:lnTo>
                    <a:pt x="695325" y="0"/>
                  </a:lnTo>
                  <a:close/>
                </a:path>
                <a:path w="3781425" h="643889">
                  <a:moveTo>
                    <a:pt x="752475" y="633831"/>
                  </a:moveTo>
                  <a:lnTo>
                    <a:pt x="742950" y="633831"/>
                  </a:lnTo>
                  <a:lnTo>
                    <a:pt x="742950" y="643356"/>
                  </a:lnTo>
                  <a:lnTo>
                    <a:pt x="752475" y="643356"/>
                  </a:lnTo>
                  <a:lnTo>
                    <a:pt x="752475" y="633831"/>
                  </a:lnTo>
                  <a:close/>
                </a:path>
                <a:path w="3781425" h="643889">
                  <a:moveTo>
                    <a:pt x="752475" y="0"/>
                  </a:moveTo>
                  <a:lnTo>
                    <a:pt x="742950" y="0"/>
                  </a:lnTo>
                  <a:lnTo>
                    <a:pt x="742950" y="9525"/>
                  </a:lnTo>
                  <a:lnTo>
                    <a:pt x="752475" y="9525"/>
                  </a:lnTo>
                  <a:lnTo>
                    <a:pt x="752475" y="0"/>
                  </a:lnTo>
                  <a:close/>
                </a:path>
                <a:path w="3781425" h="643889">
                  <a:moveTo>
                    <a:pt x="809625" y="633831"/>
                  </a:moveTo>
                  <a:lnTo>
                    <a:pt x="800100" y="633831"/>
                  </a:lnTo>
                  <a:lnTo>
                    <a:pt x="800100" y="643356"/>
                  </a:lnTo>
                  <a:lnTo>
                    <a:pt x="809625" y="643356"/>
                  </a:lnTo>
                  <a:lnTo>
                    <a:pt x="809625" y="633831"/>
                  </a:lnTo>
                  <a:close/>
                </a:path>
                <a:path w="3781425" h="643889">
                  <a:moveTo>
                    <a:pt x="809625" y="0"/>
                  </a:moveTo>
                  <a:lnTo>
                    <a:pt x="800100" y="0"/>
                  </a:lnTo>
                  <a:lnTo>
                    <a:pt x="800100" y="9525"/>
                  </a:lnTo>
                  <a:lnTo>
                    <a:pt x="809625" y="9525"/>
                  </a:lnTo>
                  <a:lnTo>
                    <a:pt x="809625" y="0"/>
                  </a:lnTo>
                  <a:close/>
                </a:path>
                <a:path w="3781425" h="643889">
                  <a:moveTo>
                    <a:pt x="866775" y="633831"/>
                  </a:moveTo>
                  <a:lnTo>
                    <a:pt x="857250" y="633831"/>
                  </a:lnTo>
                  <a:lnTo>
                    <a:pt x="857250" y="643356"/>
                  </a:lnTo>
                  <a:lnTo>
                    <a:pt x="866775" y="643356"/>
                  </a:lnTo>
                  <a:lnTo>
                    <a:pt x="866775" y="633831"/>
                  </a:lnTo>
                  <a:close/>
                </a:path>
                <a:path w="3781425" h="643889">
                  <a:moveTo>
                    <a:pt x="866775" y="0"/>
                  </a:moveTo>
                  <a:lnTo>
                    <a:pt x="857250" y="0"/>
                  </a:lnTo>
                  <a:lnTo>
                    <a:pt x="857250" y="9525"/>
                  </a:lnTo>
                  <a:lnTo>
                    <a:pt x="866775" y="9525"/>
                  </a:lnTo>
                  <a:lnTo>
                    <a:pt x="866775" y="0"/>
                  </a:lnTo>
                  <a:close/>
                </a:path>
                <a:path w="3781425" h="643889">
                  <a:moveTo>
                    <a:pt x="923925" y="633831"/>
                  </a:moveTo>
                  <a:lnTo>
                    <a:pt x="914400" y="633831"/>
                  </a:lnTo>
                  <a:lnTo>
                    <a:pt x="914400" y="643356"/>
                  </a:lnTo>
                  <a:lnTo>
                    <a:pt x="923925" y="643356"/>
                  </a:lnTo>
                  <a:lnTo>
                    <a:pt x="923925" y="633831"/>
                  </a:lnTo>
                  <a:close/>
                </a:path>
                <a:path w="3781425" h="643889">
                  <a:moveTo>
                    <a:pt x="923925" y="0"/>
                  </a:moveTo>
                  <a:lnTo>
                    <a:pt x="914400" y="0"/>
                  </a:lnTo>
                  <a:lnTo>
                    <a:pt x="914400" y="9525"/>
                  </a:lnTo>
                  <a:lnTo>
                    <a:pt x="923925" y="9525"/>
                  </a:lnTo>
                  <a:lnTo>
                    <a:pt x="923925" y="0"/>
                  </a:lnTo>
                  <a:close/>
                </a:path>
                <a:path w="3781425" h="643889">
                  <a:moveTo>
                    <a:pt x="1781175" y="633831"/>
                  </a:moveTo>
                  <a:lnTo>
                    <a:pt x="1771650" y="633831"/>
                  </a:lnTo>
                  <a:lnTo>
                    <a:pt x="1771650" y="643356"/>
                  </a:lnTo>
                  <a:lnTo>
                    <a:pt x="1781175" y="643356"/>
                  </a:lnTo>
                  <a:lnTo>
                    <a:pt x="1781175" y="633831"/>
                  </a:lnTo>
                  <a:close/>
                </a:path>
                <a:path w="3781425" h="643889">
                  <a:moveTo>
                    <a:pt x="1781175" y="0"/>
                  </a:moveTo>
                  <a:lnTo>
                    <a:pt x="1771650" y="0"/>
                  </a:lnTo>
                  <a:lnTo>
                    <a:pt x="1771650" y="9525"/>
                  </a:lnTo>
                  <a:lnTo>
                    <a:pt x="1781175" y="9525"/>
                  </a:lnTo>
                  <a:lnTo>
                    <a:pt x="1781175" y="0"/>
                  </a:lnTo>
                  <a:close/>
                </a:path>
                <a:path w="3781425" h="643889">
                  <a:moveTo>
                    <a:pt x="1838325" y="633831"/>
                  </a:moveTo>
                  <a:lnTo>
                    <a:pt x="1828800" y="633831"/>
                  </a:lnTo>
                  <a:lnTo>
                    <a:pt x="1828800" y="643356"/>
                  </a:lnTo>
                  <a:lnTo>
                    <a:pt x="1838325" y="643356"/>
                  </a:lnTo>
                  <a:lnTo>
                    <a:pt x="1838325" y="633831"/>
                  </a:lnTo>
                  <a:close/>
                </a:path>
                <a:path w="3781425" h="643889">
                  <a:moveTo>
                    <a:pt x="1838325" y="0"/>
                  </a:moveTo>
                  <a:lnTo>
                    <a:pt x="1828800" y="0"/>
                  </a:lnTo>
                  <a:lnTo>
                    <a:pt x="1828800" y="9525"/>
                  </a:lnTo>
                  <a:lnTo>
                    <a:pt x="1838325" y="9525"/>
                  </a:lnTo>
                  <a:lnTo>
                    <a:pt x="1838325" y="0"/>
                  </a:lnTo>
                  <a:close/>
                </a:path>
                <a:path w="3781425" h="643889">
                  <a:moveTo>
                    <a:pt x="1895475" y="633831"/>
                  </a:moveTo>
                  <a:lnTo>
                    <a:pt x="1885950" y="633831"/>
                  </a:lnTo>
                  <a:lnTo>
                    <a:pt x="1885950" y="643356"/>
                  </a:lnTo>
                  <a:lnTo>
                    <a:pt x="1895475" y="643356"/>
                  </a:lnTo>
                  <a:lnTo>
                    <a:pt x="1895475" y="633831"/>
                  </a:lnTo>
                  <a:close/>
                </a:path>
                <a:path w="3781425" h="643889">
                  <a:moveTo>
                    <a:pt x="1895475" y="0"/>
                  </a:moveTo>
                  <a:lnTo>
                    <a:pt x="1885950" y="0"/>
                  </a:lnTo>
                  <a:lnTo>
                    <a:pt x="1885950" y="9525"/>
                  </a:lnTo>
                  <a:lnTo>
                    <a:pt x="1895475" y="9525"/>
                  </a:lnTo>
                  <a:lnTo>
                    <a:pt x="1895475" y="0"/>
                  </a:lnTo>
                  <a:close/>
                </a:path>
                <a:path w="3781425" h="643889">
                  <a:moveTo>
                    <a:pt x="1952625" y="633831"/>
                  </a:moveTo>
                  <a:lnTo>
                    <a:pt x="1943100" y="633831"/>
                  </a:lnTo>
                  <a:lnTo>
                    <a:pt x="1943100" y="643356"/>
                  </a:lnTo>
                  <a:lnTo>
                    <a:pt x="1952625" y="643356"/>
                  </a:lnTo>
                  <a:lnTo>
                    <a:pt x="1952625" y="633831"/>
                  </a:lnTo>
                  <a:close/>
                </a:path>
                <a:path w="3781425" h="643889">
                  <a:moveTo>
                    <a:pt x="1952625" y="0"/>
                  </a:moveTo>
                  <a:lnTo>
                    <a:pt x="1943100" y="0"/>
                  </a:lnTo>
                  <a:lnTo>
                    <a:pt x="1943100" y="9525"/>
                  </a:lnTo>
                  <a:lnTo>
                    <a:pt x="1952625" y="9525"/>
                  </a:lnTo>
                  <a:lnTo>
                    <a:pt x="1952625" y="0"/>
                  </a:lnTo>
                  <a:close/>
                </a:path>
                <a:path w="3781425" h="643889">
                  <a:moveTo>
                    <a:pt x="2005799" y="633831"/>
                  </a:moveTo>
                  <a:lnTo>
                    <a:pt x="2000250" y="633831"/>
                  </a:lnTo>
                  <a:lnTo>
                    <a:pt x="2000250" y="643356"/>
                  </a:lnTo>
                  <a:lnTo>
                    <a:pt x="2005799" y="643356"/>
                  </a:lnTo>
                  <a:lnTo>
                    <a:pt x="2005799" y="633831"/>
                  </a:lnTo>
                  <a:close/>
                </a:path>
                <a:path w="3781425" h="643889">
                  <a:moveTo>
                    <a:pt x="2005799" y="0"/>
                  </a:moveTo>
                  <a:lnTo>
                    <a:pt x="2000250" y="0"/>
                  </a:lnTo>
                  <a:lnTo>
                    <a:pt x="2000250" y="9525"/>
                  </a:lnTo>
                  <a:lnTo>
                    <a:pt x="2005799" y="9525"/>
                  </a:lnTo>
                  <a:lnTo>
                    <a:pt x="2005799" y="0"/>
                  </a:lnTo>
                  <a:close/>
                </a:path>
                <a:path w="3781425" h="643889">
                  <a:moveTo>
                    <a:pt x="2809875" y="633831"/>
                  </a:moveTo>
                  <a:lnTo>
                    <a:pt x="2805900" y="633831"/>
                  </a:lnTo>
                  <a:lnTo>
                    <a:pt x="2805900" y="643356"/>
                  </a:lnTo>
                  <a:lnTo>
                    <a:pt x="2809875" y="643356"/>
                  </a:lnTo>
                  <a:lnTo>
                    <a:pt x="2809875" y="633831"/>
                  </a:lnTo>
                  <a:close/>
                </a:path>
                <a:path w="3781425" h="643889">
                  <a:moveTo>
                    <a:pt x="2809875" y="0"/>
                  </a:moveTo>
                  <a:lnTo>
                    <a:pt x="2805900" y="0"/>
                  </a:lnTo>
                  <a:lnTo>
                    <a:pt x="2805900" y="9525"/>
                  </a:lnTo>
                  <a:lnTo>
                    <a:pt x="2809875" y="9525"/>
                  </a:lnTo>
                  <a:lnTo>
                    <a:pt x="2809875" y="0"/>
                  </a:lnTo>
                  <a:close/>
                </a:path>
                <a:path w="3781425" h="643889">
                  <a:moveTo>
                    <a:pt x="2867025" y="633831"/>
                  </a:moveTo>
                  <a:lnTo>
                    <a:pt x="2857500" y="633831"/>
                  </a:lnTo>
                  <a:lnTo>
                    <a:pt x="2857500" y="643356"/>
                  </a:lnTo>
                  <a:lnTo>
                    <a:pt x="2867025" y="643356"/>
                  </a:lnTo>
                  <a:lnTo>
                    <a:pt x="2867025" y="633831"/>
                  </a:lnTo>
                  <a:close/>
                </a:path>
                <a:path w="3781425" h="643889">
                  <a:moveTo>
                    <a:pt x="2867025" y="0"/>
                  </a:moveTo>
                  <a:lnTo>
                    <a:pt x="2857500" y="0"/>
                  </a:lnTo>
                  <a:lnTo>
                    <a:pt x="2857500" y="9525"/>
                  </a:lnTo>
                  <a:lnTo>
                    <a:pt x="2867025" y="9525"/>
                  </a:lnTo>
                  <a:lnTo>
                    <a:pt x="2867025" y="0"/>
                  </a:lnTo>
                  <a:close/>
                </a:path>
                <a:path w="3781425" h="643889">
                  <a:moveTo>
                    <a:pt x="2924175" y="633831"/>
                  </a:moveTo>
                  <a:lnTo>
                    <a:pt x="2914650" y="633831"/>
                  </a:lnTo>
                  <a:lnTo>
                    <a:pt x="2914650" y="643356"/>
                  </a:lnTo>
                  <a:lnTo>
                    <a:pt x="2924175" y="643356"/>
                  </a:lnTo>
                  <a:lnTo>
                    <a:pt x="2924175" y="633831"/>
                  </a:lnTo>
                  <a:close/>
                </a:path>
                <a:path w="3781425" h="643889">
                  <a:moveTo>
                    <a:pt x="2924175" y="0"/>
                  </a:moveTo>
                  <a:lnTo>
                    <a:pt x="2914650" y="0"/>
                  </a:lnTo>
                  <a:lnTo>
                    <a:pt x="2914650" y="9525"/>
                  </a:lnTo>
                  <a:lnTo>
                    <a:pt x="2924175" y="9525"/>
                  </a:lnTo>
                  <a:lnTo>
                    <a:pt x="2924175" y="0"/>
                  </a:lnTo>
                  <a:close/>
                </a:path>
                <a:path w="3781425" h="643889">
                  <a:moveTo>
                    <a:pt x="2981325" y="633831"/>
                  </a:moveTo>
                  <a:lnTo>
                    <a:pt x="2971800" y="633831"/>
                  </a:lnTo>
                  <a:lnTo>
                    <a:pt x="2971800" y="643356"/>
                  </a:lnTo>
                  <a:lnTo>
                    <a:pt x="2981325" y="643356"/>
                  </a:lnTo>
                  <a:lnTo>
                    <a:pt x="2981325" y="633831"/>
                  </a:lnTo>
                  <a:close/>
                </a:path>
                <a:path w="3781425" h="643889">
                  <a:moveTo>
                    <a:pt x="2981325" y="0"/>
                  </a:moveTo>
                  <a:lnTo>
                    <a:pt x="2971800" y="0"/>
                  </a:lnTo>
                  <a:lnTo>
                    <a:pt x="2971800" y="9525"/>
                  </a:lnTo>
                  <a:lnTo>
                    <a:pt x="2981325" y="9525"/>
                  </a:lnTo>
                  <a:lnTo>
                    <a:pt x="2981325" y="0"/>
                  </a:lnTo>
                  <a:close/>
                </a:path>
                <a:path w="3781425" h="643889">
                  <a:moveTo>
                    <a:pt x="3038475" y="633831"/>
                  </a:moveTo>
                  <a:lnTo>
                    <a:pt x="3028950" y="633831"/>
                  </a:lnTo>
                  <a:lnTo>
                    <a:pt x="3028950" y="643356"/>
                  </a:lnTo>
                  <a:lnTo>
                    <a:pt x="3038475" y="643356"/>
                  </a:lnTo>
                  <a:lnTo>
                    <a:pt x="3038475" y="633831"/>
                  </a:lnTo>
                  <a:close/>
                </a:path>
                <a:path w="3781425" h="643889">
                  <a:moveTo>
                    <a:pt x="3038475" y="0"/>
                  </a:moveTo>
                  <a:lnTo>
                    <a:pt x="3028950" y="0"/>
                  </a:lnTo>
                  <a:lnTo>
                    <a:pt x="3028950" y="9525"/>
                  </a:lnTo>
                  <a:lnTo>
                    <a:pt x="3038475" y="9525"/>
                  </a:lnTo>
                  <a:lnTo>
                    <a:pt x="3038475" y="0"/>
                  </a:lnTo>
                  <a:close/>
                </a:path>
                <a:path w="3781425" h="643889">
                  <a:moveTo>
                    <a:pt x="3095625" y="633831"/>
                  </a:moveTo>
                  <a:lnTo>
                    <a:pt x="3086100" y="633831"/>
                  </a:lnTo>
                  <a:lnTo>
                    <a:pt x="3086100" y="643356"/>
                  </a:lnTo>
                  <a:lnTo>
                    <a:pt x="3095625" y="643356"/>
                  </a:lnTo>
                  <a:lnTo>
                    <a:pt x="3095625" y="633831"/>
                  </a:lnTo>
                  <a:close/>
                </a:path>
                <a:path w="3781425" h="643889">
                  <a:moveTo>
                    <a:pt x="3095625" y="0"/>
                  </a:moveTo>
                  <a:lnTo>
                    <a:pt x="3086100" y="0"/>
                  </a:lnTo>
                  <a:lnTo>
                    <a:pt x="3086100" y="9525"/>
                  </a:lnTo>
                  <a:lnTo>
                    <a:pt x="3095625" y="9525"/>
                  </a:lnTo>
                  <a:lnTo>
                    <a:pt x="3095625" y="0"/>
                  </a:lnTo>
                  <a:close/>
                </a:path>
                <a:path w="3781425" h="643889">
                  <a:moveTo>
                    <a:pt x="3152775" y="633831"/>
                  </a:moveTo>
                  <a:lnTo>
                    <a:pt x="3143250" y="633831"/>
                  </a:lnTo>
                  <a:lnTo>
                    <a:pt x="3143250" y="643356"/>
                  </a:lnTo>
                  <a:lnTo>
                    <a:pt x="3152775" y="643356"/>
                  </a:lnTo>
                  <a:lnTo>
                    <a:pt x="3152775" y="633831"/>
                  </a:lnTo>
                  <a:close/>
                </a:path>
                <a:path w="3781425" h="643889">
                  <a:moveTo>
                    <a:pt x="3152775" y="0"/>
                  </a:moveTo>
                  <a:lnTo>
                    <a:pt x="3143250" y="0"/>
                  </a:lnTo>
                  <a:lnTo>
                    <a:pt x="3143250" y="9525"/>
                  </a:lnTo>
                  <a:lnTo>
                    <a:pt x="3152775" y="9525"/>
                  </a:lnTo>
                  <a:lnTo>
                    <a:pt x="3152775" y="0"/>
                  </a:lnTo>
                  <a:close/>
                </a:path>
                <a:path w="3781425" h="643889">
                  <a:moveTo>
                    <a:pt x="3209925" y="633831"/>
                  </a:moveTo>
                  <a:lnTo>
                    <a:pt x="3200400" y="633831"/>
                  </a:lnTo>
                  <a:lnTo>
                    <a:pt x="3200400" y="643356"/>
                  </a:lnTo>
                  <a:lnTo>
                    <a:pt x="3209925" y="643356"/>
                  </a:lnTo>
                  <a:lnTo>
                    <a:pt x="3209925" y="633831"/>
                  </a:lnTo>
                  <a:close/>
                </a:path>
                <a:path w="3781425" h="643889">
                  <a:moveTo>
                    <a:pt x="3209925" y="0"/>
                  </a:moveTo>
                  <a:lnTo>
                    <a:pt x="3200400" y="0"/>
                  </a:lnTo>
                  <a:lnTo>
                    <a:pt x="3200400" y="9525"/>
                  </a:lnTo>
                  <a:lnTo>
                    <a:pt x="3209925" y="9525"/>
                  </a:lnTo>
                  <a:lnTo>
                    <a:pt x="3209925" y="0"/>
                  </a:lnTo>
                  <a:close/>
                </a:path>
                <a:path w="3781425" h="643889">
                  <a:moveTo>
                    <a:pt x="3267075" y="633831"/>
                  </a:moveTo>
                  <a:lnTo>
                    <a:pt x="3257550" y="633831"/>
                  </a:lnTo>
                  <a:lnTo>
                    <a:pt x="3257550" y="643356"/>
                  </a:lnTo>
                  <a:lnTo>
                    <a:pt x="3267075" y="643356"/>
                  </a:lnTo>
                  <a:lnTo>
                    <a:pt x="3267075" y="633831"/>
                  </a:lnTo>
                  <a:close/>
                </a:path>
                <a:path w="3781425" h="643889">
                  <a:moveTo>
                    <a:pt x="3267075" y="0"/>
                  </a:moveTo>
                  <a:lnTo>
                    <a:pt x="3257550" y="0"/>
                  </a:lnTo>
                  <a:lnTo>
                    <a:pt x="3257550" y="9525"/>
                  </a:lnTo>
                  <a:lnTo>
                    <a:pt x="3267075" y="9525"/>
                  </a:lnTo>
                  <a:lnTo>
                    <a:pt x="3267075" y="0"/>
                  </a:lnTo>
                  <a:close/>
                </a:path>
                <a:path w="3781425" h="643889">
                  <a:moveTo>
                    <a:pt x="3324225" y="633831"/>
                  </a:moveTo>
                  <a:lnTo>
                    <a:pt x="3314700" y="633831"/>
                  </a:lnTo>
                  <a:lnTo>
                    <a:pt x="3314700" y="643356"/>
                  </a:lnTo>
                  <a:lnTo>
                    <a:pt x="3324225" y="643356"/>
                  </a:lnTo>
                  <a:lnTo>
                    <a:pt x="3324225" y="633831"/>
                  </a:lnTo>
                  <a:close/>
                </a:path>
                <a:path w="3781425" h="643889">
                  <a:moveTo>
                    <a:pt x="3381375" y="633831"/>
                  </a:moveTo>
                  <a:lnTo>
                    <a:pt x="3371850" y="633831"/>
                  </a:lnTo>
                  <a:lnTo>
                    <a:pt x="3371850" y="643356"/>
                  </a:lnTo>
                  <a:lnTo>
                    <a:pt x="3381375" y="643356"/>
                  </a:lnTo>
                  <a:lnTo>
                    <a:pt x="3381375" y="633831"/>
                  </a:lnTo>
                  <a:close/>
                </a:path>
                <a:path w="3781425" h="643889">
                  <a:moveTo>
                    <a:pt x="3438525" y="633831"/>
                  </a:moveTo>
                  <a:lnTo>
                    <a:pt x="3429000" y="633831"/>
                  </a:lnTo>
                  <a:lnTo>
                    <a:pt x="3429000" y="643356"/>
                  </a:lnTo>
                  <a:lnTo>
                    <a:pt x="3438525" y="643356"/>
                  </a:lnTo>
                  <a:lnTo>
                    <a:pt x="3438525" y="633831"/>
                  </a:lnTo>
                  <a:close/>
                </a:path>
                <a:path w="3781425" h="643889">
                  <a:moveTo>
                    <a:pt x="3495675" y="633831"/>
                  </a:moveTo>
                  <a:lnTo>
                    <a:pt x="3486150" y="633831"/>
                  </a:lnTo>
                  <a:lnTo>
                    <a:pt x="3486150" y="643356"/>
                  </a:lnTo>
                  <a:lnTo>
                    <a:pt x="3495675" y="643356"/>
                  </a:lnTo>
                  <a:lnTo>
                    <a:pt x="3495675" y="633831"/>
                  </a:lnTo>
                  <a:close/>
                </a:path>
                <a:path w="3781425" h="643889">
                  <a:moveTo>
                    <a:pt x="3552825" y="633831"/>
                  </a:moveTo>
                  <a:lnTo>
                    <a:pt x="3543300" y="633831"/>
                  </a:lnTo>
                  <a:lnTo>
                    <a:pt x="3543300" y="643356"/>
                  </a:lnTo>
                  <a:lnTo>
                    <a:pt x="3552825" y="643356"/>
                  </a:lnTo>
                  <a:lnTo>
                    <a:pt x="3552825" y="633831"/>
                  </a:lnTo>
                  <a:close/>
                </a:path>
                <a:path w="3781425" h="643889">
                  <a:moveTo>
                    <a:pt x="3609975" y="633831"/>
                  </a:moveTo>
                  <a:lnTo>
                    <a:pt x="3600450" y="633831"/>
                  </a:lnTo>
                  <a:lnTo>
                    <a:pt x="3600450" y="643356"/>
                  </a:lnTo>
                  <a:lnTo>
                    <a:pt x="3609975" y="643356"/>
                  </a:lnTo>
                  <a:lnTo>
                    <a:pt x="3609975" y="633831"/>
                  </a:lnTo>
                  <a:close/>
                </a:path>
                <a:path w="3781425" h="643889">
                  <a:moveTo>
                    <a:pt x="3667125" y="633831"/>
                  </a:moveTo>
                  <a:lnTo>
                    <a:pt x="3657600" y="633831"/>
                  </a:lnTo>
                  <a:lnTo>
                    <a:pt x="3657600" y="643356"/>
                  </a:lnTo>
                  <a:lnTo>
                    <a:pt x="3667125" y="643356"/>
                  </a:lnTo>
                  <a:lnTo>
                    <a:pt x="3667125" y="633831"/>
                  </a:lnTo>
                  <a:close/>
                </a:path>
                <a:path w="3781425" h="643889">
                  <a:moveTo>
                    <a:pt x="3724275" y="633831"/>
                  </a:moveTo>
                  <a:lnTo>
                    <a:pt x="3714750" y="633831"/>
                  </a:lnTo>
                  <a:lnTo>
                    <a:pt x="3714750" y="643356"/>
                  </a:lnTo>
                  <a:lnTo>
                    <a:pt x="3724275" y="643356"/>
                  </a:lnTo>
                  <a:lnTo>
                    <a:pt x="3724275" y="633831"/>
                  </a:lnTo>
                  <a:close/>
                </a:path>
                <a:path w="3781425" h="643889">
                  <a:moveTo>
                    <a:pt x="3781425" y="633831"/>
                  </a:moveTo>
                  <a:lnTo>
                    <a:pt x="3771900" y="633831"/>
                  </a:lnTo>
                  <a:lnTo>
                    <a:pt x="3771900" y="643356"/>
                  </a:lnTo>
                  <a:lnTo>
                    <a:pt x="3781425" y="643356"/>
                  </a:lnTo>
                  <a:lnTo>
                    <a:pt x="3781425" y="633831"/>
                  </a:lnTo>
                  <a:close/>
                </a:path>
              </a:pathLst>
            </a:custGeom>
            <a:solidFill>
              <a:srgbClr val="B4B9C2"/>
            </a:solidFill>
          </p:spPr>
          <p:txBody>
            <a:bodyPr wrap="square" lIns="0" tIns="0" rIns="0" bIns="0" rtlCol="0"/>
            <a:lstStyle/>
            <a:p>
              <a:endParaRPr/>
            </a:p>
          </p:txBody>
        </p:sp>
        <p:sp>
          <p:nvSpPr>
            <p:cNvPr id="71" name="object 71"/>
            <p:cNvSpPr/>
            <p:nvPr/>
          </p:nvSpPr>
          <p:spPr>
            <a:xfrm>
              <a:off x="981075" y="3798747"/>
              <a:ext cx="3781425" cy="1277620"/>
            </a:xfrm>
            <a:custGeom>
              <a:avLst/>
              <a:gdLst/>
              <a:ahLst/>
              <a:cxnLst/>
              <a:rect l="l" t="t" r="r" b="b"/>
              <a:pathLst>
                <a:path w="3781425" h="1277620">
                  <a:moveTo>
                    <a:pt x="9525" y="633831"/>
                  </a:moveTo>
                  <a:lnTo>
                    <a:pt x="0" y="633831"/>
                  </a:lnTo>
                  <a:lnTo>
                    <a:pt x="0" y="643356"/>
                  </a:lnTo>
                  <a:lnTo>
                    <a:pt x="9525" y="643356"/>
                  </a:lnTo>
                  <a:lnTo>
                    <a:pt x="9525" y="633831"/>
                  </a:lnTo>
                  <a:close/>
                </a:path>
                <a:path w="3781425" h="1277620">
                  <a:moveTo>
                    <a:pt x="9525" y="0"/>
                  </a:moveTo>
                  <a:lnTo>
                    <a:pt x="0" y="0"/>
                  </a:lnTo>
                  <a:lnTo>
                    <a:pt x="0" y="9525"/>
                  </a:lnTo>
                  <a:lnTo>
                    <a:pt x="9525" y="9525"/>
                  </a:lnTo>
                  <a:lnTo>
                    <a:pt x="9525" y="0"/>
                  </a:lnTo>
                  <a:close/>
                </a:path>
                <a:path w="3781425" h="1277620">
                  <a:moveTo>
                    <a:pt x="66675" y="633831"/>
                  </a:moveTo>
                  <a:lnTo>
                    <a:pt x="57150" y="633831"/>
                  </a:lnTo>
                  <a:lnTo>
                    <a:pt x="57150" y="643356"/>
                  </a:lnTo>
                  <a:lnTo>
                    <a:pt x="66675" y="643356"/>
                  </a:lnTo>
                  <a:lnTo>
                    <a:pt x="66675" y="633831"/>
                  </a:lnTo>
                  <a:close/>
                </a:path>
                <a:path w="3781425" h="1277620">
                  <a:moveTo>
                    <a:pt x="66675" y="0"/>
                  </a:moveTo>
                  <a:lnTo>
                    <a:pt x="57150" y="0"/>
                  </a:lnTo>
                  <a:lnTo>
                    <a:pt x="57150" y="9525"/>
                  </a:lnTo>
                  <a:lnTo>
                    <a:pt x="66675" y="9525"/>
                  </a:lnTo>
                  <a:lnTo>
                    <a:pt x="66675" y="0"/>
                  </a:lnTo>
                  <a:close/>
                </a:path>
                <a:path w="3781425" h="1277620">
                  <a:moveTo>
                    <a:pt x="123825" y="633831"/>
                  </a:moveTo>
                  <a:lnTo>
                    <a:pt x="114300" y="633831"/>
                  </a:lnTo>
                  <a:lnTo>
                    <a:pt x="114300" y="643356"/>
                  </a:lnTo>
                  <a:lnTo>
                    <a:pt x="123825" y="643356"/>
                  </a:lnTo>
                  <a:lnTo>
                    <a:pt x="123825" y="633831"/>
                  </a:lnTo>
                  <a:close/>
                </a:path>
                <a:path w="3781425" h="1277620">
                  <a:moveTo>
                    <a:pt x="123825" y="0"/>
                  </a:moveTo>
                  <a:lnTo>
                    <a:pt x="114300" y="0"/>
                  </a:lnTo>
                  <a:lnTo>
                    <a:pt x="114300" y="9525"/>
                  </a:lnTo>
                  <a:lnTo>
                    <a:pt x="123825" y="9525"/>
                  </a:lnTo>
                  <a:lnTo>
                    <a:pt x="123825" y="0"/>
                  </a:lnTo>
                  <a:close/>
                </a:path>
                <a:path w="3781425" h="1277620">
                  <a:moveTo>
                    <a:pt x="180975" y="633831"/>
                  </a:moveTo>
                  <a:lnTo>
                    <a:pt x="171450" y="633831"/>
                  </a:lnTo>
                  <a:lnTo>
                    <a:pt x="171450" y="643356"/>
                  </a:lnTo>
                  <a:lnTo>
                    <a:pt x="180975" y="643356"/>
                  </a:lnTo>
                  <a:lnTo>
                    <a:pt x="180975" y="633831"/>
                  </a:lnTo>
                  <a:close/>
                </a:path>
                <a:path w="3781425" h="1277620">
                  <a:moveTo>
                    <a:pt x="180975" y="0"/>
                  </a:moveTo>
                  <a:lnTo>
                    <a:pt x="171450" y="0"/>
                  </a:lnTo>
                  <a:lnTo>
                    <a:pt x="171450" y="9525"/>
                  </a:lnTo>
                  <a:lnTo>
                    <a:pt x="180975" y="9525"/>
                  </a:lnTo>
                  <a:lnTo>
                    <a:pt x="180975" y="0"/>
                  </a:lnTo>
                  <a:close/>
                </a:path>
                <a:path w="3781425" h="1277620">
                  <a:moveTo>
                    <a:pt x="238125" y="633831"/>
                  </a:moveTo>
                  <a:lnTo>
                    <a:pt x="228600" y="633831"/>
                  </a:lnTo>
                  <a:lnTo>
                    <a:pt x="228600" y="643356"/>
                  </a:lnTo>
                  <a:lnTo>
                    <a:pt x="238125" y="643356"/>
                  </a:lnTo>
                  <a:lnTo>
                    <a:pt x="238125" y="633831"/>
                  </a:lnTo>
                  <a:close/>
                </a:path>
                <a:path w="3781425" h="1277620">
                  <a:moveTo>
                    <a:pt x="238125" y="0"/>
                  </a:moveTo>
                  <a:lnTo>
                    <a:pt x="228600" y="0"/>
                  </a:lnTo>
                  <a:lnTo>
                    <a:pt x="228600" y="9525"/>
                  </a:lnTo>
                  <a:lnTo>
                    <a:pt x="238125" y="9525"/>
                  </a:lnTo>
                  <a:lnTo>
                    <a:pt x="238125" y="0"/>
                  </a:lnTo>
                  <a:close/>
                </a:path>
                <a:path w="3781425" h="1277620">
                  <a:moveTo>
                    <a:pt x="295275" y="633831"/>
                  </a:moveTo>
                  <a:lnTo>
                    <a:pt x="285750" y="633831"/>
                  </a:lnTo>
                  <a:lnTo>
                    <a:pt x="285750" y="643356"/>
                  </a:lnTo>
                  <a:lnTo>
                    <a:pt x="295275" y="643356"/>
                  </a:lnTo>
                  <a:lnTo>
                    <a:pt x="295275" y="633831"/>
                  </a:lnTo>
                  <a:close/>
                </a:path>
                <a:path w="3781425" h="1277620">
                  <a:moveTo>
                    <a:pt x="295275" y="0"/>
                  </a:moveTo>
                  <a:lnTo>
                    <a:pt x="285750" y="0"/>
                  </a:lnTo>
                  <a:lnTo>
                    <a:pt x="285750" y="9525"/>
                  </a:lnTo>
                  <a:lnTo>
                    <a:pt x="295275" y="9525"/>
                  </a:lnTo>
                  <a:lnTo>
                    <a:pt x="295275" y="0"/>
                  </a:lnTo>
                  <a:close/>
                </a:path>
                <a:path w="3781425" h="1277620">
                  <a:moveTo>
                    <a:pt x="352425" y="633831"/>
                  </a:moveTo>
                  <a:lnTo>
                    <a:pt x="342900" y="633831"/>
                  </a:lnTo>
                  <a:lnTo>
                    <a:pt x="342900" y="643356"/>
                  </a:lnTo>
                  <a:lnTo>
                    <a:pt x="352425" y="643356"/>
                  </a:lnTo>
                  <a:lnTo>
                    <a:pt x="352425" y="633831"/>
                  </a:lnTo>
                  <a:close/>
                </a:path>
                <a:path w="3781425" h="1277620">
                  <a:moveTo>
                    <a:pt x="352425" y="0"/>
                  </a:moveTo>
                  <a:lnTo>
                    <a:pt x="342900" y="0"/>
                  </a:lnTo>
                  <a:lnTo>
                    <a:pt x="342900" y="9525"/>
                  </a:lnTo>
                  <a:lnTo>
                    <a:pt x="352425" y="9525"/>
                  </a:lnTo>
                  <a:lnTo>
                    <a:pt x="352425" y="0"/>
                  </a:lnTo>
                  <a:close/>
                </a:path>
                <a:path w="3781425" h="1277620">
                  <a:moveTo>
                    <a:pt x="409575" y="633831"/>
                  </a:moveTo>
                  <a:lnTo>
                    <a:pt x="400050" y="633831"/>
                  </a:lnTo>
                  <a:lnTo>
                    <a:pt x="400050" y="643356"/>
                  </a:lnTo>
                  <a:lnTo>
                    <a:pt x="409575" y="643356"/>
                  </a:lnTo>
                  <a:lnTo>
                    <a:pt x="409575" y="633831"/>
                  </a:lnTo>
                  <a:close/>
                </a:path>
                <a:path w="3781425" h="1277620">
                  <a:moveTo>
                    <a:pt x="409575" y="0"/>
                  </a:moveTo>
                  <a:lnTo>
                    <a:pt x="400050" y="0"/>
                  </a:lnTo>
                  <a:lnTo>
                    <a:pt x="400050" y="9525"/>
                  </a:lnTo>
                  <a:lnTo>
                    <a:pt x="409575" y="9525"/>
                  </a:lnTo>
                  <a:lnTo>
                    <a:pt x="409575" y="0"/>
                  </a:lnTo>
                  <a:close/>
                </a:path>
                <a:path w="3781425" h="1277620">
                  <a:moveTo>
                    <a:pt x="466725" y="633831"/>
                  </a:moveTo>
                  <a:lnTo>
                    <a:pt x="457200" y="633831"/>
                  </a:lnTo>
                  <a:lnTo>
                    <a:pt x="457200" y="643356"/>
                  </a:lnTo>
                  <a:lnTo>
                    <a:pt x="466725" y="643356"/>
                  </a:lnTo>
                  <a:lnTo>
                    <a:pt x="466725" y="633831"/>
                  </a:lnTo>
                  <a:close/>
                </a:path>
                <a:path w="3781425" h="1277620">
                  <a:moveTo>
                    <a:pt x="466725" y="0"/>
                  </a:moveTo>
                  <a:lnTo>
                    <a:pt x="457200" y="0"/>
                  </a:lnTo>
                  <a:lnTo>
                    <a:pt x="457200" y="9525"/>
                  </a:lnTo>
                  <a:lnTo>
                    <a:pt x="466725" y="9525"/>
                  </a:lnTo>
                  <a:lnTo>
                    <a:pt x="466725" y="0"/>
                  </a:lnTo>
                  <a:close/>
                </a:path>
                <a:path w="3781425" h="1277620">
                  <a:moveTo>
                    <a:pt x="523875" y="633831"/>
                  </a:moveTo>
                  <a:lnTo>
                    <a:pt x="514350" y="633831"/>
                  </a:lnTo>
                  <a:lnTo>
                    <a:pt x="514350" y="643356"/>
                  </a:lnTo>
                  <a:lnTo>
                    <a:pt x="523875" y="643356"/>
                  </a:lnTo>
                  <a:lnTo>
                    <a:pt x="523875" y="633831"/>
                  </a:lnTo>
                  <a:close/>
                </a:path>
                <a:path w="3781425" h="1277620">
                  <a:moveTo>
                    <a:pt x="523875" y="0"/>
                  </a:moveTo>
                  <a:lnTo>
                    <a:pt x="514350" y="0"/>
                  </a:lnTo>
                  <a:lnTo>
                    <a:pt x="514350" y="9525"/>
                  </a:lnTo>
                  <a:lnTo>
                    <a:pt x="523875" y="9525"/>
                  </a:lnTo>
                  <a:lnTo>
                    <a:pt x="523875" y="0"/>
                  </a:lnTo>
                  <a:close/>
                </a:path>
                <a:path w="3781425" h="1277620">
                  <a:moveTo>
                    <a:pt x="581025" y="633831"/>
                  </a:moveTo>
                  <a:lnTo>
                    <a:pt x="571500" y="633831"/>
                  </a:lnTo>
                  <a:lnTo>
                    <a:pt x="571500" y="643356"/>
                  </a:lnTo>
                  <a:lnTo>
                    <a:pt x="581025" y="643356"/>
                  </a:lnTo>
                  <a:lnTo>
                    <a:pt x="581025" y="633831"/>
                  </a:lnTo>
                  <a:close/>
                </a:path>
                <a:path w="3781425" h="1277620">
                  <a:moveTo>
                    <a:pt x="581025" y="0"/>
                  </a:moveTo>
                  <a:lnTo>
                    <a:pt x="571500" y="0"/>
                  </a:lnTo>
                  <a:lnTo>
                    <a:pt x="571500" y="9525"/>
                  </a:lnTo>
                  <a:lnTo>
                    <a:pt x="581025" y="9525"/>
                  </a:lnTo>
                  <a:lnTo>
                    <a:pt x="581025" y="0"/>
                  </a:lnTo>
                  <a:close/>
                </a:path>
                <a:path w="3781425" h="1277620">
                  <a:moveTo>
                    <a:pt x="638175" y="633831"/>
                  </a:moveTo>
                  <a:lnTo>
                    <a:pt x="628650" y="633831"/>
                  </a:lnTo>
                  <a:lnTo>
                    <a:pt x="628650" y="643356"/>
                  </a:lnTo>
                  <a:lnTo>
                    <a:pt x="638175" y="643356"/>
                  </a:lnTo>
                  <a:lnTo>
                    <a:pt x="638175" y="633831"/>
                  </a:lnTo>
                  <a:close/>
                </a:path>
                <a:path w="3781425" h="1277620">
                  <a:moveTo>
                    <a:pt x="638175" y="0"/>
                  </a:moveTo>
                  <a:lnTo>
                    <a:pt x="628650" y="0"/>
                  </a:lnTo>
                  <a:lnTo>
                    <a:pt x="628650" y="9525"/>
                  </a:lnTo>
                  <a:lnTo>
                    <a:pt x="638175" y="9525"/>
                  </a:lnTo>
                  <a:lnTo>
                    <a:pt x="638175" y="0"/>
                  </a:lnTo>
                  <a:close/>
                </a:path>
                <a:path w="3781425" h="1277620">
                  <a:moveTo>
                    <a:pt x="695325" y="633831"/>
                  </a:moveTo>
                  <a:lnTo>
                    <a:pt x="685800" y="633831"/>
                  </a:lnTo>
                  <a:lnTo>
                    <a:pt x="685800" y="643356"/>
                  </a:lnTo>
                  <a:lnTo>
                    <a:pt x="695325" y="643356"/>
                  </a:lnTo>
                  <a:lnTo>
                    <a:pt x="695325" y="633831"/>
                  </a:lnTo>
                  <a:close/>
                </a:path>
                <a:path w="3781425" h="1277620">
                  <a:moveTo>
                    <a:pt x="695325" y="0"/>
                  </a:moveTo>
                  <a:lnTo>
                    <a:pt x="685800" y="0"/>
                  </a:lnTo>
                  <a:lnTo>
                    <a:pt x="685800" y="9525"/>
                  </a:lnTo>
                  <a:lnTo>
                    <a:pt x="695325" y="9525"/>
                  </a:lnTo>
                  <a:lnTo>
                    <a:pt x="695325" y="0"/>
                  </a:lnTo>
                  <a:close/>
                </a:path>
                <a:path w="3781425" h="1277620">
                  <a:moveTo>
                    <a:pt x="752475" y="633831"/>
                  </a:moveTo>
                  <a:lnTo>
                    <a:pt x="742950" y="633831"/>
                  </a:lnTo>
                  <a:lnTo>
                    <a:pt x="742950" y="643356"/>
                  </a:lnTo>
                  <a:lnTo>
                    <a:pt x="752475" y="643356"/>
                  </a:lnTo>
                  <a:lnTo>
                    <a:pt x="752475" y="633831"/>
                  </a:lnTo>
                  <a:close/>
                </a:path>
                <a:path w="3781425" h="1277620">
                  <a:moveTo>
                    <a:pt x="752475" y="0"/>
                  </a:moveTo>
                  <a:lnTo>
                    <a:pt x="742950" y="0"/>
                  </a:lnTo>
                  <a:lnTo>
                    <a:pt x="742950" y="9525"/>
                  </a:lnTo>
                  <a:lnTo>
                    <a:pt x="752475" y="9525"/>
                  </a:lnTo>
                  <a:lnTo>
                    <a:pt x="752475" y="0"/>
                  </a:lnTo>
                  <a:close/>
                </a:path>
                <a:path w="3781425" h="1277620">
                  <a:moveTo>
                    <a:pt x="809625" y="633831"/>
                  </a:moveTo>
                  <a:lnTo>
                    <a:pt x="800100" y="633831"/>
                  </a:lnTo>
                  <a:lnTo>
                    <a:pt x="800100" y="643356"/>
                  </a:lnTo>
                  <a:lnTo>
                    <a:pt x="809625" y="643356"/>
                  </a:lnTo>
                  <a:lnTo>
                    <a:pt x="809625" y="633831"/>
                  </a:lnTo>
                  <a:close/>
                </a:path>
                <a:path w="3781425" h="1277620">
                  <a:moveTo>
                    <a:pt x="809625" y="0"/>
                  </a:moveTo>
                  <a:lnTo>
                    <a:pt x="800100" y="0"/>
                  </a:lnTo>
                  <a:lnTo>
                    <a:pt x="800100" y="9525"/>
                  </a:lnTo>
                  <a:lnTo>
                    <a:pt x="809625" y="9525"/>
                  </a:lnTo>
                  <a:lnTo>
                    <a:pt x="809625" y="0"/>
                  </a:lnTo>
                  <a:close/>
                </a:path>
                <a:path w="3781425" h="1277620">
                  <a:moveTo>
                    <a:pt x="866775" y="633831"/>
                  </a:moveTo>
                  <a:lnTo>
                    <a:pt x="857250" y="633831"/>
                  </a:lnTo>
                  <a:lnTo>
                    <a:pt x="857250" y="643356"/>
                  </a:lnTo>
                  <a:lnTo>
                    <a:pt x="866775" y="643356"/>
                  </a:lnTo>
                  <a:lnTo>
                    <a:pt x="866775" y="633831"/>
                  </a:lnTo>
                  <a:close/>
                </a:path>
                <a:path w="3781425" h="1277620">
                  <a:moveTo>
                    <a:pt x="866775" y="0"/>
                  </a:moveTo>
                  <a:lnTo>
                    <a:pt x="857250" y="0"/>
                  </a:lnTo>
                  <a:lnTo>
                    <a:pt x="857250" y="9525"/>
                  </a:lnTo>
                  <a:lnTo>
                    <a:pt x="866775" y="9525"/>
                  </a:lnTo>
                  <a:lnTo>
                    <a:pt x="866775" y="0"/>
                  </a:lnTo>
                  <a:close/>
                </a:path>
                <a:path w="3781425" h="1277620">
                  <a:moveTo>
                    <a:pt x="923925" y="633831"/>
                  </a:moveTo>
                  <a:lnTo>
                    <a:pt x="914400" y="633831"/>
                  </a:lnTo>
                  <a:lnTo>
                    <a:pt x="914400" y="643356"/>
                  </a:lnTo>
                  <a:lnTo>
                    <a:pt x="923925" y="643356"/>
                  </a:lnTo>
                  <a:lnTo>
                    <a:pt x="923925" y="633831"/>
                  </a:lnTo>
                  <a:close/>
                </a:path>
                <a:path w="3781425" h="1277620">
                  <a:moveTo>
                    <a:pt x="923925" y="0"/>
                  </a:moveTo>
                  <a:lnTo>
                    <a:pt x="914400" y="0"/>
                  </a:lnTo>
                  <a:lnTo>
                    <a:pt x="914400" y="9525"/>
                  </a:lnTo>
                  <a:lnTo>
                    <a:pt x="923925" y="9525"/>
                  </a:lnTo>
                  <a:lnTo>
                    <a:pt x="923925" y="0"/>
                  </a:lnTo>
                  <a:close/>
                </a:path>
                <a:path w="3781425" h="1277620">
                  <a:moveTo>
                    <a:pt x="1781175" y="633831"/>
                  </a:moveTo>
                  <a:lnTo>
                    <a:pt x="1771650" y="633831"/>
                  </a:lnTo>
                  <a:lnTo>
                    <a:pt x="1771650" y="643356"/>
                  </a:lnTo>
                  <a:lnTo>
                    <a:pt x="1781175" y="643356"/>
                  </a:lnTo>
                  <a:lnTo>
                    <a:pt x="1781175" y="633831"/>
                  </a:lnTo>
                  <a:close/>
                </a:path>
                <a:path w="3781425" h="1277620">
                  <a:moveTo>
                    <a:pt x="1781175" y="0"/>
                  </a:moveTo>
                  <a:lnTo>
                    <a:pt x="1771650" y="0"/>
                  </a:lnTo>
                  <a:lnTo>
                    <a:pt x="1771650" y="9525"/>
                  </a:lnTo>
                  <a:lnTo>
                    <a:pt x="1781175" y="9525"/>
                  </a:lnTo>
                  <a:lnTo>
                    <a:pt x="1781175" y="0"/>
                  </a:lnTo>
                  <a:close/>
                </a:path>
                <a:path w="3781425" h="1277620">
                  <a:moveTo>
                    <a:pt x="1838325" y="633831"/>
                  </a:moveTo>
                  <a:lnTo>
                    <a:pt x="1828800" y="633831"/>
                  </a:lnTo>
                  <a:lnTo>
                    <a:pt x="1828800" y="643356"/>
                  </a:lnTo>
                  <a:lnTo>
                    <a:pt x="1838325" y="643356"/>
                  </a:lnTo>
                  <a:lnTo>
                    <a:pt x="1838325" y="633831"/>
                  </a:lnTo>
                  <a:close/>
                </a:path>
                <a:path w="3781425" h="1277620">
                  <a:moveTo>
                    <a:pt x="1838325" y="0"/>
                  </a:moveTo>
                  <a:lnTo>
                    <a:pt x="1828800" y="0"/>
                  </a:lnTo>
                  <a:lnTo>
                    <a:pt x="1828800" y="9525"/>
                  </a:lnTo>
                  <a:lnTo>
                    <a:pt x="1838325" y="9525"/>
                  </a:lnTo>
                  <a:lnTo>
                    <a:pt x="1838325" y="0"/>
                  </a:lnTo>
                  <a:close/>
                </a:path>
                <a:path w="3781425" h="1277620">
                  <a:moveTo>
                    <a:pt x="1895475" y="633831"/>
                  </a:moveTo>
                  <a:lnTo>
                    <a:pt x="1885950" y="633831"/>
                  </a:lnTo>
                  <a:lnTo>
                    <a:pt x="1885950" y="643356"/>
                  </a:lnTo>
                  <a:lnTo>
                    <a:pt x="1895475" y="643356"/>
                  </a:lnTo>
                  <a:lnTo>
                    <a:pt x="1895475" y="633831"/>
                  </a:lnTo>
                  <a:close/>
                </a:path>
                <a:path w="3781425" h="1277620">
                  <a:moveTo>
                    <a:pt x="1895475" y="0"/>
                  </a:moveTo>
                  <a:lnTo>
                    <a:pt x="1885950" y="0"/>
                  </a:lnTo>
                  <a:lnTo>
                    <a:pt x="1885950" y="9525"/>
                  </a:lnTo>
                  <a:lnTo>
                    <a:pt x="1895475" y="9525"/>
                  </a:lnTo>
                  <a:lnTo>
                    <a:pt x="1895475" y="0"/>
                  </a:lnTo>
                  <a:close/>
                </a:path>
                <a:path w="3781425" h="1277620">
                  <a:moveTo>
                    <a:pt x="1952625" y="633831"/>
                  </a:moveTo>
                  <a:lnTo>
                    <a:pt x="1943100" y="633831"/>
                  </a:lnTo>
                  <a:lnTo>
                    <a:pt x="1943100" y="643356"/>
                  </a:lnTo>
                  <a:lnTo>
                    <a:pt x="1952625" y="643356"/>
                  </a:lnTo>
                  <a:lnTo>
                    <a:pt x="1952625" y="633831"/>
                  </a:lnTo>
                  <a:close/>
                </a:path>
                <a:path w="3781425" h="1277620">
                  <a:moveTo>
                    <a:pt x="1952625" y="0"/>
                  </a:moveTo>
                  <a:lnTo>
                    <a:pt x="1943100" y="0"/>
                  </a:lnTo>
                  <a:lnTo>
                    <a:pt x="1943100" y="9525"/>
                  </a:lnTo>
                  <a:lnTo>
                    <a:pt x="1952625" y="9525"/>
                  </a:lnTo>
                  <a:lnTo>
                    <a:pt x="1952625" y="0"/>
                  </a:lnTo>
                  <a:close/>
                </a:path>
                <a:path w="3781425" h="1277620">
                  <a:moveTo>
                    <a:pt x="2005799" y="633831"/>
                  </a:moveTo>
                  <a:lnTo>
                    <a:pt x="2000250" y="633831"/>
                  </a:lnTo>
                  <a:lnTo>
                    <a:pt x="2000250" y="643356"/>
                  </a:lnTo>
                  <a:lnTo>
                    <a:pt x="2005799" y="643356"/>
                  </a:lnTo>
                  <a:lnTo>
                    <a:pt x="2005799" y="633831"/>
                  </a:lnTo>
                  <a:close/>
                </a:path>
                <a:path w="3781425" h="1277620">
                  <a:moveTo>
                    <a:pt x="2809875" y="633831"/>
                  </a:moveTo>
                  <a:lnTo>
                    <a:pt x="2805900" y="633831"/>
                  </a:lnTo>
                  <a:lnTo>
                    <a:pt x="2805900" y="643356"/>
                  </a:lnTo>
                  <a:lnTo>
                    <a:pt x="2809875" y="643356"/>
                  </a:lnTo>
                  <a:lnTo>
                    <a:pt x="2809875" y="633831"/>
                  </a:lnTo>
                  <a:close/>
                </a:path>
                <a:path w="3781425" h="1277620">
                  <a:moveTo>
                    <a:pt x="2867025" y="633831"/>
                  </a:moveTo>
                  <a:lnTo>
                    <a:pt x="2857500" y="633831"/>
                  </a:lnTo>
                  <a:lnTo>
                    <a:pt x="2857500" y="643356"/>
                  </a:lnTo>
                  <a:lnTo>
                    <a:pt x="2867025" y="643356"/>
                  </a:lnTo>
                  <a:lnTo>
                    <a:pt x="2867025" y="633831"/>
                  </a:lnTo>
                  <a:close/>
                </a:path>
                <a:path w="3781425" h="1277620">
                  <a:moveTo>
                    <a:pt x="2924175" y="633831"/>
                  </a:moveTo>
                  <a:lnTo>
                    <a:pt x="2914650" y="633831"/>
                  </a:lnTo>
                  <a:lnTo>
                    <a:pt x="2914650" y="643356"/>
                  </a:lnTo>
                  <a:lnTo>
                    <a:pt x="2924175" y="643356"/>
                  </a:lnTo>
                  <a:lnTo>
                    <a:pt x="2924175" y="633831"/>
                  </a:lnTo>
                  <a:close/>
                </a:path>
                <a:path w="3781425" h="1277620">
                  <a:moveTo>
                    <a:pt x="2981325" y="633831"/>
                  </a:moveTo>
                  <a:lnTo>
                    <a:pt x="2971800" y="633831"/>
                  </a:lnTo>
                  <a:lnTo>
                    <a:pt x="2971800" y="643356"/>
                  </a:lnTo>
                  <a:lnTo>
                    <a:pt x="2981325" y="643356"/>
                  </a:lnTo>
                  <a:lnTo>
                    <a:pt x="2981325" y="633831"/>
                  </a:lnTo>
                  <a:close/>
                </a:path>
                <a:path w="3781425" h="1277620">
                  <a:moveTo>
                    <a:pt x="3038475" y="633831"/>
                  </a:moveTo>
                  <a:lnTo>
                    <a:pt x="3028950" y="633831"/>
                  </a:lnTo>
                  <a:lnTo>
                    <a:pt x="3028950" y="643356"/>
                  </a:lnTo>
                  <a:lnTo>
                    <a:pt x="3038475" y="643356"/>
                  </a:lnTo>
                  <a:lnTo>
                    <a:pt x="3038475" y="633831"/>
                  </a:lnTo>
                  <a:close/>
                </a:path>
                <a:path w="3781425" h="1277620">
                  <a:moveTo>
                    <a:pt x="3095625" y="633831"/>
                  </a:moveTo>
                  <a:lnTo>
                    <a:pt x="3086100" y="633831"/>
                  </a:lnTo>
                  <a:lnTo>
                    <a:pt x="3086100" y="643356"/>
                  </a:lnTo>
                  <a:lnTo>
                    <a:pt x="3095625" y="643356"/>
                  </a:lnTo>
                  <a:lnTo>
                    <a:pt x="3095625" y="633831"/>
                  </a:lnTo>
                  <a:close/>
                </a:path>
                <a:path w="3781425" h="1277620">
                  <a:moveTo>
                    <a:pt x="3152775" y="633831"/>
                  </a:moveTo>
                  <a:lnTo>
                    <a:pt x="3143250" y="633831"/>
                  </a:lnTo>
                  <a:lnTo>
                    <a:pt x="3143250" y="643356"/>
                  </a:lnTo>
                  <a:lnTo>
                    <a:pt x="3152775" y="643356"/>
                  </a:lnTo>
                  <a:lnTo>
                    <a:pt x="3152775" y="633831"/>
                  </a:lnTo>
                  <a:close/>
                </a:path>
                <a:path w="3781425" h="1277620">
                  <a:moveTo>
                    <a:pt x="3209925" y="633831"/>
                  </a:moveTo>
                  <a:lnTo>
                    <a:pt x="3200400" y="633831"/>
                  </a:lnTo>
                  <a:lnTo>
                    <a:pt x="3200400" y="643356"/>
                  </a:lnTo>
                  <a:lnTo>
                    <a:pt x="3209925" y="643356"/>
                  </a:lnTo>
                  <a:lnTo>
                    <a:pt x="3209925" y="633831"/>
                  </a:lnTo>
                  <a:close/>
                </a:path>
                <a:path w="3781425" h="1277620">
                  <a:moveTo>
                    <a:pt x="3267075" y="1267701"/>
                  </a:moveTo>
                  <a:lnTo>
                    <a:pt x="3257550" y="1267701"/>
                  </a:lnTo>
                  <a:lnTo>
                    <a:pt x="3257550" y="1277226"/>
                  </a:lnTo>
                  <a:lnTo>
                    <a:pt x="3267075" y="1277226"/>
                  </a:lnTo>
                  <a:lnTo>
                    <a:pt x="3267075" y="1267701"/>
                  </a:lnTo>
                  <a:close/>
                </a:path>
                <a:path w="3781425" h="1277620">
                  <a:moveTo>
                    <a:pt x="3267075" y="633831"/>
                  </a:moveTo>
                  <a:lnTo>
                    <a:pt x="3257550" y="633831"/>
                  </a:lnTo>
                  <a:lnTo>
                    <a:pt x="3257550" y="643356"/>
                  </a:lnTo>
                  <a:lnTo>
                    <a:pt x="3267075" y="643356"/>
                  </a:lnTo>
                  <a:lnTo>
                    <a:pt x="3267075" y="633831"/>
                  </a:lnTo>
                  <a:close/>
                </a:path>
                <a:path w="3781425" h="1277620">
                  <a:moveTo>
                    <a:pt x="3324225" y="1267701"/>
                  </a:moveTo>
                  <a:lnTo>
                    <a:pt x="3314700" y="1267701"/>
                  </a:lnTo>
                  <a:lnTo>
                    <a:pt x="3314700" y="1277226"/>
                  </a:lnTo>
                  <a:lnTo>
                    <a:pt x="3324225" y="1277226"/>
                  </a:lnTo>
                  <a:lnTo>
                    <a:pt x="3324225" y="1267701"/>
                  </a:lnTo>
                  <a:close/>
                </a:path>
                <a:path w="3781425" h="1277620">
                  <a:moveTo>
                    <a:pt x="3324225" y="633831"/>
                  </a:moveTo>
                  <a:lnTo>
                    <a:pt x="3314700" y="633831"/>
                  </a:lnTo>
                  <a:lnTo>
                    <a:pt x="3314700" y="643356"/>
                  </a:lnTo>
                  <a:lnTo>
                    <a:pt x="3324225" y="643356"/>
                  </a:lnTo>
                  <a:lnTo>
                    <a:pt x="3324225" y="633831"/>
                  </a:lnTo>
                  <a:close/>
                </a:path>
                <a:path w="3781425" h="1277620">
                  <a:moveTo>
                    <a:pt x="3381375" y="1267701"/>
                  </a:moveTo>
                  <a:lnTo>
                    <a:pt x="3371850" y="1267701"/>
                  </a:lnTo>
                  <a:lnTo>
                    <a:pt x="3371850" y="1277226"/>
                  </a:lnTo>
                  <a:lnTo>
                    <a:pt x="3381375" y="1277226"/>
                  </a:lnTo>
                  <a:lnTo>
                    <a:pt x="3381375" y="1267701"/>
                  </a:lnTo>
                  <a:close/>
                </a:path>
                <a:path w="3781425" h="1277620">
                  <a:moveTo>
                    <a:pt x="3381375" y="633831"/>
                  </a:moveTo>
                  <a:lnTo>
                    <a:pt x="3371850" y="633831"/>
                  </a:lnTo>
                  <a:lnTo>
                    <a:pt x="3371850" y="643356"/>
                  </a:lnTo>
                  <a:lnTo>
                    <a:pt x="3381375" y="643356"/>
                  </a:lnTo>
                  <a:lnTo>
                    <a:pt x="3381375" y="633831"/>
                  </a:lnTo>
                  <a:close/>
                </a:path>
                <a:path w="3781425" h="1277620">
                  <a:moveTo>
                    <a:pt x="3438525" y="1267701"/>
                  </a:moveTo>
                  <a:lnTo>
                    <a:pt x="3429000" y="1267701"/>
                  </a:lnTo>
                  <a:lnTo>
                    <a:pt x="3429000" y="1277226"/>
                  </a:lnTo>
                  <a:lnTo>
                    <a:pt x="3438525" y="1277226"/>
                  </a:lnTo>
                  <a:lnTo>
                    <a:pt x="3438525" y="1267701"/>
                  </a:lnTo>
                  <a:close/>
                </a:path>
                <a:path w="3781425" h="1277620">
                  <a:moveTo>
                    <a:pt x="3438525" y="633831"/>
                  </a:moveTo>
                  <a:lnTo>
                    <a:pt x="3429000" y="633831"/>
                  </a:lnTo>
                  <a:lnTo>
                    <a:pt x="3429000" y="643356"/>
                  </a:lnTo>
                  <a:lnTo>
                    <a:pt x="3438525" y="643356"/>
                  </a:lnTo>
                  <a:lnTo>
                    <a:pt x="3438525" y="633831"/>
                  </a:lnTo>
                  <a:close/>
                </a:path>
                <a:path w="3781425" h="1277620">
                  <a:moveTo>
                    <a:pt x="3495675" y="1267701"/>
                  </a:moveTo>
                  <a:lnTo>
                    <a:pt x="3486150" y="1267701"/>
                  </a:lnTo>
                  <a:lnTo>
                    <a:pt x="3486150" y="1277226"/>
                  </a:lnTo>
                  <a:lnTo>
                    <a:pt x="3495675" y="1277226"/>
                  </a:lnTo>
                  <a:lnTo>
                    <a:pt x="3495675" y="1267701"/>
                  </a:lnTo>
                  <a:close/>
                </a:path>
                <a:path w="3781425" h="1277620">
                  <a:moveTo>
                    <a:pt x="3495675" y="633831"/>
                  </a:moveTo>
                  <a:lnTo>
                    <a:pt x="3486150" y="633831"/>
                  </a:lnTo>
                  <a:lnTo>
                    <a:pt x="3486150" y="643356"/>
                  </a:lnTo>
                  <a:lnTo>
                    <a:pt x="3495675" y="643356"/>
                  </a:lnTo>
                  <a:lnTo>
                    <a:pt x="3495675" y="633831"/>
                  </a:lnTo>
                  <a:close/>
                </a:path>
                <a:path w="3781425" h="1277620">
                  <a:moveTo>
                    <a:pt x="3552825" y="1267701"/>
                  </a:moveTo>
                  <a:lnTo>
                    <a:pt x="3543300" y="1267701"/>
                  </a:lnTo>
                  <a:lnTo>
                    <a:pt x="3543300" y="1277226"/>
                  </a:lnTo>
                  <a:lnTo>
                    <a:pt x="3552825" y="1277226"/>
                  </a:lnTo>
                  <a:lnTo>
                    <a:pt x="3552825" y="1267701"/>
                  </a:lnTo>
                  <a:close/>
                </a:path>
                <a:path w="3781425" h="1277620">
                  <a:moveTo>
                    <a:pt x="3552825" y="633831"/>
                  </a:moveTo>
                  <a:lnTo>
                    <a:pt x="3543300" y="633831"/>
                  </a:lnTo>
                  <a:lnTo>
                    <a:pt x="3543300" y="643356"/>
                  </a:lnTo>
                  <a:lnTo>
                    <a:pt x="3552825" y="643356"/>
                  </a:lnTo>
                  <a:lnTo>
                    <a:pt x="3552825" y="633831"/>
                  </a:lnTo>
                  <a:close/>
                </a:path>
                <a:path w="3781425" h="1277620">
                  <a:moveTo>
                    <a:pt x="3609975" y="1267701"/>
                  </a:moveTo>
                  <a:lnTo>
                    <a:pt x="3600450" y="1267701"/>
                  </a:lnTo>
                  <a:lnTo>
                    <a:pt x="3600450" y="1277226"/>
                  </a:lnTo>
                  <a:lnTo>
                    <a:pt x="3609975" y="1277226"/>
                  </a:lnTo>
                  <a:lnTo>
                    <a:pt x="3609975" y="1267701"/>
                  </a:lnTo>
                  <a:close/>
                </a:path>
                <a:path w="3781425" h="1277620">
                  <a:moveTo>
                    <a:pt x="3609975" y="633831"/>
                  </a:moveTo>
                  <a:lnTo>
                    <a:pt x="3600450" y="633831"/>
                  </a:lnTo>
                  <a:lnTo>
                    <a:pt x="3600450" y="643356"/>
                  </a:lnTo>
                  <a:lnTo>
                    <a:pt x="3609975" y="643356"/>
                  </a:lnTo>
                  <a:lnTo>
                    <a:pt x="3609975" y="633831"/>
                  </a:lnTo>
                  <a:close/>
                </a:path>
                <a:path w="3781425" h="1277620">
                  <a:moveTo>
                    <a:pt x="3667125" y="1267701"/>
                  </a:moveTo>
                  <a:lnTo>
                    <a:pt x="3657600" y="1267701"/>
                  </a:lnTo>
                  <a:lnTo>
                    <a:pt x="3657600" y="1277226"/>
                  </a:lnTo>
                  <a:lnTo>
                    <a:pt x="3667125" y="1277226"/>
                  </a:lnTo>
                  <a:lnTo>
                    <a:pt x="3667125" y="1267701"/>
                  </a:lnTo>
                  <a:close/>
                </a:path>
                <a:path w="3781425" h="1277620">
                  <a:moveTo>
                    <a:pt x="3667125" y="633831"/>
                  </a:moveTo>
                  <a:lnTo>
                    <a:pt x="3657600" y="633831"/>
                  </a:lnTo>
                  <a:lnTo>
                    <a:pt x="3657600" y="643356"/>
                  </a:lnTo>
                  <a:lnTo>
                    <a:pt x="3667125" y="643356"/>
                  </a:lnTo>
                  <a:lnTo>
                    <a:pt x="3667125" y="633831"/>
                  </a:lnTo>
                  <a:close/>
                </a:path>
                <a:path w="3781425" h="1277620">
                  <a:moveTo>
                    <a:pt x="3724275" y="1267701"/>
                  </a:moveTo>
                  <a:lnTo>
                    <a:pt x="3714750" y="1267701"/>
                  </a:lnTo>
                  <a:lnTo>
                    <a:pt x="3714750" y="1277226"/>
                  </a:lnTo>
                  <a:lnTo>
                    <a:pt x="3724275" y="1277226"/>
                  </a:lnTo>
                  <a:lnTo>
                    <a:pt x="3724275" y="1267701"/>
                  </a:lnTo>
                  <a:close/>
                </a:path>
                <a:path w="3781425" h="1277620">
                  <a:moveTo>
                    <a:pt x="3724275" y="633831"/>
                  </a:moveTo>
                  <a:lnTo>
                    <a:pt x="3714750" y="633831"/>
                  </a:lnTo>
                  <a:lnTo>
                    <a:pt x="3714750" y="643356"/>
                  </a:lnTo>
                  <a:lnTo>
                    <a:pt x="3724275" y="643356"/>
                  </a:lnTo>
                  <a:lnTo>
                    <a:pt x="3724275" y="633831"/>
                  </a:lnTo>
                  <a:close/>
                </a:path>
                <a:path w="3781425" h="1277620">
                  <a:moveTo>
                    <a:pt x="3781425" y="1267701"/>
                  </a:moveTo>
                  <a:lnTo>
                    <a:pt x="3771900" y="1267701"/>
                  </a:lnTo>
                  <a:lnTo>
                    <a:pt x="3771900" y="1277226"/>
                  </a:lnTo>
                  <a:lnTo>
                    <a:pt x="3781425" y="1277226"/>
                  </a:lnTo>
                  <a:lnTo>
                    <a:pt x="3781425" y="1267701"/>
                  </a:lnTo>
                  <a:close/>
                </a:path>
                <a:path w="3781425" h="1277620">
                  <a:moveTo>
                    <a:pt x="3781425" y="633831"/>
                  </a:moveTo>
                  <a:lnTo>
                    <a:pt x="3771900" y="633831"/>
                  </a:lnTo>
                  <a:lnTo>
                    <a:pt x="3771900" y="643356"/>
                  </a:lnTo>
                  <a:lnTo>
                    <a:pt x="3781425" y="643356"/>
                  </a:lnTo>
                  <a:lnTo>
                    <a:pt x="3781425" y="633831"/>
                  </a:lnTo>
                  <a:close/>
                </a:path>
              </a:pathLst>
            </a:custGeom>
            <a:solidFill>
              <a:srgbClr val="B4B9C2"/>
            </a:solidFill>
          </p:spPr>
          <p:txBody>
            <a:bodyPr wrap="square" lIns="0" tIns="0" rIns="0" bIns="0" rtlCol="0"/>
            <a:lstStyle/>
            <a:p>
              <a:endParaRPr/>
            </a:p>
          </p:txBody>
        </p:sp>
        <p:sp>
          <p:nvSpPr>
            <p:cNvPr id="72" name="object 72"/>
            <p:cNvSpPr/>
            <p:nvPr/>
          </p:nvSpPr>
          <p:spPr>
            <a:xfrm>
              <a:off x="981075" y="3164890"/>
              <a:ext cx="3781425" cy="643890"/>
            </a:xfrm>
            <a:custGeom>
              <a:avLst/>
              <a:gdLst/>
              <a:ahLst/>
              <a:cxnLst/>
              <a:rect l="l" t="t" r="r" b="b"/>
              <a:pathLst>
                <a:path w="3781425" h="643889">
                  <a:moveTo>
                    <a:pt x="9525" y="0"/>
                  </a:moveTo>
                  <a:lnTo>
                    <a:pt x="0" y="0"/>
                  </a:lnTo>
                  <a:lnTo>
                    <a:pt x="0" y="9525"/>
                  </a:lnTo>
                  <a:lnTo>
                    <a:pt x="9525" y="9525"/>
                  </a:lnTo>
                  <a:lnTo>
                    <a:pt x="9525" y="0"/>
                  </a:lnTo>
                  <a:close/>
                </a:path>
                <a:path w="3781425" h="643889">
                  <a:moveTo>
                    <a:pt x="66675" y="0"/>
                  </a:moveTo>
                  <a:lnTo>
                    <a:pt x="57150" y="0"/>
                  </a:lnTo>
                  <a:lnTo>
                    <a:pt x="57150" y="9525"/>
                  </a:lnTo>
                  <a:lnTo>
                    <a:pt x="66675" y="9525"/>
                  </a:lnTo>
                  <a:lnTo>
                    <a:pt x="66675" y="0"/>
                  </a:lnTo>
                  <a:close/>
                </a:path>
                <a:path w="3781425" h="643889">
                  <a:moveTo>
                    <a:pt x="123825" y="0"/>
                  </a:moveTo>
                  <a:lnTo>
                    <a:pt x="114300" y="0"/>
                  </a:lnTo>
                  <a:lnTo>
                    <a:pt x="114300" y="9525"/>
                  </a:lnTo>
                  <a:lnTo>
                    <a:pt x="123825" y="9525"/>
                  </a:lnTo>
                  <a:lnTo>
                    <a:pt x="123825" y="0"/>
                  </a:lnTo>
                  <a:close/>
                </a:path>
                <a:path w="3781425" h="643889">
                  <a:moveTo>
                    <a:pt x="180975" y="0"/>
                  </a:moveTo>
                  <a:lnTo>
                    <a:pt x="171450" y="0"/>
                  </a:lnTo>
                  <a:lnTo>
                    <a:pt x="171450" y="9525"/>
                  </a:lnTo>
                  <a:lnTo>
                    <a:pt x="180975" y="9525"/>
                  </a:lnTo>
                  <a:lnTo>
                    <a:pt x="180975" y="0"/>
                  </a:lnTo>
                  <a:close/>
                </a:path>
                <a:path w="3781425" h="643889">
                  <a:moveTo>
                    <a:pt x="238125" y="0"/>
                  </a:moveTo>
                  <a:lnTo>
                    <a:pt x="228600" y="0"/>
                  </a:lnTo>
                  <a:lnTo>
                    <a:pt x="228600" y="9525"/>
                  </a:lnTo>
                  <a:lnTo>
                    <a:pt x="238125" y="9525"/>
                  </a:lnTo>
                  <a:lnTo>
                    <a:pt x="238125" y="0"/>
                  </a:lnTo>
                  <a:close/>
                </a:path>
                <a:path w="3781425" h="643889">
                  <a:moveTo>
                    <a:pt x="295275" y="0"/>
                  </a:moveTo>
                  <a:lnTo>
                    <a:pt x="285750" y="0"/>
                  </a:lnTo>
                  <a:lnTo>
                    <a:pt x="285750" y="9525"/>
                  </a:lnTo>
                  <a:lnTo>
                    <a:pt x="295275" y="9525"/>
                  </a:lnTo>
                  <a:lnTo>
                    <a:pt x="295275" y="0"/>
                  </a:lnTo>
                  <a:close/>
                </a:path>
                <a:path w="3781425" h="643889">
                  <a:moveTo>
                    <a:pt x="352425" y="0"/>
                  </a:moveTo>
                  <a:lnTo>
                    <a:pt x="342900" y="0"/>
                  </a:lnTo>
                  <a:lnTo>
                    <a:pt x="342900" y="9525"/>
                  </a:lnTo>
                  <a:lnTo>
                    <a:pt x="352425" y="9525"/>
                  </a:lnTo>
                  <a:lnTo>
                    <a:pt x="352425" y="0"/>
                  </a:lnTo>
                  <a:close/>
                </a:path>
                <a:path w="3781425" h="643889">
                  <a:moveTo>
                    <a:pt x="409575" y="0"/>
                  </a:moveTo>
                  <a:lnTo>
                    <a:pt x="400050" y="0"/>
                  </a:lnTo>
                  <a:lnTo>
                    <a:pt x="400050" y="9525"/>
                  </a:lnTo>
                  <a:lnTo>
                    <a:pt x="409575" y="9525"/>
                  </a:lnTo>
                  <a:lnTo>
                    <a:pt x="409575" y="0"/>
                  </a:lnTo>
                  <a:close/>
                </a:path>
                <a:path w="3781425" h="643889">
                  <a:moveTo>
                    <a:pt x="466725" y="0"/>
                  </a:moveTo>
                  <a:lnTo>
                    <a:pt x="457200" y="0"/>
                  </a:lnTo>
                  <a:lnTo>
                    <a:pt x="457200" y="9525"/>
                  </a:lnTo>
                  <a:lnTo>
                    <a:pt x="466725" y="9525"/>
                  </a:lnTo>
                  <a:lnTo>
                    <a:pt x="466725" y="0"/>
                  </a:lnTo>
                  <a:close/>
                </a:path>
                <a:path w="3781425" h="643889">
                  <a:moveTo>
                    <a:pt x="523875" y="0"/>
                  </a:moveTo>
                  <a:lnTo>
                    <a:pt x="514350" y="0"/>
                  </a:lnTo>
                  <a:lnTo>
                    <a:pt x="514350" y="9525"/>
                  </a:lnTo>
                  <a:lnTo>
                    <a:pt x="523875" y="9525"/>
                  </a:lnTo>
                  <a:lnTo>
                    <a:pt x="523875" y="0"/>
                  </a:lnTo>
                  <a:close/>
                </a:path>
                <a:path w="3781425" h="643889">
                  <a:moveTo>
                    <a:pt x="581025" y="0"/>
                  </a:moveTo>
                  <a:lnTo>
                    <a:pt x="571500" y="0"/>
                  </a:lnTo>
                  <a:lnTo>
                    <a:pt x="571500" y="9525"/>
                  </a:lnTo>
                  <a:lnTo>
                    <a:pt x="581025" y="9525"/>
                  </a:lnTo>
                  <a:lnTo>
                    <a:pt x="581025" y="0"/>
                  </a:lnTo>
                  <a:close/>
                </a:path>
                <a:path w="3781425" h="643889">
                  <a:moveTo>
                    <a:pt x="638175" y="0"/>
                  </a:moveTo>
                  <a:lnTo>
                    <a:pt x="628650" y="0"/>
                  </a:lnTo>
                  <a:lnTo>
                    <a:pt x="628650" y="9525"/>
                  </a:lnTo>
                  <a:lnTo>
                    <a:pt x="638175" y="9525"/>
                  </a:lnTo>
                  <a:lnTo>
                    <a:pt x="638175" y="0"/>
                  </a:lnTo>
                  <a:close/>
                </a:path>
                <a:path w="3781425" h="643889">
                  <a:moveTo>
                    <a:pt x="695325" y="0"/>
                  </a:moveTo>
                  <a:lnTo>
                    <a:pt x="685800" y="0"/>
                  </a:lnTo>
                  <a:lnTo>
                    <a:pt x="685800" y="9525"/>
                  </a:lnTo>
                  <a:lnTo>
                    <a:pt x="695325" y="9525"/>
                  </a:lnTo>
                  <a:lnTo>
                    <a:pt x="695325" y="0"/>
                  </a:lnTo>
                  <a:close/>
                </a:path>
                <a:path w="3781425" h="643889">
                  <a:moveTo>
                    <a:pt x="752475" y="0"/>
                  </a:moveTo>
                  <a:lnTo>
                    <a:pt x="742950" y="0"/>
                  </a:lnTo>
                  <a:lnTo>
                    <a:pt x="742950" y="9525"/>
                  </a:lnTo>
                  <a:lnTo>
                    <a:pt x="752475" y="9525"/>
                  </a:lnTo>
                  <a:lnTo>
                    <a:pt x="752475" y="0"/>
                  </a:lnTo>
                  <a:close/>
                </a:path>
                <a:path w="3781425" h="643889">
                  <a:moveTo>
                    <a:pt x="809625" y="0"/>
                  </a:moveTo>
                  <a:lnTo>
                    <a:pt x="800100" y="0"/>
                  </a:lnTo>
                  <a:lnTo>
                    <a:pt x="800100" y="9525"/>
                  </a:lnTo>
                  <a:lnTo>
                    <a:pt x="809625" y="9525"/>
                  </a:lnTo>
                  <a:lnTo>
                    <a:pt x="809625" y="0"/>
                  </a:lnTo>
                  <a:close/>
                </a:path>
                <a:path w="3781425" h="643889">
                  <a:moveTo>
                    <a:pt x="866775" y="0"/>
                  </a:moveTo>
                  <a:lnTo>
                    <a:pt x="857250" y="0"/>
                  </a:lnTo>
                  <a:lnTo>
                    <a:pt x="857250" y="9525"/>
                  </a:lnTo>
                  <a:lnTo>
                    <a:pt x="866775" y="9525"/>
                  </a:lnTo>
                  <a:lnTo>
                    <a:pt x="866775" y="0"/>
                  </a:lnTo>
                  <a:close/>
                </a:path>
                <a:path w="3781425" h="643889">
                  <a:moveTo>
                    <a:pt x="923925" y="0"/>
                  </a:moveTo>
                  <a:lnTo>
                    <a:pt x="914400" y="0"/>
                  </a:lnTo>
                  <a:lnTo>
                    <a:pt x="914400" y="9525"/>
                  </a:lnTo>
                  <a:lnTo>
                    <a:pt x="923925" y="9525"/>
                  </a:lnTo>
                  <a:lnTo>
                    <a:pt x="923925" y="0"/>
                  </a:lnTo>
                  <a:close/>
                </a:path>
                <a:path w="3781425" h="643889">
                  <a:moveTo>
                    <a:pt x="1781175" y="0"/>
                  </a:moveTo>
                  <a:lnTo>
                    <a:pt x="1771650" y="0"/>
                  </a:lnTo>
                  <a:lnTo>
                    <a:pt x="1771650" y="9525"/>
                  </a:lnTo>
                  <a:lnTo>
                    <a:pt x="1781175" y="9525"/>
                  </a:lnTo>
                  <a:lnTo>
                    <a:pt x="1781175" y="0"/>
                  </a:lnTo>
                  <a:close/>
                </a:path>
                <a:path w="3781425" h="643889">
                  <a:moveTo>
                    <a:pt x="1838325" y="0"/>
                  </a:moveTo>
                  <a:lnTo>
                    <a:pt x="1828800" y="0"/>
                  </a:lnTo>
                  <a:lnTo>
                    <a:pt x="1828800" y="9525"/>
                  </a:lnTo>
                  <a:lnTo>
                    <a:pt x="1838325" y="9525"/>
                  </a:lnTo>
                  <a:lnTo>
                    <a:pt x="1838325" y="0"/>
                  </a:lnTo>
                  <a:close/>
                </a:path>
                <a:path w="3781425" h="643889">
                  <a:moveTo>
                    <a:pt x="1895475" y="0"/>
                  </a:moveTo>
                  <a:lnTo>
                    <a:pt x="1885950" y="0"/>
                  </a:lnTo>
                  <a:lnTo>
                    <a:pt x="1885950" y="9525"/>
                  </a:lnTo>
                  <a:lnTo>
                    <a:pt x="1895475" y="9525"/>
                  </a:lnTo>
                  <a:lnTo>
                    <a:pt x="1895475" y="0"/>
                  </a:lnTo>
                  <a:close/>
                </a:path>
                <a:path w="3781425" h="643889">
                  <a:moveTo>
                    <a:pt x="1952625" y="633857"/>
                  </a:moveTo>
                  <a:lnTo>
                    <a:pt x="1943100" y="633857"/>
                  </a:lnTo>
                  <a:lnTo>
                    <a:pt x="1943100" y="643382"/>
                  </a:lnTo>
                  <a:lnTo>
                    <a:pt x="1952625" y="643382"/>
                  </a:lnTo>
                  <a:lnTo>
                    <a:pt x="1952625" y="633857"/>
                  </a:lnTo>
                  <a:close/>
                </a:path>
                <a:path w="3781425" h="643889">
                  <a:moveTo>
                    <a:pt x="1952625" y="0"/>
                  </a:moveTo>
                  <a:lnTo>
                    <a:pt x="1943100" y="0"/>
                  </a:lnTo>
                  <a:lnTo>
                    <a:pt x="1943100" y="9525"/>
                  </a:lnTo>
                  <a:lnTo>
                    <a:pt x="1952625" y="9525"/>
                  </a:lnTo>
                  <a:lnTo>
                    <a:pt x="1952625" y="0"/>
                  </a:lnTo>
                  <a:close/>
                </a:path>
                <a:path w="3781425" h="643889">
                  <a:moveTo>
                    <a:pt x="2005799" y="633857"/>
                  </a:moveTo>
                  <a:lnTo>
                    <a:pt x="2000250" y="633857"/>
                  </a:lnTo>
                  <a:lnTo>
                    <a:pt x="2000250" y="643382"/>
                  </a:lnTo>
                  <a:lnTo>
                    <a:pt x="2005799" y="643382"/>
                  </a:lnTo>
                  <a:lnTo>
                    <a:pt x="2005799" y="633857"/>
                  </a:lnTo>
                  <a:close/>
                </a:path>
                <a:path w="3781425" h="643889">
                  <a:moveTo>
                    <a:pt x="2009775" y="0"/>
                  </a:moveTo>
                  <a:lnTo>
                    <a:pt x="2000250" y="0"/>
                  </a:lnTo>
                  <a:lnTo>
                    <a:pt x="2000250" y="9525"/>
                  </a:lnTo>
                  <a:lnTo>
                    <a:pt x="2009775" y="9525"/>
                  </a:lnTo>
                  <a:lnTo>
                    <a:pt x="2009775" y="0"/>
                  </a:lnTo>
                  <a:close/>
                </a:path>
                <a:path w="3781425" h="643889">
                  <a:moveTo>
                    <a:pt x="2066925" y="0"/>
                  </a:moveTo>
                  <a:lnTo>
                    <a:pt x="2057400" y="0"/>
                  </a:lnTo>
                  <a:lnTo>
                    <a:pt x="2057400" y="9525"/>
                  </a:lnTo>
                  <a:lnTo>
                    <a:pt x="2066925" y="9525"/>
                  </a:lnTo>
                  <a:lnTo>
                    <a:pt x="2066925" y="0"/>
                  </a:lnTo>
                  <a:close/>
                </a:path>
                <a:path w="3781425" h="643889">
                  <a:moveTo>
                    <a:pt x="2124075" y="0"/>
                  </a:moveTo>
                  <a:lnTo>
                    <a:pt x="2114550" y="0"/>
                  </a:lnTo>
                  <a:lnTo>
                    <a:pt x="2114550" y="9525"/>
                  </a:lnTo>
                  <a:lnTo>
                    <a:pt x="2124075" y="9525"/>
                  </a:lnTo>
                  <a:lnTo>
                    <a:pt x="2124075" y="0"/>
                  </a:lnTo>
                  <a:close/>
                </a:path>
                <a:path w="3781425" h="643889">
                  <a:moveTo>
                    <a:pt x="2181225" y="0"/>
                  </a:moveTo>
                  <a:lnTo>
                    <a:pt x="2171700" y="0"/>
                  </a:lnTo>
                  <a:lnTo>
                    <a:pt x="2171700" y="9525"/>
                  </a:lnTo>
                  <a:lnTo>
                    <a:pt x="2181225" y="9525"/>
                  </a:lnTo>
                  <a:lnTo>
                    <a:pt x="2181225" y="0"/>
                  </a:lnTo>
                  <a:close/>
                </a:path>
                <a:path w="3781425" h="643889">
                  <a:moveTo>
                    <a:pt x="2238375" y="0"/>
                  </a:moveTo>
                  <a:lnTo>
                    <a:pt x="2228850" y="0"/>
                  </a:lnTo>
                  <a:lnTo>
                    <a:pt x="2228850" y="9525"/>
                  </a:lnTo>
                  <a:lnTo>
                    <a:pt x="2238375" y="9525"/>
                  </a:lnTo>
                  <a:lnTo>
                    <a:pt x="2238375" y="0"/>
                  </a:lnTo>
                  <a:close/>
                </a:path>
                <a:path w="3781425" h="643889">
                  <a:moveTo>
                    <a:pt x="2295525" y="0"/>
                  </a:moveTo>
                  <a:lnTo>
                    <a:pt x="2286000" y="0"/>
                  </a:lnTo>
                  <a:lnTo>
                    <a:pt x="2286000" y="9525"/>
                  </a:lnTo>
                  <a:lnTo>
                    <a:pt x="2295525" y="9525"/>
                  </a:lnTo>
                  <a:lnTo>
                    <a:pt x="2295525" y="0"/>
                  </a:lnTo>
                  <a:close/>
                </a:path>
                <a:path w="3781425" h="643889">
                  <a:moveTo>
                    <a:pt x="2352675" y="0"/>
                  </a:moveTo>
                  <a:lnTo>
                    <a:pt x="2343150" y="0"/>
                  </a:lnTo>
                  <a:lnTo>
                    <a:pt x="2343150" y="9525"/>
                  </a:lnTo>
                  <a:lnTo>
                    <a:pt x="2352675" y="9525"/>
                  </a:lnTo>
                  <a:lnTo>
                    <a:pt x="2352675" y="0"/>
                  </a:lnTo>
                  <a:close/>
                </a:path>
                <a:path w="3781425" h="643889">
                  <a:moveTo>
                    <a:pt x="2409825" y="0"/>
                  </a:moveTo>
                  <a:lnTo>
                    <a:pt x="2400300" y="0"/>
                  </a:lnTo>
                  <a:lnTo>
                    <a:pt x="2400300" y="9525"/>
                  </a:lnTo>
                  <a:lnTo>
                    <a:pt x="2409825" y="9525"/>
                  </a:lnTo>
                  <a:lnTo>
                    <a:pt x="2409825" y="0"/>
                  </a:lnTo>
                  <a:close/>
                </a:path>
                <a:path w="3781425" h="643889">
                  <a:moveTo>
                    <a:pt x="2466975" y="0"/>
                  </a:moveTo>
                  <a:lnTo>
                    <a:pt x="2457450" y="0"/>
                  </a:lnTo>
                  <a:lnTo>
                    <a:pt x="2457450" y="9525"/>
                  </a:lnTo>
                  <a:lnTo>
                    <a:pt x="2466975" y="9525"/>
                  </a:lnTo>
                  <a:lnTo>
                    <a:pt x="2466975" y="0"/>
                  </a:lnTo>
                  <a:close/>
                </a:path>
                <a:path w="3781425" h="643889">
                  <a:moveTo>
                    <a:pt x="2524125" y="0"/>
                  </a:moveTo>
                  <a:lnTo>
                    <a:pt x="2514600" y="0"/>
                  </a:lnTo>
                  <a:lnTo>
                    <a:pt x="2514600" y="9525"/>
                  </a:lnTo>
                  <a:lnTo>
                    <a:pt x="2524125" y="9525"/>
                  </a:lnTo>
                  <a:lnTo>
                    <a:pt x="2524125" y="0"/>
                  </a:lnTo>
                  <a:close/>
                </a:path>
                <a:path w="3781425" h="643889">
                  <a:moveTo>
                    <a:pt x="2581275" y="0"/>
                  </a:moveTo>
                  <a:lnTo>
                    <a:pt x="2571750" y="0"/>
                  </a:lnTo>
                  <a:lnTo>
                    <a:pt x="2571750" y="9525"/>
                  </a:lnTo>
                  <a:lnTo>
                    <a:pt x="2581275" y="9525"/>
                  </a:lnTo>
                  <a:lnTo>
                    <a:pt x="2581275" y="0"/>
                  </a:lnTo>
                  <a:close/>
                </a:path>
                <a:path w="3781425" h="643889">
                  <a:moveTo>
                    <a:pt x="2638425" y="0"/>
                  </a:moveTo>
                  <a:lnTo>
                    <a:pt x="2628900" y="0"/>
                  </a:lnTo>
                  <a:lnTo>
                    <a:pt x="2628900" y="9525"/>
                  </a:lnTo>
                  <a:lnTo>
                    <a:pt x="2638425" y="9525"/>
                  </a:lnTo>
                  <a:lnTo>
                    <a:pt x="2638425" y="0"/>
                  </a:lnTo>
                  <a:close/>
                </a:path>
                <a:path w="3781425" h="643889">
                  <a:moveTo>
                    <a:pt x="2695575" y="0"/>
                  </a:moveTo>
                  <a:lnTo>
                    <a:pt x="2686050" y="0"/>
                  </a:lnTo>
                  <a:lnTo>
                    <a:pt x="2686050" y="9525"/>
                  </a:lnTo>
                  <a:lnTo>
                    <a:pt x="2695575" y="9525"/>
                  </a:lnTo>
                  <a:lnTo>
                    <a:pt x="2695575" y="0"/>
                  </a:lnTo>
                  <a:close/>
                </a:path>
                <a:path w="3781425" h="643889">
                  <a:moveTo>
                    <a:pt x="2752725" y="0"/>
                  </a:moveTo>
                  <a:lnTo>
                    <a:pt x="2743200" y="0"/>
                  </a:lnTo>
                  <a:lnTo>
                    <a:pt x="2743200" y="9525"/>
                  </a:lnTo>
                  <a:lnTo>
                    <a:pt x="2752725" y="9525"/>
                  </a:lnTo>
                  <a:lnTo>
                    <a:pt x="2752725" y="0"/>
                  </a:lnTo>
                  <a:close/>
                </a:path>
                <a:path w="3781425" h="643889">
                  <a:moveTo>
                    <a:pt x="2809875" y="633857"/>
                  </a:moveTo>
                  <a:lnTo>
                    <a:pt x="2805900" y="633857"/>
                  </a:lnTo>
                  <a:lnTo>
                    <a:pt x="2805900" y="643382"/>
                  </a:lnTo>
                  <a:lnTo>
                    <a:pt x="2809875" y="643382"/>
                  </a:lnTo>
                  <a:lnTo>
                    <a:pt x="2809875" y="633857"/>
                  </a:lnTo>
                  <a:close/>
                </a:path>
                <a:path w="3781425" h="643889">
                  <a:moveTo>
                    <a:pt x="2809875" y="0"/>
                  </a:moveTo>
                  <a:lnTo>
                    <a:pt x="2800350" y="0"/>
                  </a:lnTo>
                  <a:lnTo>
                    <a:pt x="2800350" y="9525"/>
                  </a:lnTo>
                  <a:lnTo>
                    <a:pt x="2809875" y="9525"/>
                  </a:lnTo>
                  <a:lnTo>
                    <a:pt x="2809875" y="0"/>
                  </a:lnTo>
                  <a:close/>
                </a:path>
                <a:path w="3781425" h="643889">
                  <a:moveTo>
                    <a:pt x="2867025" y="633857"/>
                  </a:moveTo>
                  <a:lnTo>
                    <a:pt x="2857500" y="633857"/>
                  </a:lnTo>
                  <a:lnTo>
                    <a:pt x="2857500" y="643382"/>
                  </a:lnTo>
                  <a:lnTo>
                    <a:pt x="2867025" y="643382"/>
                  </a:lnTo>
                  <a:lnTo>
                    <a:pt x="2867025" y="633857"/>
                  </a:lnTo>
                  <a:close/>
                </a:path>
                <a:path w="3781425" h="643889">
                  <a:moveTo>
                    <a:pt x="2867025" y="0"/>
                  </a:moveTo>
                  <a:lnTo>
                    <a:pt x="2857500" y="0"/>
                  </a:lnTo>
                  <a:lnTo>
                    <a:pt x="2857500" y="9525"/>
                  </a:lnTo>
                  <a:lnTo>
                    <a:pt x="2867025" y="9525"/>
                  </a:lnTo>
                  <a:lnTo>
                    <a:pt x="2867025" y="0"/>
                  </a:lnTo>
                  <a:close/>
                </a:path>
                <a:path w="3781425" h="643889">
                  <a:moveTo>
                    <a:pt x="2924175" y="633857"/>
                  </a:moveTo>
                  <a:lnTo>
                    <a:pt x="2914650" y="633857"/>
                  </a:lnTo>
                  <a:lnTo>
                    <a:pt x="2914650" y="643382"/>
                  </a:lnTo>
                  <a:lnTo>
                    <a:pt x="2924175" y="643382"/>
                  </a:lnTo>
                  <a:lnTo>
                    <a:pt x="2924175" y="633857"/>
                  </a:lnTo>
                  <a:close/>
                </a:path>
                <a:path w="3781425" h="643889">
                  <a:moveTo>
                    <a:pt x="2924175" y="0"/>
                  </a:moveTo>
                  <a:lnTo>
                    <a:pt x="2914650" y="0"/>
                  </a:lnTo>
                  <a:lnTo>
                    <a:pt x="2914650" y="9525"/>
                  </a:lnTo>
                  <a:lnTo>
                    <a:pt x="2924175" y="9525"/>
                  </a:lnTo>
                  <a:lnTo>
                    <a:pt x="2924175" y="0"/>
                  </a:lnTo>
                  <a:close/>
                </a:path>
                <a:path w="3781425" h="643889">
                  <a:moveTo>
                    <a:pt x="2981325" y="633857"/>
                  </a:moveTo>
                  <a:lnTo>
                    <a:pt x="2971800" y="633857"/>
                  </a:lnTo>
                  <a:lnTo>
                    <a:pt x="2971800" y="643382"/>
                  </a:lnTo>
                  <a:lnTo>
                    <a:pt x="2981325" y="643382"/>
                  </a:lnTo>
                  <a:lnTo>
                    <a:pt x="2981325" y="633857"/>
                  </a:lnTo>
                  <a:close/>
                </a:path>
                <a:path w="3781425" h="643889">
                  <a:moveTo>
                    <a:pt x="2981325" y="0"/>
                  </a:moveTo>
                  <a:lnTo>
                    <a:pt x="2971800" y="0"/>
                  </a:lnTo>
                  <a:lnTo>
                    <a:pt x="2971800" y="9525"/>
                  </a:lnTo>
                  <a:lnTo>
                    <a:pt x="2981325" y="9525"/>
                  </a:lnTo>
                  <a:lnTo>
                    <a:pt x="2981325" y="0"/>
                  </a:lnTo>
                  <a:close/>
                </a:path>
                <a:path w="3781425" h="643889">
                  <a:moveTo>
                    <a:pt x="3038475" y="633857"/>
                  </a:moveTo>
                  <a:lnTo>
                    <a:pt x="3028950" y="633857"/>
                  </a:lnTo>
                  <a:lnTo>
                    <a:pt x="3028950" y="643382"/>
                  </a:lnTo>
                  <a:lnTo>
                    <a:pt x="3038475" y="643382"/>
                  </a:lnTo>
                  <a:lnTo>
                    <a:pt x="3038475" y="633857"/>
                  </a:lnTo>
                  <a:close/>
                </a:path>
                <a:path w="3781425" h="643889">
                  <a:moveTo>
                    <a:pt x="3038475" y="0"/>
                  </a:moveTo>
                  <a:lnTo>
                    <a:pt x="3028950" y="0"/>
                  </a:lnTo>
                  <a:lnTo>
                    <a:pt x="3028950" y="9525"/>
                  </a:lnTo>
                  <a:lnTo>
                    <a:pt x="3038475" y="9525"/>
                  </a:lnTo>
                  <a:lnTo>
                    <a:pt x="3038475" y="0"/>
                  </a:lnTo>
                  <a:close/>
                </a:path>
                <a:path w="3781425" h="643889">
                  <a:moveTo>
                    <a:pt x="3095625" y="633857"/>
                  </a:moveTo>
                  <a:lnTo>
                    <a:pt x="3086100" y="633857"/>
                  </a:lnTo>
                  <a:lnTo>
                    <a:pt x="3086100" y="643382"/>
                  </a:lnTo>
                  <a:lnTo>
                    <a:pt x="3095625" y="643382"/>
                  </a:lnTo>
                  <a:lnTo>
                    <a:pt x="3095625" y="633857"/>
                  </a:lnTo>
                  <a:close/>
                </a:path>
                <a:path w="3781425" h="643889">
                  <a:moveTo>
                    <a:pt x="3095625" y="0"/>
                  </a:moveTo>
                  <a:lnTo>
                    <a:pt x="3086100" y="0"/>
                  </a:lnTo>
                  <a:lnTo>
                    <a:pt x="3086100" y="9525"/>
                  </a:lnTo>
                  <a:lnTo>
                    <a:pt x="3095625" y="9525"/>
                  </a:lnTo>
                  <a:lnTo>
                    <a:pt x="3095625" y="0"/>
                  </a:lnTo>
                  <a:close/>
                </a:path>
                <a:path w="3781425" h="643889">
                  <a:moveTo>
                    <a:pt x="3152775" y="633857"/>
                  </a:moveTo>
                  <a:lnTo>
                    <a:pt x="3143250" y="633857"/>
                  </a:lnTo>
                  <a:lnTo>
                    <a:pt x="3143250" y="643382"/>
                  </a:lnTo>
                  <a:lnTo>
                    <a:pt x="3152775" y="643382"/>
                  </a:lnTo>
                  <a:lnTo>
                    <a:pt x="3152775" y="633857"/>
                  </a:lnTo>
                  <a:close/>
                </a:path>
                <a:path w="3781425" h="643889">
                  <a:moveTo>
                    <a:pt x="3152775" y="0"/>
                  </a:moveTo>
                  <a:lnTo>
                    <a:pt x="3143250" y="0"/>
                  </a:lnTo>
                  <a:lnTo>
                    <a:pt x="3143250" y="9525"/>
                  </a:lnTo>
                  <a:lnTo>
                    <a:pt x="3152775" y="9525"/>
                  </a:lnTo>
                  <a:lnTo>
                    <a:pt x="3152775" y="0"/>
                  </a:lnTo>
                  <a:close/>
                </a:path>
                <a:path w="3781425" h="643889">
                  <a:moveTo>
                    <a:pt x="3209925" y="633857"/>
                  </a:moveTo>
                  <a:lnTo>
                    <a:pt x="3200400" y="633857"/>
                  </a:lnTo>
                  <a:lnTo>
                    <a:pt x="3200400" y="643382"/>
                  </a:lnTo>
                  <a:lnTo>
                    <a:pt x="3209925" y="643382"/>
                  </a:lnTo>
                  <a:lnTo>
                    <a:pt x="3209925" y="633857"/>
                  </a:lnTo>
                  <a:close/>
                </a:path>
                <a:path w="3781425" h="643889">
                  <a:moveTo>
                    <a:pt x="3209925" y="0"/>
                  </a:moveTo>
                  <a:lnTo>
                    <a:pt x="3200400" y="0"/>
                  </a:lnTo>
                  <a:lnTo>
                    <a:pt x="3200400" y="9525"/>
                  </a:lnTo>
                  <a:lnTo>
                    <a:pt x="3209925" y="9525"/>
                  </a:lnTo>
                  <a:lnTo>
                    <a:pt x="3209925" y="0"/>
                  </a:lnTo>
                  <a:close/>
                </a:path>
                <a:path w="3781425" h="643889">
                  <a:moveTo>
                    <a:pt x="3267075" y="633857"/>
                  </a:moveTo>
                  <a:lnTo>
                    <a:pt x="3257550" y="633857"/>
                  </a:lnTo>
                  <a:lnTo>
                    <a:pt x="3257550" y="643382"/>
                  </a:lnTo>
                  <a:lnTo>
                    <a:pt x="3267075" y="643382"/>
                  </a:lnTo>
                  <a:lnTo>
                    <a:pt x="3267075" y="633857"/>
                  </a:lnTo>
                  <a:close/>
                </a:path>
                <a:path w="3781425" h="643889">
                  <a:moveTo>
                    <a:pt x="3267075" y="0"/>
                  </a:moveTo>
                  <a:lnTo>
                    <a:pt x="3257550" y="0"/>
                  </a:lnTo>
                  <a:lnTo>
                    <a:pt x="3257550" y="9525"/>
                  </a:lnTo>
                  <a:lnTo>
                    <a:pt x="3267075" y="9525"/>
                  </a:lnTo>
                  <a:lnTo>
                    <a:pt x="3267075" y="0"/>
                  </a:lnTo>
                  <a:close/>
                </a:path>
                <a:path w="3781425" h="643889">
                  <a:moveTo>
                    <a:pt x="3324225" y="633857"/>
                  </a:moveTo>
                  <a:lnTo>
                    <a:pt x="3314700" y="633857"/>
                  </a:lnTo>
                  <a:lnTo>
                    <a:pt x="3314700" y="643382"/>
                  </a:lnTo>
                  <a:lnTo>
                    <a:pt x="3324225" y="643382"/>
                  </a:lnTo>
                  <a:lnTo>
                    <a:pt x="3324225" y="633857"/>
                  </a:lnTo>
                  <a:close/>
                </a:path>
                <a:path w="3781425" h="643889">
                  <a:moveTo>
                    <a:pt x="3324225" y="0"/>
                  </a:moveTo>
                  <a:lnTo>
                    <a:pt x="3314700" y="0"/>
                  </a:lnTo>
                  <a:lnTo>
                    <a:pt x="3314700" y="9525"/>
                  </a:lnTo>
                  <a:lnTo>
                    <a:pt x="3324225" y="9525"/>
                  </a:lnTo>
                  <a:lnTo>
                    <a:pt x="3324225" y="0"/>
                  </a:lnTo>
                  <a:close/>
                </a:path>
                <a:path w="3781425" h="643889">
                  <a:moveTo>
                    <a:pt x="3381375" y="633857"/>
                  </a:moveTo>
                  <a:lnTo>
                    <a:pt x="3371850" y="633857"/>
                  </a:lnTo>
                  <a:lnTo>
                    <a:pt x="3371850" y="643382"/>
                  </a:lnTo>
                  <a:lnTo>
                    <a:pt x="3381375" y="643382"/>
                  </a:lnTo>
                  <a:lnTo>
                    <a:pt x="3381375" y="633857"/>
                  </a:lnTo>
                  <a:close/>
                </a:path>
                <a:path w="3781425" h="643889">
                  <a:moveTo>
                    <a:pt x="3381375" y="0"/>
                  </a:moveTo>
                  <a:lnTo>
                    <a:pt x="3371850" y="0"/>
                  </a:lnTo>
                  <a:lnTo>
                    <a:pt x="3371850" y="9525"/>
                  </a:lnTo>
                  <a:lnTo>
                    <a:pt x="3381375" y="9525"/>
                  </a:lnTo>
                  <a:lnTo>
                    <a:pt x="3381375" y="0"/>
                  </a:lnTo>
                  <a:close/>
                </a:path>
                <a:path w="3781425" h="643889">
                  <a:moveTo>
                    <a:pt x="3438525" y="633857"/>
                  </a:moveTo>
                  <a:lnTo>
                    <a:pt x="3429000" y="633857"/>
                  </a:lnTo>
                  <a:lnTo>
                    <a:pt x="3429000" y="643382"/>
                  </a:lnTo>
                  <a:lnTo>
                    <a:pt x="3438525" y="643382"/>
                  </a:lnTo>
                  <a:lnTo>
                    <a:pt x="3438525" y="633857"/>
                  </a:lnTo>
                  <a:close/>
                </a:path>
                <a:path w="3781425" h="643889">
                  <a:moveTo>
                    <a:pt x="3438525" y="0"/>
                  </a:moveTo>
                  <a:lnTo>
                    <a:pt x="3429000" y="0"/>
                  </a:lnTo>
                  <a:lnTo>
                    <a:pt x="3429000" y="9525"/>
                  </a:lnTo>
                  <a:lnTo>
                    <a:pt x="3438525" y="9525"/>
                  </a:lnTo>
                  <a:lnTo>
                    <a:pt x="3438525" y="0"/>
                  </a:lnTo>
                  <a:close/>
                </a:path>
                <a:path w="3781425" h="643889">
                  <a:moveTo>
                    <a:pt x="3495675" y="633857"/>
                  </a:moveTo>
                  <a:lnTo>
                    <a:pt x="3486150" y="633857"/>
                  </a:lnTo>
                  <a:lnTo>
                    <a:pt x="3486150" y="643382"/>
                  </a:lnTo>
                  <a:lnTo>
                    <a:pt x="3495675" y="643382"/>
                  </a:lnTo>
                  <a:lnTo>
                    <a:pt x="3495675" y="633857"/>
                  </a:lnTo>
                  <a:close/>
                </a:path>
                <a:path w="3781425" h="643889">
                  <a:moveTo>
                    <a:pt x="3495675" y="0"/>
                  </a:moveTo>
                  <a:lnTo>
                    <a:pt x="3486150" y="0"/>
                  </a:lnTo>
                  <a:lnTo>
                    <a:pt x="3486150" y="9525"/>
                  </a:lnTo>
                  <a:lnTo>
                    <a:pt x="3495675" y="9525"/>
                  </a:lnTo>
                  <a:lnTo>
                    <a:pt x="3495675" y="0"/>
                  </a:lnTo>
                  <a:close/>
                </a:path>
                <a:path w="3781425" h="643889">
                  <a:moveTo>
                    <a:pt x="3552825" y="633857"/>
                  </a:moveTo>
                  <a:lnTo>
                    <a:pt x="3543300" y="633857"/>
                  </a:lnTo>
                  <a:lnTo>
                    <a:pt x="3543300" y="643382"/>
                  </a:lnTo>
                  <a:lnTo>
                    <a:pt x="3552825" y="643382"/>
                  </a:lnTo>
                  <a:lnTo>
                    <a:pt x="3552825" y="633857"/>
                  </a:lnTo>
                  <a:close/>
                </a:path>
                <a:path w="3781425" h="643889">
                  <a:moveTo>
                    <a:pt x="3552825" y="0"/>
                  </a:moveTo>
                  <a:lnTo>
                    <a:pt x="3543300" y="0"/>
                  </a:lnTo>
                  <a:lnTo>
                    <a:pt x="3543300" y="9525"/>
                  </a:lnTo>
                  <a:lnTo>
                    <a:pt x="3552825" y="9525"/>
                  </a:lnTo>
                  <a:lnTo>
                    <a:pt x="3552825" y="0"/>
                  </a:lnTo>
                  <a:close/>
                </a:path>
                <a:path w="3781425" h="643889">
                  <a:moveTo>
                    <a:pt x="3609975" y="633857"/>
                  </a:moveTo>
                  <a:lnTo>
                    <a:pt x="3600450" y="633857"/>
                  </a:lnTo>
                  <a:lnTo>
                    <a:pt x="3600450" y="643382"/>
                  </a:lnTo>
                  <a:lnTo>
                    <a:pt x="3609975" y="643382"/>
                  </a:lnTo>
                  <a:lnTo>
                    <a:pt x="3609975" y="633857"/>
                  </a:lnTo>
                  <a:close/>
                </a:path>
                <a:path w="3781425" h="643889">
                  <a:moveTo>
                    <a:pt x="3609975" y="0"/>
                  </a:moveTo>
                  <a:lnTo>
                    <a:pt x="3600450" y="0"/>
                  </a:lnTo>
                  <a:lnTo>
                    <a:pt x="3600450" y="9525"/>
                  </a:lnTo>
                  <a:lnTo>
                    <a:pt x="3609975" y="9525"/>
                  </a:lnTo>
                  <a:lnTo>
                    <a:pt x="3609975" y="0"/>
                  </a:lnTo>
                  <a:close/>
                </a:path>
                <a:path w="3781425" h="643889">
                  <a:moveTo>
                    <a:pt x="3667125" y="633857"/>
                  </a:moveTo>
                  <a:lnTo>
                    <a:pt x="3657600" y="633857"/>
                  </a:lnTo>
                  <a:lnTo>
                    <a:pt x="3657600" y="643382"/>
                  </a:lnTo>
                  <a:lnTo>
                    <a:pt x="3667125" y="643382"/>
                  </a:lnTo>
                  <a:lnTo>
                    <a:pt x="3667125" y="633857"/>
                  </a:lnTo>
                  <a:close/>
                </a:path>
                <a:path w="3781425" h="643889">
                  <a:moveTo>
                    <a:pt x="3667125" y="0"/>
                  </a:moveTo>
                  <a:lnTo>
                    <a:pt x="3657600" y="0"/>
                  </a:lnTo>
                  <a:lnTo>
                    <a:pt x="3657600" y="9525"/>
                  </a:lnTo>
                  <a:lnTo>
                    <a:pt x="3667125" y="9525"/>
                  </a:lnTo>
                  <a:lnTo>
                    <a:pt x="3667125" y="0"/>
                  </a:lnTo>
                  <a:close/>
                </a:path>
                <a:path w="3781425" h="643889">
                  <a:moveTo>
                    <a:pt x="3724275" y="633857"/>
                  </a:moveTo>
                  <a:lnTo>
                    <a:pt x="3714750" y="633857"/>
                  </a:lnTo>
                  <a:lnTo>
                    <a:pt x="3714750" y="643382"/>
                  </a:lnTo>
                  <a:lnTo>
                    <a:pt x="3724275" y="643382"/>
                  </a:lnTo>
                  <a:lnTo>
                    <a:pt x="3724275" y="633857"/>
                  </a:lnTo>
                  <a:close/>
                </a:path>
                <a:path w="3781425" h="643889">
                  <a:moveTo>
                    <a:pt x="3781425" y="633857"/>
                  </a:moveTo>
                  <a:lnTo>
                    <a:pt x="3771900" y="633857"/>
                  </a:lnTo>
                  <a:lnTo>
                    <a:pt x="3771900" y="643382"/>
                  </a:lnTo>
                  <a:lnTo>
                    <a:pt x="3781425" y="643382"/>
                  </a:lnTo>
                  <a:lnTo>
                    <a:pt x="3781425" y="633857"/>
                  </a:lnTo>
                  <a:close/>
                </a:path>
              </a:pathLst>
            </a:custGeom>
            <a:solidFill>
              <a:srgbClr val="B4B9C2"/>
            </a:solidFill>
          </p:spPr>
          <p:txBody>
            <a:bodyPr wrap="square" lIns="0" tIns="0" rIns="0" bIns="0" rtlCol="0"/>
            <a:lstStyle/>
            <a:p>
              <a:endParaRPr/>
            </a:p>
          </p:txBody>
        </p:sp>
        <p:sp>
          <p:nvSpPr>
            <p:cNvPr id="73" name="object 73"/>
            <p:cNvSpPr/>
            <p:nvPr/>
          </p:nvSpPr>
          <p:spPr>
            <a:xfrm>
              <a:off x="4638675" y="3164890"/>
              <a:ext cx="123825" cy="9525"/>
            </a:xfrm>
            <a:custGeom>
              <a:avLst/>
              <a:gdLst/>
              <a:ahLst/>
              <a:cxnLst/>
              <a:rect l="l" t="t" r="r" b="b"/>
              <a:pathLst>
                <a:path w="123825" h="9525">
                  <a:moveTo>
                    <a:pt x="9525" y="0"/>
                  </a:moveTo>
                  <a:lnTo>
                    <a:pt x="0" y="0"/>
                  </a:lnTo>
                  <a:lnTo>
                    <a:pt x="0" y="9525"/>
                  </a:lnTo>
                  <a:lnTo>
                    <a:pt x="9525" y="9525"/>
                  </a:lnTo>
                  <a:lnTo>
                    <a:pt x="9525" y="0"/>
                  </a:lnTo>
                  <a:close/>
                </a:path>
                <a:path w="123825" h="9525">
                  <a:moveTo>
                    <a:pt x="66675" y="0"/>
                  </a:moveTo>
                  <a:lnTo>
                    <a:pt x="57150" y="0"/>
                  </a:lnTo>
                  <a:lnTo>
                    <a:pt x="57150" y="9525"/>
                  </a:lnTo>
                  <a:lnTo>
                    <a:pt x="66675" y="9525"/>
                  </a:lnTo>
                  <a:lnTo>
                    <a:pt x="66675" y="0"/>
                  </a:lnTo>
                  <a:close/>
                </a:path>
                <a:path w="123825" h="9525">
                  <a:moveTo>
                    <a:pt x="123825" y="0"/>
                  </a:moveTo>
                  <a:lnTo>
                    <a:pt x="114300" y="0"/>
                  </a:lnTo>
                  <a:lnTo>
                    <a:pt x="114300" y="9525"/>
                  </a:lnTo>
                  <a:lnTo>
                    <a:pt x="123825" y="9525"/>
                  </a:lnTo>
                  <a:lnTo>
                    <a:pt x="123825" y="0"/>
                  </a:lnTo>
                  <a:close/>
                </a:path>
              </a:pathLst>
            </a:custGeom>
            <a:solidFill>
              <a:srgbClr val="B4B9C2"/>
            </a:solidFill>
          </p:spPr>
          <p:txBody>
            <a:bodyPr wrap="square" lIns="0" tIns="0" rIns="0" bIns="0" rtlCol="0"/>
            <a:lstStyle/>
            <a:p>
              <a:endParaRPr/>
            </a:p>
          </p:txBody>
        </p:sp>
      </p:grpSp>
      <p:sp>
        <p:nvSpPr>
          <p:cNvPr id="74" name="object 74"/>
          <p:cNvSpPr txBox="1"/>
          <p:nvPr/>
        </p:nvSpPr>
        <p:spPr>
          <a:xfrm>
            <a:off x="796528" y="5630212"/>
            <a:ext cx="102235" cy="135255"/>
          </a:xfrm>
          <a:prstGeom prst="rect">
            <a:avLst/>
          </a:prstGeom>
        </p:spPr>
        <p:txBody>
          <a:bodyPr vert="horz" wrap="square" lIns="0" tIns="15240" rIns="0" bIns="0" rtlCol="0">
            <a:spAutoFit/>
          </a:bodyPr>
          <a:lstStyle/>
          <a:p>
            <a:pPr>
              <a:lnSpc>
                <a:spcPct val="100000"/>
              </a:lnSpc>
              <a:spcBef>
                <a:spcPts val="120"/>
              </a:spcBef>
            </a:pPr>
            <a:r>
              <a:rPr sz="700" spc="-25" dirty="0">
                <a:solidFill>
                  <a:srgbClr val="BCBED0"/>
                </a:solidFill>
                <a:latin typeface="Trebuchet MS"/>
                <a:cs typeface="Trebuchet MS"/>
              </a:rPr>
              <a:t>20</a:t>
            </a:r>
            <a:endParaRPr sz="700">
              <a:latin typeface="Trebuchet MS"/>
              <a:cs typeface="Trebuchet MS"/>
            </a:endParaRPr>
          </a:p>
        </p:txBody>
      </p:sp>
      <p:sp>
        <p:nvSpPr>
          <p:cNvPr id="75" name="object 75"/>
          <p:cNvSpPr txBox="1"/>
          <p:nvPr/>
        </p:nvSpPr>
        <p:spPr>
          <a:xfrm>
            <a:off x="796528" y="4996380"/>
            <a:ext cx="102235" cy="135255"/>
          </a:xfrm>
          <a:prstGeom prst="rect">
            <a:avLst/>
          </a:prstGeom>
        </p:spPr>
        <p:txBody>
          <a:bodyPr vert="horz" wrap="square" lIns="0" tIns="15240" rIns="0" bIns="0" rtlCol="0">
            <a:spAutoFit/>
          </a:bodyPr>
          <a:lstStyle/>
          <a:p>
            <a:pPr>
              <a:lnSpc>
                <a:spcPct val="100000"/>
              </a:lnSpc>
              <a:spcBef>
                <a:spcPts val="120"/>
              </a:spcBef>
            </a:pPr>
            <a:r>
              <a:rPr sz="700" spc="-25" dirty="0">
                <a:solidFill>
                  <a:srgbClr val="BCBED0"/>
                </a:solidFill>
                <a:latin typeface="Trebuchet MS"/>
                <a:cs typeface="Trebuchet MS"/>
              </a:rPr>
              <a:t>40</a:t>
            </a:r>
            <a:endParaRPr sz="700">
              <a:latin typeface="Trebuchet MS"/>
              <a:cs typeface="Trebuchet MS"/>
            </a:endParaRPr>
          </a:p>
        </p:txBody>
      </p:sp>
      <p:sp>
        <p:nvSpPr>
          <p:cNvPr id="76" name="object 76"/>
          <p:cNvSpPr txBox="1"/>
          <p:nvPr/>
        </p:nvSpPr>
        <p:spPr>
          <a:xfrm>
            <a:off x="796528" y="4362518"/>
            <a:ext cx="102235" cy="135255"/>
          </a:xfrm>
          <a:prstGeom prst="rect">
            <a:avLst/>
          </a:prstGeom>
        </p:spPr>
        <p:txBody>
          <a:bodyPr vert="horz" wrap="square" lIns="0" tIns="15240" rIns="0" bIns="0" rtlCol="0">
            <a:spAutoFit/>
          </a:bodyPr>
          <a:lstStyle/>
          <a:p>
            <a:pPr>
              <a:lnSpc>
                <a:spcPct val="100000"/>
              </a:lnSpc>
              <a:spcBef>
                <a:spcPts val="120"/>
              </a:spcBef>
            </a:pPr>
            <a:r>
              <a:rPr sz="700" spc="-25" dirty="0">
                <a:solidFill>
                  <a:srgbClr val="BCBED0"/>
                </a:solidFill>
                <a:latin typeface="Trebuchet MS"/>
                <a:cs typeface="Trebuchet MS"/>
              </a:rPr>
              <a:t>60</a:t>
            </a:r>
            <a:endParaRPr sz="700">
              <a:latin typeface="Trebuchet MS"/>
              <a:cs typeface="Trebuchet MS"/>
            </a:endParaRPr>
          </a:p>
        </p:txBody>
      </p:sp>
      <p:sp>
        <p:nvSpPr>
          <p:cNvPr id="77" name="object 77"/>
          <p:cNvSpPr txBox="1"/>
          <p:nvPr/>
        </p:nvSpPr>
        <p:spPr>
          <a:xfrm>
            <a:off x="796528" y="3728686"/>
            <a:ext cx="102235" cy="135255"/>
          </a:xfrm>
          <a:prstGeom prst="rect">
            <a:avLst/>
          </a:prstGeom>
        </p:spPr>
        <p:txBody>
          <a:bodyPr vert="horz" wrap="square" lIns="0" tIns="15240" rIns="0" bIns="0" rtlCol="0">
            <a:spAutoFit/>
          </a:bodyPr>
          <a:lstStyle/>
          <a:p>
            <a:pPr>
              <a:lnSpc>
                <a:spcPct val="100000"/>
              </a:lnSpc>
              <a:spcBef>
                <a:spcPts val="120"/>
              </a:spcBef>
            </a:pPr>
            <a:r>
              <a:rPr sz="700" spc="-25" dirty="0">
                <a:solidFill>
                  <a:srgbClr val="BCBED0"/>
                </a:solidFill>
                <a:latin typeface="Trebuchet MS"/>
                <a:cs typeface="Trebuchet MS"/>
              </a:rPr>
              <a:t>80</a:t>
            </a:r>
            <a:endParaRPr sz="700">
              <a:latin typeface="Trebuchet MS"/>
              <a:cs typeface="Trebuchet MS"/>
            </a:endParaRPr>
          </a:p>
        </p:txBody>
      </p:sp>
      <p:sp>
        <p:nvSpPr>
          <p:cNvPr id="78" name="object 78"/>
          <p:cNvSpPr txBox="1"/>
          <p:nvPr/>
        </p:nvSpPr>
        <p:spPr>
          <a:xfrm>
            <a:off x="751879" y="3094824"/>
            <a:ext cx="146685" cy="135255"/>
          </a:xfrm>
          <a:prstGeom prst="rect">
            <a:avLst/>
          </a:prstGeom>
        </p:spPr>
        <p:txBody>
          <a:bodyPr vert="horz" wrap="square" lIns="0" tIns="15240" rIns="0" bIns="0" rtlCol="0">
            <a:spAutoFit/>
          </a:bodyPr>
          <a:lstStyle/>
          <a:p>
            <a:pPr>
              <a:lnSpc>
                <a:spcPct val="100000"/>
              </a:lnSpc>
              <a:spcBef>
                <a:spcPts val="120"/>
              </a:spcBef>
            </a:pPr>
            <a:r>
              <a:rPr sz="700" spc="-25" dirty="0">
                <a:solidFill>
                  <a:srgbClr val="BCBED0"/>
                </a:solidFill>
                <a:latin typeface="Trebuchet MS"/>
                <a:cs typeface="Trebuchet MS"/>
              </a:rPr>
              <a:t>100</a:t>
            </a:r>
            <a:endParaRPr sz="700">
              <a:latin typeface="Trebuchet MS"/>
              <a:cs typeface="Trebuchet MS"/>
            </a:endParaRPr>
          </a:p>
        </p:txBody>
      </p:sp>
      <p:sp>
        <p:nvSpPr>
          <p:cNvPr id="79" name="object 79"/>
          <p:cNvSpPr txBox="1"/>
          <p:nvPr/>
        </p:nvSpPr>
        <p:spPr>
          <a:xfrm>
            <a:off x="2772520" y="6483350"/>
            <a:ext cx="230504" cy="162560"/>
          </a:xfrm>
          <a:prstGeom prst="rect">
            <a:avLst/>
          </a:prstGeom>
        </p:spPr>
        <p:txBody>
          <a:bodyPr vert="horz" wrap="square" lIns="0" tIns="12700" rIns="0" bIns="0" rtlCol="0">
            <a:spAutoFit/>
          </a:bodyPr>
          <a:lstStyle/>
          <a:p>
            <a:pPr>
              <a:lnSpc>
                <a:spcPct val="100000"/>
              </a:lnSpc>
              <a:spcBef>
                <a:spcPts val="100"/>
              </a:spcBef>
            </a:pPr>
            <a:r>
              <a:rPr sz="900" b="1" spc="-20" dirty="0">
                <a:solidFill>
                  <a:srgbClr val="FFFFFF"/>
                </a:solidFill>
                <a:latin typeface="Segoe UI"/>
                <a:cs typeface="Segoe UI"/>
              </a:rPr>
              <a:t>tipo</a:t>
            </a:r>
            <a:endParaRPr sz="900">
              <a:latin typeface="Segoe UI"/>
              <a:cs typeface="Segoe UI"/>
            </a:endParaRPr>
          </a:p>
        </p:txBody>
      </p:sp>
      <p:sp>
        <p:nvSpPr>
          <p:cNvPr id="80" name="object 80"/>
          <p:cNvSpPr txBox="1"/>
          <p:nvPr/>
        </p:nvSpPr>
        <p:spPr>
          <a:xfrm>
            <a:off x="492608" y="4139900"/>
            <a:ext cx="177800" cy="902335"/>
          </a:xfrm>
          <a:prstGeom prst="rect">
            <a:avLst/>
          </a:prstGeom>
        </p:spPr>
        <p:txBody>
          <a:bodyPr vert="vert270" wrap="square" lIns="0" tIns="21590" rIns="0" bIns="0" rtlCol="0">
            <a:spAutoFit/>
          </a:bodyPr>
          <a:lstStyle/>
          <a:p>
            <a:pPr marL="12700">
              <a:lnSpc>
                <a:spcPct val="100000"/>
              </a:lnSpc>
              <a:spcBef>
                <a:spcPts val="170"/>
              </a:spcBef>
            </a:pPr>
            <a:r>
              <a:rPr sz="900" b="1" spc="-10" dirty="0">
                <a:solidFill>
                  <a:srgbClr val="FFFFFF"/>
                </a:solidFill>
                <a:latin typeface="Segoe UI"/>
                <a:cs typeface="Segoe UI"/>
              </a:rPr>
              <a:t>Total</a:t>
            </a:r>
            <a:r>
              <a:rPr sz="900" b="1" spc="-25" dirty="0">
                <a:solidFill>
                  <a:srgbClr val="FFFFFF"/>
                </a:solidFill>
                <a:latin typeface="Segoe UI"/>
                <a:cs typeface="Segoe UI"/>
              </a:rPr>
              <a:t> </a:t>
            </a:r>
            <a:r>
              <a:rPr sz="900" b="1" dirty="0">
                <a:solidFill>
                  <a:srgbClr val="FFFFFF"/>
                </a:solidFill>
                <a:latin typeface="Segoe UI"/>
                <a:cs typeface="Segoe UI"/>
              </a:rPr>
              <a:t>de</a:t>
            </a:r>
            <a:r>
              <a:rPr sz="900" b="1" spc="-25" dirty="0">
                <a:solidFill>
                  <a:srgbClr val="FFFFFF"/>
                </a:solidFill>
                <a:latin typeface="Segoe UI"/>
                <a:cs typeface="Segoe UI"/>
              </a:rPr>
              <a:t> </a:t>
            </a:r>
            <a:r>
              <a:rPr sz="900" b="1" spc="-10" dirty="0">
                <a:solidFill>
                  <a:srgbClr val="FFFFFF"/>
                </a:solidFill>
                <a:latin typeface="Segoe UI"/>
                <a:cs typeface="Segoe UI"/>
              </a:rPr>
              <a:t>Imóveis</a:t>
            </a:r>
            <a:endParaRPr sz="900">
              <a:latin typeface="Segoe UI"/>
              <a:cs typeface="Segoe UI"/>
            </a:endParaRPr>
          </a:p>
        </p:txBody>
      </p:sp>
      <p:sp>
        <p:nvSpPr>
          <p:cNvPr id="81" name="object 81"/>
          <p:cNvSpPr txBox="1"/>
          <p:nvPr/>
        </p:nvSpPr>
        <p:spPr>
          <a:xfrm>
            <a:off x="2114151" y="6359464"/>
            <a:ext cx="491490" cy="135255"/>
          </a:xfrm>
          <a:prstGeom prst="rect">
            <a:avLst/>
          </a:prstGeom>
        </p:spPr>
        <p:txBody>
          <a:bodyPr vert="horz" wrap="square" lIns="0" tIns="15240" rIns="0" bIns="0" rtlCol="0">
            <a:spAutoFit/>
          </a:bodyPr>
          <a:lstStyle/>
          <a:p>
            <a:pPr>
              <a:lnSpc>
                <a:spcPct val="100000"/>
              </a:lnSpc>
              <a:spcBef>
                <a:spcPts val="120"/>
              </a:spcBef>
            </a:pPr>
            <a:r>
              <a:rPr sz="700" spc="-30" dirty="0">
                <a:solidFill>
                  <a:srgbClr val="BCBED0"/>
                </a:solidFill>
                <a:latin typeface="Trebuchet MS"/>
                <a:cs typeface="Trebuchet MS"/>
              </a:rPr>
              <a:t>Apartamento</a:t>
            </a:r>
            <a:endParaRPr sz="700">
              <a:latin typeface="Trebuchet MS"/>
              <a:cs typeface="Trebuchet MS"/>
            </a:endParaRPr>
          </a:p>
        </p:txBody>
      </p:sp>
      <p:sp>
        <p:nvSpPr>
          <p:cNvPr id="82" name="object 82"/>
          <p:cNvSpPr txBox="1"/>
          <p:nvPr/>
        </p:nvSpPr>
        <p:spPr>
          <a:xfrm>
            <a:off x="3320158" y="6359464"/>
            <a:ext cx="191135" cy="135255"/>
          </a:xfrm>
          <a:prstGeom prst="rect">
            <a:avLst/>
          </a:prstGeom>
        </p:spPr>
        <p:txBody>
          <a:bodyPr vert="horz" wrap="square" lIns="0" tIns="15240" rIns="0" bIns="0" rtlCol="0">
            <a:spAutoFit/>
          </a:bodyPr>
          <a:lstStyle/>
          <a:p>
            <a:pPr>
              <a:lnSpc>
                <a:spcPct val="100000"/>
              </a:lnSpc>
              <a:spcBef>
                <a:spcPts val="120"/>
              </a:spcBef>
            </a:pPr>
            <a:r>
              <a:rPr sz="700" spc="-20" dirty="0">
                <a:solidFill>
                  <a:srgbClr val="BCBED0"/>
                </a:solidFill>
                <a:latin typeface="Trebuchet MS"/>
                <a:cs typeface="Trebuchet MS"/>
              </a:rPr>
              <a:t>Casa</a:t>
            </a:r>
            <a:endParaRPr sz="700">
              <a:latin typeface="Trebuchet MS"/>
              <a:cs typeface="Trebuchet MS"/>
            </a:endParaRPr>
          </a:p>
        </p:txBody>
      </p:sp>
      <p:grpSp>
        <p:nvGrpSpPr>
          <p:cNvPr id="83" name="object 83"/>
          <p:cNvGrpSpPr/>
          <p:nvPr/>
        </p:nvGrpSpPr>
        <p:grpSpPr>
          <a:xfrm>
            <a:off x="1931193" y="3069820"/>
            <a:ext cx="1856105" cy="3264535"/>
            <a:chOff x="1931193" y="3069820"/>
            <a:chExt cx="1856105" cy="3264535"/>
          </a:xfrm>
        </p:grpSpPr>
        <p:sp>
          <p:nvSpPr>
            <p:cNvPr id="84" name="object 84"/>
            <p:cNvSpPr/>
            <p:nvPr/>
          </p:nvSpPr>
          <p:spPr>
            <a:xfrm>
              <a:off x="1931193" y="3069820"/>
              <a:ext cx="800100" cy="3264535"/>
            </a:xfrm>
            <a:custGeom>
              <a:avLst/>
              <a:gdLst/>
              <a:ahLst/>
              <a:cxnLst/>
              <a:rect l="l" t="t" r="r" b="b"/>
              <a:pathLst>
                <a:path w="800100" h="3264535">
                  <a:moveTo>
                    <a:pt x="800100" y="3264303"/>
                  </a:moveTo>
                  <a:lnTo>
                    <a:pt x="0" y="3264303"/>
                  </a:lnTo>
                  <a:lnTo>
                    <a:pt x="0" y="0"/>
                  </a:lnTo>
                  <a:lnTo>
                    <a:pt x="800100" y="0"/>
                  </a:lnTo>
                  <a:lnTo>
                    <a:pt x="800100" y="3264303"/>
                  </a:lnTo>
                  <a:close/>
                </a:path>
              </a:pathLst>
            </a:custGeom>
            <a:solidFill>
              <a:srgbClr val="299D8F"/>
            </a:solidFill>
          </p:spPr>
          <p:txBody>
            <a:bodyPr wrap="square" lIns="0" tIns="0" rIns="0" bIns="0" rtlCol="0"/>
            <a:lstStyle/>
            <a:p>
              <a:endParaRPr/>
            </a:p>
          </p:txBody>
        </p:sp>
        <p:sp>
          <p:nvSpPr>
            <p:cNvPr id="85" name="object 85"/>
            <p:cNvSpPr/>
            <p:nvPr/>
          </p:nvSpPr>
          <p:spPr>
            <a:xfrm>
              <a:off x="2986878" y="3386743"/>
              <a:ext cx="800100" cy="2947670"/>
            </a:xfrm>
            <a:custGeom>
              <a:avLst/>
              <a:gdLst/>
              <a:ahLst/>
              <a:cxnLst/>
              <a:rect l="l" t="t" r="r" b="b"/>
              <a:pathLst>
                <a:path w="800100" h="2947670">
                  <a:moveTo>
                    <a:pt x="800099" y="2947377"/>
                  </a:moveTo>
                  <a:lnTo>
                    <a:pt x="0" y="2947377"/>
                  </a:lnTo>
                  <a:lnTo>
                    <a:pt x="0" y="0"/>
                  </a:lnTo>
                  <a:lnTo>
                    <a:pt x="800099" y="0"/>
                  </a:lnTo>
                  <a:lnTo>
                    <a:pt x="800099" y="2947377"/>
                  </a:lnTo>
                  <a:close/>
                </a:path>
              </a:pathLst>
            </a:custGeom>
            <a:solidFill>
              <a:srgbClr val="E8C36A"/>
            </a:solidFill>
          </p:spPr>
          <p:txBody>
            <a:bodyPr wrap="square" lIns="0" tIns="0" rIns="0" bIns="0" rtlCol="0"/>
            <a:lstStyle/>
            <a:p>
              <a:endParaRPr/>
            </a:p>
          </p:txBody>
        </p:sp>
      </p:grpSp>
      <p:sp>
        <p:nvSpPr>
          <p:cNvPr id="86" name="object 86"/>
          <p:cNvSpPr txBox="1"/>
          <p:nvPr/>
        </p:nvSpPr>
        <p:spPr>
          <a:xfrm>
            <a:off x="1639042" y="2530475"/>
            <a:ext cx="2059305" cy="494665"/>
          </a:xfrm>
          <a:prstGeom prst="rect">
            <a:avLst/>
          </a:prstGeom>
        </p:spPr>
        <p:txBody>
          <a:bodyPr vert="horz" wrap="square" lIns="0" tIns="12700" rIns="0" bIns="0" rtlCol="0">
            <a:spAutoFit/>
          </a:bodyPr>
          <a:lstStyle/>
          <a:p>
            <a:pPr>
              <a:lnSpc>
                <a:spcPct val="100000"/>
              </a:lnSpc>
              <a:spcBef>
                <a:spcPts val="100"/>
              </a:spcBef>
            </a:pPr>
            <a:r>
              <a:rPr sz="1050" b="1" dirty="0">
                <a:solidFill>
                  <a:srgbClr val="FFFFFF"/>
                </a:solidFill>
                <a:latin typeface="Segoe UI"/>
                <a:cs typeface="Segoe UI"/>
              </a:rPr>
              <a:t>Quantidade</a:t>
            </a:r>
            <a:r>
              <a:rPr sz="1050" b="1" spc="-35" dirty="0">
                <a:solidFill>
                  <a:srgbClr val="FFFFFF"/>
                </a:solidFill>
                <a:latin typeface="Segoe UI"/>
                <a:cs typeface="Segoe UI"/>
              </a:rPr>
              <a:t> </a:t>
            </a:r>
            <a:r>
              <a:rPr sz="1050" b="1" dirty="0">
                <a:solidFill>
                  <a:srgbClr val="FFFFFF"/>
                </a:solidFill>
                <a:latin typeface="Segoe UI"/>
                <a:cs typeface="Segoe UI"/>
              </a:rPr>
              <a:t>de</a:t>
            </a:r>
            <a:r>
              <a:rPr sz="1050" b="1" spc="-30" dirty="0">
                <a:solidFill>
                  <a:srgbClr val="FFFFFF"/>
                </a:solidFill>
                <a:latin typeface="Segoe UI"/>
                <a:cs typeface="Segoe UI"/>
              </a:rPr>
              <a:t> </a:t>
            </a:r>
            <a:r>
              <a:rPr sz="1050" b="1" dirty="0">
                <a:solidFill>
                  <a:srgbClr val="FFFFFF"/>
                </a:solidFill>
                <a:latin typeface="Segoe UI"/>
                <a:cs typeface="Segoe UI"/>
              </a:rPr>
              <a:t>imóveis</a:t>
            </a:r>
            <a:r>
              <a:rPr sz="1050" b="1" spc="-35" dirty="0">
                <a:solidFill>
                  <a:srgbClr val="FFFFFF"/>
                </a:solidFill>
                <a:latin typeface="Segoe UI"/>
                <a:cs typeface="Segoe UI"/>
              </a:rPr>
              <a:t> </a:t>
            </a:r>
            <a:r>
              <a:rPr sz="1050" b="1" spc="-10" dirty="0">
                <a:solidFill>
                  <a:srgbClr val="FFFFFF"/>
                </a:solidFill>
                <a:latin typeface="Segoe UI"/>
                <a:cs typeface="Segoe UI"/>
              </a:rPr>
              <a:t>vendidos</a:t>
            </a:r>
            <a:endParaRPr sz="1050">
              <a:latin typeface="Segoe UI"/>
              <a:cs typeface="Segoe UI"/>
            </a:endParaRPr>
          </a:p>
          <a:p>
            <a:pPr>
              <a:lnSpc>
                <a:spcPct val="100000"/>
              </a:lnSpc>
              <a:spcBef>
                <a:spcPts val="190"/>
              </a:spcBef>
            </a:pPr>
            <a:endParaRPr sz="1050">
              <a:latin typeface="Segoe UI"/>
              <a:cs typeface="Segoe UI"/>
            </a:endParaRPr>
          </a:p>
          <a:p>
            <a:pPr marL="624840">
              <a:lnSpc>
                <a:spcPct val="100000"/>
              </a:lnSpc>
            </a:pPr>
            <a:r>
              <a:rPr sz="700" spc="-25" dirty="0">
                <a:solidFill>
                  <a:srgbClr val="BCBED0"/>
                </a:solidFill>
                <a:latin typeface="Trebuchet MS"/>
                <a:cs typeface="Trebuchet MS"/>
              </a:rPr>
              <a:t>103</a:t>
            </a:r>
            <a:endParaRPr sz="700">
              <a:latin typeface="Trebuchet MS"/>
              <a:cs typeface="Trebuchet MS"/>
            </a:endParaRPr>
          </a:p>
        </p:txBody>
      </p:sp>
      <p:sp>
        <p:nvSpPr>
          <p:cNvPr id="87" name="object 87"/>
          <p:cNvSpPr txBox="1"/>
          <p:nvPr/>
        </p:nvSpPr>
        <p:spPr>
          <a:xfrm>
            <a:off x="3342289" y="3206414"/>
            <a:ext cx="102235" cy="135255"/>
          </a:xfrm>
          <a:prstGeom prst="rect">
            <a:avLst/>
          </a:prstGeom>
        </p:spPr>
        <p:txBody>
          <a:bodyPr vert="horz" wrap="square" lIns="0" tIns="15240" rIns="0" bIns="0" rtlCol="0">
            <a:spAutoFit/>
          </a:bodyPr>
          <a:lstStyle/>
          <a:p>
            <a:pPr>
              <a:lnSpc>
                <a:spcPct val="100000"/>
              </a:lnSpc>
              <a:spcBef>
                <a:spcPts val="120"/>
              </a:spcBef>
            </a:pPr>
            <a:r>
              <a:rPr sz="700" spc="-25" dirty="0">
                <a:solidFill>
                  <a:srgbClr val="BCBED0"/>
                </a:solidFill>
                <a:latin typeface="Trebuchet MS"/>
                <a:cs typeface="Trebuchet MS"/>
              </a:rPr>
              <a:t>93</a:t>
            </a:r>
            <a:endParaRPr sz="700">
              <a:latin typeface="Trebuchet MS"/>
              <a:cs typeface="Trebuchet MS"/>
            </a:endParaRPr>
          </a:p>
        </p:txBody>
      </p:sp>
      <p:sp>
        <p:nvSpPr>
          <p:cNvPr id="88" name="object 88"/>
          <p:cNvSpPr txBox="1"/>
          <p:nvPr/>
        </p:nvSpPr>
        <p:spPr>
          <a:xfrm>
            <a:off x="5286390" y="4486290"/>
            <a:ext cx="3333750" cy="704850"/>
          </a:xfrm>
          <a:prstGeom prst="rect">
            <a:avLst/>
          </a:prstGeom>
          <a:solidFill>
            <a:srgbClr val="20756A"/>
          </a:solidFill>
        </p:spPr>
        <p:txBody>
          <a:bodyPr vert="horz" wrap="square" lIns="0" tIns="40640" rIns="0" bIns="0" rtlCol="0">
            <a:spAutoFit/>
          </a:bodyPr>
          <a:lstStyle/>
          <a:p>
            <a:pPr marL="805180" marR="260350" indent="-537845">
              <a:lnSpc>
                <a:spcPct val="109400"/>
              </a:lnSpc>
              <a:spcBef>
                <a:spcPts val="320"/>
              </a:spcBef>
            </a:pPr>
            <a:r>
              <a:rPr sz="1600" b="1" dirty="0">
                <a:solidFill>
                  <a:srgbClr val="FFFFFF"/>
                </a:solidFill>
                <a:latin typeface="Segoe UI"/>
                <a:cs typeface="Segoe UI"/>
              </a:rPr>
              <a:t>Meses</a:t>
            </a:r>
            <a:r>
              <a:rPr sz="1600" b="1" spc="-15" dirty="0">
                <a:solidFill>
                  <a:srgbClr val="FFFFFF"/>
                </a:solidFill>
                <a:latin typeface="Segoe UI"/>
                <a:cs typeface="Segoe UI"/>
              </a:rPr>
              <a:t> </a:t>
            </a:r>
            <a:r>
              <a:rPr sz="1600" b="1" dirty="0">
                <a:solidFill>
                  <a:srgbClr val="FFFFFF"/>
                </a:solidFill>
                <a:latin typeface="Segoe UI"/>
                <a:cs typeface="Segoe UI"/>
              </a:rPr>
              <a:t>em</a:t>
            </a:r>
            <a:r>
              <a:rPr sz="1600" b="1" spc="-10" dirty="0">
                <a:solidFill>
                  <a:srgbClr val="FFFFFF"/>
                </a:solidFill>
                <a:latin typeface="Segoe UI"/>
                <a:cs typeface="Segoe UI"/>
              </a:rPr>
              <a:t> </a:t>
            </a:r>
            <a:r>
              <a:rPr sz="1600" b="1" dirty="0">
                <a:solidFill>
                  <a:srgbClr val="FFFFFF"/>
                </a:solidFill>
                <a:latin typeface="Segoe UI"/>
                <a:cs typeface="Segoe UI"/>
              </a:rPr>
              <a:t>que</a:t>
            </a:r>
            <a:r>
              <a:rPr sz="1600" b="1" spc="-15" dirty="0">
                <a:solidFill>
                  <a:srgbClr val="FFFFFF"/>
                </a:solidFill>
                <a:latin typeface="Segoe UI"/>
                <a:cs typeface="Segoe UI"/>
              </a:rPr>
              <a:t> </a:t>
            </a:r>
            <a:r>
              <a:rPr sz="1600" b="1" dirty="0">
                <a:solidFill>
                  <a:srgbClr val="FFFFFF"/>
                </a:solidFill>
                <a:latin typeface="Segoe UI"/>
                <a:cs typeface="Segoe UI"/>
              </a:rPr>
              <a:t>houve</a:t>
            </a:r>
            <a:r>
              <a:rPr sz="1600" b="1" spc="-10" dirty="0">
                <a:solidFill>
                  <a:srgbClr val="FFFFFF"/>
                </a:solidFill>
                <a:latin typeface="Segoe UI"/>
                <a:cs typeface="Segoe UI"/>
              </a:rPr>
              <a:t> </a:t>
            </a:r>
            <a:r>
              <a:rPr sz="1600" b="1" dirty="0">
                <a:solidFill>
                  <a:srgbClr val="FFFFFF"/>
                </a:solidFill>
                <a:latin typeface="Segoe UI"/>
                <a:cs typeface="Segoe UI"/>
              </a:rPr>
              <a:t>o</a:t>
            </a:r>
            <a:r>
              <a:rPr sz="1600" b="1" spc="-15" dirty="0">
                <a:solidFill>
                  <a:srgbClr val="FFFFFF"/>
                </a:solidFill>
                <a:latin typeface="Segoe UI"/>
                <a:cs typeface="Segoe UI"/>
              </a:rPr>
              <a:t> </a:t>
            </a:r>
            <a:r>
              <a:rPr sz="1600" b="1" spc="-20" dirty="0">
                <a:solidFill>
                  <a:srgbClr val="FFFFFF"/>
                </a:solidFill>
                <a:latin typeface="Segoe UI"/>
                <a:cs typeface="Segoe UI"/>
              </a:rPr>
              <a:t>maior </a:t>
            </a:r>
            <a:r>
              <a:rPr sz="1600" b="1" dirty="0">
                <a:solidFill>
                  <a:srgbClr val="FFFFFF"/>
                </a:solidFill>
                <a:latin typeface="Segoe UI"/>
                <a:cs typeface="Segoe UI"/>
              </a:rPr>
              <a:t>volume</a:t>
            </a:r>
            <a:r>
              <a:rPr sz="1600" b="1" spc="-15" dirty="0">
                <a:solidFill>
                  <a:srgbClr val="FFFFFF"/>
                </a:solidFill>
                <a:latin typeface="Segoe UI"/>
                <a:cs typeface="Segoe UI"/>
              </a:rPr>
              <a:t> </a:t>
            </a:r>
            <a:r>
              <a:rPr sz="1600" b="1" dirty="0">
                <a:solidFill>
                  <a:srgbClr val="FFFFFF"/>
                </a:solidFill>
                <a:latin typeface="Segoe UI"/>
                <a:cs typeface="Segoe UI"/>
              </a:rPr>
              <a:t>de</a:t>
            </a:r>
            <a:r>
              <a:rPr sz="1600" b="1" spc="-15" dirty="0">
                <a:solidFill>
                  <a:srgbClr val="FFFFFF"/>
                </a:solidFill>
                <a:latin typeface="Segoe UI"/>
                <a:cs typeface="Segoe UI"/>
              </a:rPr>
              <a:t> </a:t>
            </a:r>
            <a:r>
              <a:rPr sz="1600" b="1" spc="-10" dirty="0">
                <a:solidFill>
                  <a:srgbClr val="FFFFFF"/>
                </a:solidFill>
                <a:latin typeface="Segoe UI"/>
                <a:cs typeface="Segoe UI"/>
              </a:rPr>
              <a:t>vendas</a:t>
            </a:r>
            <a:endParaRPr sz="1600">
              <a:latin typeface="Segoe UI"/>
              <a:cs typeface="Segoe U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62A33"/>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4864230-FDB9-DDB4-3AA6-21E9811F2013}"/>
              </a:ext>
            </a:extLst>
          </p:cNvPr>
          <p:cNvSpPr txBox="1"/>
          <p:nvPr/>
        </p:nvSpPr>
        <p:spPr>
          <a:xfrm>
            <a:off x="5348415" y="1144946"/>
            <a:ext cx="5719638" cy="539378"/>
          </a:xfrm>
          <a:prstGeom prst="rect">
            <a:avLst/>
          </a:prstGeom>
          <a:noFill/>
        </p:spPr>
        <p:txBody>
          <a:bodyPr wrap="square" rtlCol="0">
            <a:spAutoFit/>
          </a:bodyPr>
          <a:lstStyle/>
          <a:p>
            <a:pPr algn="l" defTabSz="948690" rtl="0"/>
            <a:r>
              <a:rPr lang="pt-BR" sz="2905" b="1" kern="1200" dirty="0">
                <a:solidFill>
                  <a:prstClr val="white"/>
                </a:solidFill>
                <a:latin typeface="Calibri" panose="020F0502020204030204"/>
                <a:ea typeface="+mn-ea"/>
                <a:cs typeface="+mn-cs"/>
              </a:rPr>
              <a:t>O que podemos  tomar de decisão?</a:t>
            </a:r>
          </a:p>
        </p:txBody>
      </p:sp>
      <p:sp>
        <p:nvSpPr>
          <p:cNvPr id="3" name="CaixaDeTexto 2">
            <a:extLst>
              <a:ext uri="{FF2B5EF4-FFF2-40B4-BE49-F238E27FC236}">
                <a16:creationId xmlns:a16="http://schemas.microsoft.com/office/drawing/2014/main" id="{3EE76C11-C418-B5A7-DCDD-7DEC10A3E934}"/>
              </a:ext>
            </a:extLst>
          </p:cNvPr>
          <p:cNvSpPr txBox="1"/>
          <p:nvPr/>
        </p:nvSpPr>
        <p:spPr>
          <a:xfrm>
            <a:off x="4504271" y="2003215"/>
            <a:ext cx="6985854" cy="1885175"/>
          </a:xfrm>
          <a:prstGeom prst="rect">
            <a:avLst/>
          </a:prstGeom>
          <a:noFill/>
        </p:spPr>
        <p:txBody>
          <a:bodyPr wrap="square" rtlCol="0">
            <a:spAutoFit/>
          </a:bodyPr>
          <a:lstStyle/>
          <a:p>
            <a:pPr algn="ctr" defTabSz="948690" rtl="0"/>
            <a:r>
              <a:rPr lang="pt-BR" sz="1868" b="1" kern="1200" dirty="0">
                <a:solidFill>
                  <a:srgbClr val="ECECF1"/>
                </a:solidFill>
                <a:latin typeface="Söhne"/>
                <a:ea typeface="+mn-ea"/>
                <a:cs typeface="+mn-cs"/>
              </a:rPr>
              <a:t>Investimento em Marketing</a:t>
            </a:r>
            <a:endParaRPr lang="pt-BR" sz="1868" kern="1200" dirty="0">
              <a:solidFill>
                <a:srgbClr val="ECECF1"/>
              </a:solidFill>
              <a:latin typeface="Söhne"/>
              <a:ea typeface="+mn-ea"/>
              <a:cs typeface="+mn-cs"/>
            </a:endParaRPr>
          </a:p>
          <a:p>
            <a:pPr algn="ctr" defTabSz="948690" rtl="0"/>
            <a:r>
              <a:rPr lang="pt-BR" sz="1868" kern="1200" dirty="0">
                <a:solidFill>
                  <a:srgbClr val="ECECF1"/>
                </a:solidFill>
                <a:latin typeface="Söhne"/>
                <a:ea typeface="+mn-ea"/>
                <a:cs typeface="+mn-cs"/>
              </a:rPr>
              <a:t>Aumentar os esforços de marketing durante os meses que historicamente têm sido mais fracos. Considerando estratégias de marketing sazonais ou promoções especiais para impulsionar as vendas durante esses períodos.</a:t>
            </a:r>
          </a:p>
          <a:p>
            <a:pPr algn="ctr" defTabSz="948690" rtl="0"/>
            <a:endParaRPr lang="pt-BR" sz="1868" kern="1200" dirty="0">
              <a:solidFill>
                <a:prstClr val="white"/>
              </a:solidFill>
              <a:latin typeface="Calibri" panose="020F0502020204030204"/>
              <a:ea typeface="+mn-ea"/>
              <a:cs typeface="+mn-cs"/>
            </a:endParaRPr>
          </a:p>
        </p:txBody>
      </p:sp>
      <p:sp>
        <p:nvSpPr>
          <p:cNvPr id="4" name="CaixaDeTexto 3">
            <a:extLst>
              <a:ext uri="{FF2B5EF4-FFF2-40B4-BE49-F238E27FC236}">
                <a16:creationId xmlns:a16="http://schemas.microsoft.com/office/drawing/2014/main" id="{8E204BE7-C5A7-6E8F-6F93-185D49BBB117}"/>
              </a:ext>
            </a:extLst>
          </p:cNvPr>
          <p:cNvSpPr txBox="1"/>
          <p:nvPr/>
        </p:nvSpPr>
        <p:spPr>
          <a:xfrm>
            <a:off x="4504271" y="4264582"/>
            <a:ext cx="6985854" cy="1586945"/>
          </a:xfrm>
          <a:prstGeom prst="rect">
            <a:avLst/>
          </a:prstGeom>
          <a:noFill/>
        </p:spPr>
        <p:txBody>
          <a:bodyPr wrap="square" rtlCol="0">
            <a:spAutoFit/>
          </a:bodyPr>
          <a:lstStyle/>
          <a:p>
            <a:pPr algn="ctr" defTabSz="948690" rtl="0"/>
            <a:r>
              <a:rPr lang="pt-BR" sz="1868" b="1" kern="1200" dirty="0">
                <a:solidFill>
                  <a:srgbClr val="ECECF1"/>
                </a:solidFill>
                <a:latin typeface="Söhne"/>
                <a:ea typeface="+mn-ea"/>
                <a:cs typeface="+mn-cs"/>
              </a:rPr>
              <a:t>Avaliação de Desempenho Mensal</a:t>
            </a:r>
            <a:endParaRPr lang="pt-BR" sz="1868" kern="1200" dirty="0">
              <a:solidFill>
                <a:srgbClr val="ECECF1"/>
              </a:solidFill>
              <a:latin typeface="Söhne"/>
              <a:ea typeface="+mn-ea"/>
              <a:cs typeface="+mn-cs"/>
            </a:endParaRPr>
          </a:p>
          <a:p>
            <a:pPr algn="ctr" defTabSz="948690" rtl="0"/>
            <a:r>
              <a:rPr lang="pt-BR" sz="1868" kern="1200" dirty="0">
                <a:solidFill>
                  <a:srgbClr val="ECECF1"/>
                </a:solidFill>
                <a:latin typeface="Söhne"/>
                <a:ea typeface="+mn-ea"/>
                <a:cs typeface="+mn-cs"/>
              </a:rPr>
              <a:t>Fazer uma análise mais detalhada do desempenho mês a mês, identificando padrões de crescimento ou declínio do mercado, abordagem dos clientes pelos corretores e as preferências dos clientes para manter o crescimento das vendas durante o ano. </a:t>
            </a:r>
          </a:p>
        </p:txBody>
      </p:sp>
      <p:sp>
        <p:nvSpPr>
          <p:cNvPr id="6" name="Retângulo: Cantos Arredondados 5">
            <a:extLst>
              <a:ext uri="{FF2B5EF4-FFF2-40B4-BE49-F238E27FC236}">
                <a16:creationId xmlns:a16="http://schemas.microsoft.com/office/drawing/2014/main" id="{14310C78-E69A-D534-FAE6-0C7A50B1C714}"/>
              </a:ext>
            </a:extLst>
          </p:cNvPr>
          <p:cNvSpPr/>
          <p:nvPr/>
        </p:nvSpPr>
        <p:spPr>
          <a:xfrm>
            <a:off x="529760" y="1295400"/>
            <a:ext cx="3581229" cy="1532728"/>
          </a:xfrm>
          <a:prstGeom prst="roundRect">
            <a:avLst/>
          </a:prstGeom>
          <a:solidFill>
            <a:srgbClr val="24A48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48690" rtl="0"/>
            <a:endParaRPr lang="pt-BR" sz="1868" kern="1200" dirty="0">
              <a:solidFill>
                <a:prstClr val="white"/>
              </a:solidFill>
              <a:latin typeface="Calibri" panose="020F0502020204030204"/>
            </a:endParaRPr>
          </a:p>
        </p:txBody>
      </p:sp>
      <p:pic>
        <p:nvPicPr>
          <p:cNvPr id="7" name="Imagem 6" descr="Forma&#10;&#10;Descrição gerada automaticamente com confiança baixa">
            <a:extLst>
              <a:ext uri="{FF2B5EF4-FFF2-40B4-BE49-F238E27FC236}">
                <a16:creationId xmlns:a16="http://schemas.microsoft.com/office/drawing/2014/main" id="{608B8AAD-EB62-592A-468E-C21A8713CC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713" y="1756198"/>
            <a:ext cx="705977" cy="736644"/>
          </a:xfrm>
          <a:prstGeom prst="rect">
            <a:avLst/>
          </a:prstGeom>
        </p:spPr>
      </p:pic>
      <p:pic>
        <p:nvPicPr>
          <p:cNvPr id="8" name="Imagem 7" descr="Forma&#10;&#10;Descrição gerada automaticamente com confiança baixa">
            <a:extLst>
              <a:ext uri="{FF2B5EF4-FFF2-40B4-BE49-F238E27FC236}">
                <a16:creationId xmlns:a16="http://schemas.microsoft.com/office/drawing/2014/main" id="{5F3C5EA5-8F4B-0D8E-28C5-F1BA1FF469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8421" y="1756199"/>
            <a:ext cx="642356" cy="670259"/>
          </a:xfrm>
          <a:prstGeom prst="rect">
            <a:avLst/>
          </a:prstGeom>
        </p:spPr>
      </p:pic>
      <p:pic>
        <p:nvPicPr>
          <p:cNvPr id="16" name="Imagem 15">
            <a:extLst>
              <a:ext uri="{FF2B5EF4-FFF2-40B4-BE49-F238E27FC236}">
                <a16:creationId xmlns:a16="http://schemas.microsoft.com/office/drawing/2014/main" id="{1CF0BDEA-06EC-4DE5-3B73-2740662525BE}"/>
              </a:ext>
            </a:extLst>
          </p:cNvPr>
          <p:cNvPicPr>
            <a:picLocks noChangeAspect="1"/>
          </p:cNvPicPr>
          <p:nvPr/>
        </p:nvPicPr>
        <p:blipFill>
          <a:blip r:embed="rId4"/>
          <a:stretch>
            <a:fillRect/>
          </a:stretch>
        </p:blipFill>
        <p:spPr>
          <a:xfrm>
            <a:off x="571008" y="3556768"/>
            <a:ext cx="3581228" cy="2396072"/>
          </a:xfrm>
          <a:prstGeom prst="rect">
            <a:avLst/>
          </a:prstGeom>
        </p:spPr>
      </p:pic>
      <p:pic>
        <p:nvPicPr>
          <p:cNvPr id="21" name="Imagem 20" descr="Desenho de um círculo&#10;&#10;Descrição gerada automaticamente com confiança média">
            <a:extLst>
              <a:ext uri="{FF2B5EF4-FFF2-40B4-BE49-F238E27FC236}">
                <a16:creationId xmlns:a16="http://schemas.microsoft.com/office/drawing/2014/main" id="{8A8D9E6F-3101-C298-80D7-991BDF309D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9827" y="1756198"/>
            <a:ext cx="736644" cy="736644"/>
          </a:xfrm>
          <a:prstGeom prst="rect">
            <a:avLst/>
          </a:prstGeom>
        </p:spPr>
      </p:pic>
    </p:spTree>
    <p:extLst>
      <p:ext uri="{BB962C8B-B14F-4D97-AF65-F5344CB8AC3E}">
        <p14:creationId xmlns:p14="http://schemas.microsoft.com/office/powerpoint/2010/main" val="321972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22860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262A33"/>
          </a:solidFill>
        </p:spPr>
        <p:txBody>
          <a:bodyPr wrap="square" lIns="0" tIns="0" rIns="0" bIns="0" rtlCol="0"/>
          <a:lstStyle/>
          <a:p>
            <a:endParaRPr/>
          </a:p>
        </p:txBody>
      </p:sp>
      <p:sp>
        <p:nvSpPr>
          <p:cNvPr id="4" name="object 4"/>
          <p:cNvSpPr/>
          <p:nvPr/>
        </p:nvSpPr>
        <p:spPr>
          <a:xfrm>
            <a:off x="419100" y="419100"/>
            <a:ext cx="3295650" cy="1866900"/>
          </a:xfrm>
          <a:custGeom>
            <a:avLst/>
            <a:gdLst/>
            <a:ahLst/>
            <a:cxnLst/>
            <a:rect l="l" t="t" r="r" b="b"/>
            <a:pathLst>
              <a:path w="3295650" h="1866900">
                <a:moveTo>
                  <a:pt x="3295650" y="1866900"/>
                </a:moveTo>
                <a:lnTo>
                  <a:pt x="0" y="1866900"/>
                </a:lnTo>
                <a:lnTo>
                  <a:pt x="0" y="0"/>
                </a:lnTo>
                <a:lnTo>
                  <a:pt x="3295650" y="0"/>
                </a:lnTo>
                <a:lnTo>
                  <a:pt x="3295650" y="1866900"/>
                </a:lnTo>
                <a:close/>
              </a:path>
            </a:pathLst>
          </a:custGeom>
          <a:solidFill>
            <a:srgbClr val="343741"/>
          </a:solidFill>
        </p:spPr>
        <p:txBody>
          <a:bodyPr wrap="square" lIns="0" tIns="0" rIns="0" bIns="0" rtlCol="0"/>
          <a:lstStyle/>
          <a:p>
            <a:endParaRPr/>
          </a:p>
        </p:txBody>
      </p:sp>
      <p:sp>
        <p:nvSpPr>
          <p:cNvPr id="5" name="object 5"/>
          <p:cNvSpPr txBox="1">
            <a:spLocks noGrp="1"/>
          </p:cNvSpPr>
          <p:nvPr>
            <p:ph type="title"/>
          </p:nvPr>
        </p:nvSpPr>
        <p:spPr>
          <a:xfrm>
            <a:off x="549275" y="439413"/>
            <a:ext cx="2648585" cy="1733550"/>
          </a:xfrm>
          <a:prstGeom prst="rect">
            <a:avLst/>
          </a:prstGeom>
        </p:spPr>
        <p:txBody>
          <a:bodyPr vert="horz" wrap="square" lIns="0" tIns="12700" rIns="0" bIns="0" rtlCol="0">
            <a:spAutoFit/>
          </a:bodyPr>
          <a:lstStyle/>
          <a:p>
            <a:pPr marL="12700" marR="5080">
              <a:lnSpc>
                <a:spcPct val="109400"/>
              </a:lnSpc>
              <a:spcBef>
                <a:spcPts val="100"/>
              </a:spcBef>
            </a:pPr>
            <a:r>
              <a:rPr sz="2800" spc="-30" dirty="0"/>
              <a:t>Total</a:t>
            </a:r>
            <a:r>
              <a:rPr sz="2800" spc="-85" dirty="0"/>
              <a:t> </a:t>
            </a:r>
            <a:r>
              <a:rPr sz="2800" dirty="0"/>
              <a:t>de</a:t>
            </a:r>
            <a:r>
              <a:rPr sz="2800" spc="-80" dirty="0"/>
              <a:t> </a:t>
            </a:r>
            <a:r>
              <a:rPr sz="2800" spc="-40" dirty="0"/>
              <a:t>Vendas </a:t>
            </a:r>
            <a:r>
              <a:rPr sz="2800" dirty="0"/>
              <a:t>e</a:t>
            </a:r>
            <a:r>
              <a:rPr sz="2800" spc="-40" dirty="0"/>
              <a:t> </a:t>
            </a:r>
            <a:r>
              <a:rPr sz="2800" dirty="0"/>
              <a:t>Ranking</a:t>
            </a:r>
            <a:r>
              <a:rPr sz="2800" spc="-35" dirty="0"/>
              <a:t> </a:t>
            </a:r>
            <a:r>
              <a:rPr sz="2800" spc="-25" dirty="0"/>
              <a:t>dos </a:t>
            </a:r>
            <a:r>
              <a:rPr sz="2800" spc="-10" dirty="0">
                <a:solidFill>
                  <a:srgbClr val="FFFFFF"/>
                </a:solidFill>
              </a:rPr>
              <a:t>Corretores</a:t>
            </a:r>
            <a:endParaRPr sz="2800"/>
          </a:p>
          <a:p>
            <a:pPr marL="12700">
              <a:lnSpc>
                <a:spcPct val="100000"/>
              </a:lnSpc>
              <a:spcBef>
                <a:spcPts val="265"/>
              </a:spcBef>
            </a:pPr>
            <a:r>
              <a:rPr sz="1800" dirty="0">
                <a:solidFill>
                  <a:srgbClr val="FFFFFF"/>
                </a:solidFill>
              </a:rPr>
              <a:t>(2020</a:t>
            </a:r>
            <a:r>
              <a:rPr sz="1800" spc="-25" dirty="0">
                <a:solidFill>
                  <a:srgbClr val="FFFFFF"/>
                </a:solidFill>
              </a:rPr>
              <a:t> </a:t>
            </a:r>
            <a:r>
              <a:rPr sz="1800" dirty="0">
                <a:solidFill>
                  <a:srgbClr val="FFFFFF"/>
                </a:solidFill>
              </a:rPr>
              <a:t>-</a:t>
            </a:r>
            <a:r>
              <a:rPr sz="1800" spc="-25" dirty="0">
                <a:solidFill>
                  <a:srgbClr val="FFFFFF"/>
                </a:solidFill>
              </a:rPr>
              <a:t> </a:t>
            </a:r>
            <a:r>
              <a:rPr sz="1800" spc="-10" dirty="0">
                <a:solidFill>
                  <a:srgbClr val="FFFFFF"/>
                </a:solidFill>
              </a:rPr>
              <a:t>2023)</a:t>
            </a:r>
            <a:endParaRPr sz="1800"/>
          </a:p>
        </p:txBody>
      </p:sp>
      <p:sp>
        <p:nvSpPr>
          <p:cNvPr id="6" name="object 6"/>
          <p:cNvSpPr/>
          <p:nvPr/>
        </p:nvSpPr>
        <p:spPr>
          <a:xfrm>
            <a:off x="290512" y="290512"/>
            <a:ext cx="257175" cy="257175"/>
          </a:xfrm>
          <a:custGeom>
            <a:avLst/>
            <a:gdLst/>
            <a:ahLst/>
            <a:cxnLst/>
            <a:rect l="l" t="t" r="r" b="b"/>
            <a:pathLst>
              <a:path w="257175" h="257175">
                <a:moveTo>
                  <a:pt x="257175" y="128587"/>
                </a:moveTo>
                <a:lnTo>
                  <a:pt x="257175" y="137030"/>
                </a:lnTo>
                <a:lnTo>
                  <a:pt x="256351" y="145392"/>
                </a:lnTo>
                <a:lnTo>
                  <a:pt x="254704" y="153673"/>
                </a:lnTo>
                <a:lnTo>
                  <a:pt x="253057" y="161954"/>
                </a:lnTo>
                <a:lnTo>
                  <a:pt x="250617" y="169995"/>
                </a:lnTo>
                <a:lnTo>
                  <a:pt x="247387" y="177795"/>
                </a:lnTo>
                <a:lnTo>
                  <a:pt x="244156" y="185596"/>
                </a:lnTo>
                <a:lnTo>
                  <a:pt x="240194" y="193006"/>
                </a:lnTo>
                <a:lnTo>
                  <a:pt x="235503" y="200026"/>
                </a:lnTo>
                <a:lnTo>
                  <a:pt x="230813" y="207046"/>
                </a:lnTo>
                <a:lnTo>
                  <a:pt x="225482" y="213541"/>
                </a:lnTo>
                <a:lnTo>
                  <a:pt x="219512" y="219512"/>
                </a:lnTo>
                <a:lnTo>
                  <a:pt x="213541" y="225482"/>
                </a:lnTo>
                <a:lnTo>
                  <a:pt x="207046" y="230813"/>
                </a:lnTo>
                <a:lnTo>
                  <a:pt x="200026" y="235503"/>
                </a:lnTo>
                <a:lnTo>
                  <a:pt x="193006" y="240194"/>
                </a:lnTo>
                <a:lnTo>
                  <a:pt x="185596" y="244156"/>
                </a:lnTo>
                <a:lnTo>
                  <a:pt x="177795" y="247387"/>
                </a:lnTo>
                <a:lnTo>
                  <a:pt x="169995" y="250617"/>
                </a:lnTo>
                <a:lnTo>
                  <a:pt x="161954" y="253057"/>
                </a:lnTo>
                <a:lnTo>
                  <a:pt x="153673" y="254704"/>
                </a:lnTo>
                <a:lnTo>
                  <a:pt x="145392" y="256351"/>
                </a:lnTo>
                <a:lnTo>
                  <a:pt x="137030" y="257175"/>
                </a:lnTo>
                <a:lnTo>
                  <a:pt x="128587" y="257175"/>
                </a:lnTo>
                <a:lnTo>
                  <a:pt x="120144" y="257175"/>
                </a:lnTo>
                <a:lnTo>
                  <a:pt x="79379" y="247387"/>
                </a:lnTo>
                <a:lnTo>
                  <a:pt x="71578" y="244156"/>
                </a:lnTo>
                <a:lnTo>
                  <a:pt x="64168" y="240194"/>
                </a:lnTo>
                <a:lnTo>
                  <a:pt x="57148" y="235503"/>
                </a:lnTo>
                <a:lnTo>
                  <a:pt x="50127" y="230813"/>
                </a:lnTo>
                <a:lnTo>
                  <a:pt x="43632" y="225482"/>
                </a:lnTo>
                <a:lnTo>
                  <a:pt x="37662" y="219512"/>
                </a:lnTo>
                <a:lnTo>
                  <a:pt x="31692" y="213541"/>
                </a:lnTo>
                <a:lnTo>
                  <a:pt x="26361" y="207046"/>
                </a:lnTo>
                <a:lnTo>
                  <a:pt x="21670" y="200026"/>
                </a:lnTo>
                <a:lnTo>
                  <a:pt x="16980" y="193006"/>
                </a:lnTo>
                <a:lnTo>
                  <a:pt x="13019" y="185596"/>
                </a:lnTo>
                <a:lnTo>
                  <a:pt x="9788" y="177795"/>
                </a:lnTo>
                <a:lnTo>
                  <a:pt x="6557" y="169995"/>
                </a:lnTo>
                <a:lnTo>
                  <a:pt x="4117" y="161954"/>
                </a:lnTo>
                <a:lnTo>
                  <a:pt x="2470" y="153673"/>
                </a:lnTo>
                <a:lnTo>
                  <a:pt x="823" y="145392"/>
                </a:lnTo>
                <a:lnTo>
                  <a:pt x="0" y="137030"/>
                </a:lnTo>
                <a:lnTo>
                  <a:pt x="0" y="128587"/>
                </a:lnTo>
                <a:lnTo>
                  <a:pt x="0" y="120144"/>
                </a:lnTo>
                <a:lnTo>
                  <a:pt x="823" y="111782"/>
                </a:lnTo>
                <a:lnTo>
                  <a:pt x="2470" y="103501"/>
                </a:lnTo>
                <a:lnTo>
                  <a:pt x="4117" y="95220"/>
                </a:lnTo>
                <a:lnTo>
                  <a:pt x="6557" y="87179"/>
                </a:lnTo>
                <a:lnTo>
                  <a:pt x="9788" y="79379"/>
                </a:lnTo>
                <a:lnTo>
                  <a:pt x="13019" y="71578"/>
                </a:lnTo>
                <a:lnTo>
                  <a:pt x="16980" y="64168"/>
                </a:lnTo>
                <a:lnTo>
                  <a:pt x="21670" y="57148"/>
                </a:lnTo>
                <a:lnTo>
                  <a:pt x="26361" y="50127"/>
                </a:lnTo>
                <a:lnTo>
                  <a:pt x="31692" y="43632"/>
                </a:lnTo>
                <a:lnTo>
                  <a:pt x="37662" y="37662"/>
                </a:lnTo>
                <a:lnTo>
                  <a:pt x="43632" y="31692"/>
                </a:lnTo>
                <a:lnTo>
                  <a:pt x="50127" y="26361"/>
                </a:lnTo>
                <a:lnTo>
                  <a:pt x="57148" y="21670"/>
                </a:lnTo>
                <a:lnTo>
                  <a:pt x="64168" y="16980"/>
                </a:lnTo>
                <a:lnTo>
                  <a:pt x="71578" y="13019"/>
                </a:lnTo>
                <a:lnTo>
                  <a:pt x="79379" y="9788"/>
                </a:lnTo>
                <a:lnTo>
                  <a:pt x="87179" y="6557"/>
                </a:lnTo>
                <a:lnTo>
                  <a:pt x="95220" y="4117"/>
                </a:lnTo>
                <a:lnTo>
                  <a:pt x="103501" y="2470"/>
                </a:lnTo>
                <a:lnTo>
                  <a:pt x="111782" y="823"/>
                </a:lnTo>
                <a:lnTo>
                  <a:pt x="120144" y="0"/>
                </a:lnTo>
                <a:lnTo>
                  <a:pt x="128587" y="0"/>
                </a:lnTo>
                <a:lnTo>
                  <a:pt x="137030" y="0"/>
                </a:lnTo>
                <a:lnTo>
                  <a:pt x="177795" y="9788"/>
                </a:lnTo>
                <a:lnTo>
                  <a:pt x="185596" y="13019"/>
                </a:lnTo>
                <a:lnTo>
                  <a:pt x="193006" y="16980"/>
                </a:lnTo>
                <a:lnTo>
                  <a:pt x="200026" y="21670"/>
                </a:lnTo>
                <a:lnTo>
                  <a:pt x="207046" y="26361"/>
                </a:lnTo>
                <a:lnTo>
                  <a:pt x="213541" y="31692"/>
                </a:lnTo>
                <a:lnTo>
                  <a:pt x="219512" y="37662"/>
                </a:lnTo>
                <a:lnTo>
                  <a:pt x="225482" y="43632"/>
                </a:lnTo>
                <a:lnTo>
                  <a:pt x="230813" y="50127"/>
                </a:lnTo>
                <a:lnTo>
                  <a:pt x="235503" y="57148"/>
                </a:lnTo>
                <a:lnTo>
                  <a:pt x="240194" y="64168"/>
                </a:lnTo>
                <a:lnTo>
                  <a:pt x="244156" y="71578"/>
                </a:lnTo>
                <a:lnTo>
                  <a:pt x="247387" y="79379"/>
                </a:lnTo>
                <a:lnTo>
                  <a:pt x="250617" y="87179"/>
                </a:lnTo>
                <a:lnTo>
                  <a:pt x="253057" y="95220"/>
                </a:lnTo>
                <a:lnTo>
                  <a:pt x="254704" y="103501"/>
                </a:lnTo>
                <a:lnTo>
                  <a:pt x="256351" y="111782"/>
                </a:lnTo>
                <a:lnTo>
                  <a:pt x="257175" y="120144"/>
                </a:lnTo>
                <a:lnTo>
                  <a:pt x="257175" y="128587"/>
                </a:lnTo>
                <a:close/>
              </a:path>
              <a:path w="257175" h="257175">
                <a:moveTo>
                  <a:pt x="214312" y="128587"/>
                </a:moveTo>
                <a:lnTo>
                  <a:pt x="52387" y="128587"/>
                </a:lnTo>
              </a:path>
              <a:path w="257175" h="257175">
                <a:moveTo>
                  <a:pt x="128587" y="52387"/>
                </a:moveTo>
                <a:lnTo>
                  <a:pt x="52387" y="128587"/>
                </a:lnTo>
                <a:lnTo>
                  <a:pt x="128587" y="204787"/>
                </a:lnTo>
              </a:path>
            </a:pathLst>
          </a:custGeom>
          <a:ln w="28575">
            <a:solidFill>
              <a:srgbClr val="BCBED0"/>
            </a:solidFill>
          </a:ln>
        </p:spPr>
        <p:txBody>
          <a:bodyPr wrap="square" lIns="0" tIns="0" rIns="0" bIns="0" rtlCol="0"/>
          <a:lstStyle/>
          <a:p>
            <a:endParaRPr/>
          </a:p>
        </p:txBody>
      </p:sp>
      <p:sp>
        <p:nvSpPr>
          <p:cNvPr id="7" name="object 7"/>
          <p:cNvSpPr txBox="1"/>
          <p:nvPr/>
        </p:nvSpPr>
        <p:spPr>
          <a:xfrm>
            <a:off x="419100" y="2428875"/>
            <a:ext cx="3295650" cy="2238375"/>
          </a:xfrm>
          <a:prstGeom prst="rect">
            <a:avLst/>
          </a:prstGeom>
          <a:solidFill>
            <a:srgbClr val="343741"/>
          </a:solidFill>
        </p:spPr>
        <p:txBody>
          <a:bodyPr vert="horz" wrap="square" lIns="0" tIns="9525" rIns="0" bIns="0" rtlCol="0">
            <a:spAutoFit/>
          </a:bodyPr>
          <a:lstStyle/>
          <a:p>
            <a:pPr>
              <a:lnSpc>
                <a:spcPct val="100000"/>
              </a:lnSpc>
              <a:spcBef>
                <a:spcPts val="75"/>
              </a:spcBef>
            </a:pPr>
            <a:endParaRPr sz="4500">
              <a:latin typeface="Times New Roman"/>
              <a:cs typeface="Times New Roman"/>
            </a:endParaRPr>
          </a:p>
          <a:p>
            <a:pPr algn="ctr">
              <a:lnSpc>
                <a:spcPts val="5260"/>
              </a:lnSpc>
            </a:pPr>
            <a:r>
              <a:rPr sz="4500" b="1" spc="-25" dirty="0">
                <a:solidFill>
                  <a:srgbClr val="FFFFFF"/>
                </a:solidFill>
                <a:latin typeface="Segoe UI"/>
                <a:cs typeface="Segoe UI"/>
              </a:rPr>
              <a:t>196</a:t>
            </a:r>
            <a:endParaRPr sz="4500">
              <a:latin typeface="Segoe UI"/>
              <a:cs typeface="Segoe UI"/>
            </a:endParaRPr>
          </a:p>
          <a:p>
            <a:pPr algn="ctr">
              <a:lnSpc>
                <a:spcPts val="2260"/>
              </a:lnSpc>
            </a:pPr>
            <a:r>
              <a:rPr sz="2000" spc="-165" dirty="0">
                <a:solidFill>
                  <a:srgbClr val="FFFFFF"/>
                </a:solidFill>
                <a:latin typeface="Trebuchet MS"/>
                <a:cs typeface="Trebuchet MS"/>
              </a:rPr>
              <a:t>Total</a:t>
            </a:r>
            <a:r>
              <a:rPr sz="2000" spc="-120" dirty="0">
                <a:solidFill>
                  <a:srgbClr val="FFFFFF"/>
                </a:solidFill>
                <a:latin typeface="Trebuchet MS"/>
                <a:cs typeface="Trebuchet MS"/>
              </a:rPr>
              <a:t> </a:t>
            </a:r>
            <a:r>
              <a:rPr sz="2000" spc="-135" dirty="0">
                <a:solidFill>
                  <a:srgbClr val="FFFFFF"/>
                </a:solidFill>
                <a:latin typeface="Trebuchet MS"/>
                <a:cs typeface="Trebuchet MS"/>
              </a:rPr>
              <a:t>de</a:t>
            </a:r>
            <a:r>
              <a:rPr sz="2000" spc="-120" dirty="0">
                <a:solidFill>
                  <a:srgbClr val="FFFFFF"/>
                </a:solidFill>
                <a:latin typeface="Trebuchet MS"/>
                <a:cs typeface="Trebuchet MS"/>
              </a:rPr>
              <a:t> </a:t>
            </a:r>
            <a:r>
              <a:rPr sz="2000" spc="-95" dirty="0">
                <a:solidFill>
                  <a:srgbClr val="FFFFFF"/>
                </a:solidFill>
                <a:latin typeface="Trebuchet MS"/>
                <a:cs typeface="Trebuchet MS"/>
              </a:rPr>
              <a:t>Contratos</a:t>
            </a:r>
            <a:r>
              <a:rPr sz="2000" spc="-120" dirty="0">
                <a:solidFill>
                  <a:srgbClr val="FFFFFF"/>
                </a:solidFill>
                <a:latin typeface="Trebuchet MS"/>
                <a:cs typeface="Trebuchet MS"/>
              </a:rPr>
              <a:t> </a:t>
            </a:r>
            <a:r>
              <a:rPr sz="2000" spc="-135" dirty="0">
                <a:solidFill>
                  <a:srgbClr val="FFFFFF"/>
                </a:solidFill>
                <a:latin typeface="Trebuchet MS"/>
                <a:cs typeface="Trebuchet MS"/>
              </a:rPr>
              <a:t>de</a:t>
            </a:r>
            <a:r>
              <a:rPr sz="2000" spc="-114" dirty="0">
                <a:solidFill>
                  <a:srgbClr val="FFFFFF"/>
                </a:solidFill>
                <a:latin typeface="Trebuchet MS"/>
                <a:cs typeface="Trebuchet MS"/>
              </a:rPr>
              <a:t> </a:t>
            </a:r>
            <a:r>
              <a:rPr sz="2000" spc="-10" dirty="0">
                <a:solidFill>
                  <a:srgbClr val="FFFFFF"/>
                </a:solidFill>
                <a:latin typeface="Trebuchet MS"/>
                <a:cs typeface="Trebuchet MS"/>
              </a:rPr>
              <a:t>Vendas</a:t>
            </a:r>
            <a:endParaRPr sz="2000">
              <a:latin typeface="Trebuchet MS"/>
              <a:cs typeface="Trebuchet MS"/>
            </a:endParaRPr>
          </a:p>
        </p:txBody>
      </p:sp>
      <p:sp>
        <p:nvSpPr>
          <p:cNvPr id="8" name="object 8"/>
          <p:cNvSpPr/>
          <p:nvPr/>
        </p:nvSpPr>
        <p:spPr>
          <a:xfrm>
            <a:off x="4076700" y="419100"/>
            <a:ext cx="8105775" cy="4248150"/>
          </a:xfrm>
          <a:custGeom>
            <a:avLst/>
            <a:gdLst/>
            <a:ahLst/>
            <a:cxnLst/>
            <a:rect l="l" t="t" r="r" b="b"/>
            <a:pathLst>
              <a:path w="8105775" h="4248150">
                <a:moveTo>
                  <a:pt x="8105775" y="4248150"/>
                </a:moveTo>
                <a:lnTo>
                  <a:pt x="0" y="4248150"/>
                </a:lnTo>
                <a:lnTo>
                  <a:pt x="0" y="0"/>
                </a:lnTo>
                <a:lnTo>
                  <a:pt x="8105775" y="0"/>
                </a:lnTo>
                <a:lnTo>
                  <a:pt x="8105775" y="4248150"/>
                </a:lnTo>
                <a:close/>
              </a:path>
            </a:pathLst>
          </a:custGeom>
          <a:solidFill>
            <a:srgbClr val="343741"/>
          </a:solidFill>
        </p:spPr>
        <p:txBody>
          <a:bodyPr wrap="square" lIns="0" tIns="0" rIns="0" bIns="0" rtlCol="0"/>
          <a:lstStyle/>
          <a:p>
            <a:endParaRPr/>
          </a:p>
        </p:txBody>
      </p:sp>
      <p:sp>
        <p:nvSpPr>
          <p:cNvPr id="9" name="object 9"/>
          <p:cNvSpPr txBox="1"/>
          <p:nvPr/>
        </p:nvSpPr>
        <p:spPr>
          <a:xfrm>
            <a:off x="4124325" y="425450"/>
            <a:ext cx="3103880" cy="299720"/>
          </a:xfrm>
          <a:prstGeom prst="rect">
            <a:avLst/>
          </a:prstGeom>
        </p:spPr>
        <p:txBody>
          <a:bodyPr vert="horz" wrap="square" lIns="0" tIns="12700" rIns="0" bIns="0" rtlCol="0">
            <a:spAutoFit/>
          </a:bodyPr>
          <a:lstStyle/>
          <a:p>
            <a:pPr>
              <a:lnSpc>
                <a:spcPct val="100000"/>
              </a:lnSpc>
              <a:spcBef>
                <a:spcPts val="100"/>
              </a:spcBef>
            </a:pPr>
            <a:r>
              <a:rPr sz="1800" b="1" spc="-10" dirty="0">
                <a:solidFill>
                  <a:srgbClr val="FFFFFF"/>
                </a:solidFill>
                <a:latin typeface="Segoe UI"/>
                <a:cs typeface="Segoe UI"/>
              </a:rPr>
              <a:t>Total</a:t>
            </a:r>
            <a:r>
              <a:rPr sz="1800" b="1" spc="-70" dirty="0">
                <a:solidFill>
                  <a:srgbClr val="FFFFFF"/>
                </a:solidFill>
                <a:latin typeface="Segoe UI"/>
                <a:cs typeface="Segoe UI"/>
              </a:rPr>
              <a:t> </a:t>
            </a:r>
            <a:r>
              <a:rPr sz="1800" b="1" dirty="0">
                <a:solidFill>
                  <a:srgbClr val="FFFFFF"/>
                </a:solidFill>
                <a:latin typeface="Segoe UI"/>
                <a:cs typeface="Segoe UI"/>
              </a:rPr>
              <a:t>de</a:t>
            </a:r>
            <a:r>
              <a:rPr sz="1800" b="1" spc="-60" dirty="0">
                <a:solidFill>
                  <a:srgbClr val="FFFFFF"/>
                </a:solidFill>
                <a:latin typeface="Segoe UI"/>
                <a:cs typeface="Segoe UI"/>
              </a:rPr>
              <a:t> </a:t>
            </a:r>
            <a:r>
              <a:rPr sz="1800" b="1" dirty="0">
                <a:solidFill>
                  <a:srgbClr val="FFFFFF"/>
                </a:solidFill>
                <a:latin typeface="Segoe UI"/>
                <a:cs typeface="Segoe UI"/>
              </a:rPr>
              <a:t>Vendas</a:t>
            </a:r>
            <a:r>
              <a:rPr sz="1800" b="1" spc="-60" dirty="0">
                <a:solidFill>
                  <a:srgbClr val="FFFFFF"/>
                </a:solidFill>
                <a:latin typeface="Segoe UI"/>
                <a:cs typeface="Segoe UI"/>
              </a:rPr>
              <a:t> </a:t>
            </a:r>
            <a:r>
              <a:rPr sz="1800" b="1" dirty="0">
                <a:solidFill>
                  <a:srgbClr val="FFFFFF"/>
                </a:solidFill>
                <a:latin typeface="Segoe UI"/>
                <a:cs typeface="Segoe UI"/>
              </a:rPr>
              <a:t>por</a:t>
            </a:r>
            <a:r>
              <a:rPr sz="1800" b="1" spc="-55" dirty="0">
                <a:solidFill>
                  <a:srgbClr val="FFFFFF"/>
                </a:solidFill>
                <a:latin typeface="Segoe UI"/>
                <a:cs typeface="Segoe UI"/>
              </a:rPr>
              <a:t> </a:t>
            </a:r>
            <a:r>
              <a:rPr sz="1800" b="1" spc="-10" dirty="0">
                <a:solidFill>
                  <a:srgbClr val="FFFFFF"/>
                </a:solidFill>
                <a:latin typeface="Segoe UI"/>
                <a:cs typeface="Segoe UI"/>
              </a:rPr>
              <a:t>Corretor</a:t>
            </a:r>
            <a:endParaRPr sz="1800">
              <a:latin typeface="Segoe UI"/>
              <a:cs typeface="Segoe UI"/>
            </a:endParaRPr>
          </a:p>
        </p:txBody>
      </p:sp>
      <p:grpSp>
        <p:nvGrpSpPr>
          <p:cNvPr id="10" name="object 10"/>
          <p:cNvGrpSpPr/>
          <p:nvPr/>
        </p:nvGrpSpPr>
        <p:grpSpPr>
          <a:xfrm>
            <a:off x="6023217" y="1071393"/>
            <a:ext cx="3518535" cy="3277870"/>
            <a:chOff x="6023217" y="1071393"/>
            <a:chExt cx="3518535" cy="3277870"/>
          </a:xfrm>
        </p:grpSpPr>
        <p:sp>
          <p:nvSpPr>
            <p:cNvPr id="11" name="object 11"/>
            <p:cNvSpPr/>
            <p:nvPr/>
          </p:nvSpPr>
          <p:spPr>
            <a:xfrm>
              <a:off x="7777551" y="1226755"/>
              <a:ext cx="976630" cy="1473200"/>
            </a:xfrm>
            <a:custGeom>
              <a:avLst/>
              <a:gdLst/>
              <a:ahLst/>
              <a:cxnLst/>
              <a:rect l="l" t="t" r="r" b="b"/>
              <a:pathLst>
                <a:path w="976629" h="1473200">
                  <a:moveTo>
                    <a:pt x="0" y="1472650"/>
                  </a:moveTo>
                  <a:lnTo>
                    <a:pt x="0" y="0"/>
                  </a:lnTo>
                  <a:lnTo>
                    <a:pt x="33369" y="378"/>
                  </a:lnTo>
                  <a:lnTo>
                    <a:pt x="66704" y="1513"/>
                  </a:lnTo>
                  <a:lnTo>
                    <a:pt x="133272" y="6048"/>
                  </a:lnTo>
                  <a:lnTo>
                    <a:pt x="199567" y="13587"/>
                  </a:lnTo>
                  <a:lnTo>
                    <a:pt x="265452" y="24126"/>
                  </a:lnTo>
                  <a:lnTo>
                    <a:pt x="330792" y="37634"/>
                  </a:lnTo>
                  <a:lnTo>
                    <a:pt x="395453" y="54092"/>
                  </a:lnTo>
                  <a:lnTo>
                    <a:pt x="459302" y="73459"/>
                  </a:lnTo>
                  <a:lnTo>
                    <a:pt x="522208" y="95697"/>
                  </a:lnTo>
                  <a:lnTo>
                    <a:pt x="584042" y="120767"/>
                  </a:lnTo>
                  <a:lnTo>
                    <a:pt x="644677" y="148609"/>
                  </a:lnTo>
                  <a:lnTo>
                    <a:pt x="703989" y="179170"/>
                  </a:lnTo>
                  <a:lnTo>
                    <a:pt x="761856" y="212388"/>
                  </a:lnTo>
                  <a:lnTo>
                    <a:pt x="818159" y="248188"/>
                  </a:lnTo>
                  <a:lnTo>
                    <a:pt x="872782" y="286502"/>
                  </a:lnTo>
                  <a:lnTo>
                    <a:pt x="925615" y="327256"/>
                  </a:lnTo>
                  <a:lnTo>
                    <a:pt x="976550" y="370360"/>
                  </a:lnTo>
                  <a:lnTo>
                    <a:pt x="0" y="1472650"/>
                  </a:lnTo>
                  <a:close/>
                </a:path>
              </a:pathLst>
            </a:custGeom>
            <a:solidFill>
              <a:srgbClr val="299D8F"/>
            </a:solidFill>
          </p:spPr>
          <p:txBody>
            <a:bodyPr wrap="square" lIns="0" tIns="0" rIns="0" bIns="0" rtlCol="0"/>
            <a:lstStyle/>
            <a:p>
              <a:endParaRPr/>
            </a:p>
          </p:txBody>
        </p:sp>
        <p:sp>
          <p:nvSpPr>
            <p:cNvPr id="12" name="object 12"/>
            <p:cNvSpPr/>
            <p:nvPr/>
          </p:nvSpPr>
          <p:spPr>
            <a:xfrm>
              <a:off x="7777551" y="1597116"/>
              <a:ext cx="1377315" cy="1102360"/>
            </a:xfrm>
            <a:custGeom>
              <a:avLst/>
              <a:gdLst/>
              <a:ahLst/>
              <a:cxnLst/>
              <a:rect l="l" t="t" r="r" b="b"/>
              <a:pathLst>
                <a:path w="1377315" h="1102360">
                  <a:moveTo>
                    <a:pt x="0" y="1102290"/>
                  </a:moveTo>
                  <a:lnTo>
                    <a:pt x="976550" y="0"/>
                  </a:lnTo>
                  <a:lnTo>
                    <a:pt x="1014130" y="34461"/>
                  </a:lnTo>
                  <a:lnTo>
                    <a:pt x="1050393" y="70088"/>
                  </a:lnTo>
                  <a:lnTo>
                    <a:pt x="1085341" y="106883"/>
                  </a:lnTo>
                  <a:lnTo>
                    <a:pt x="1118971" y="144845"/>
                  </a:lnTo>
                  <a:lnTo>
                    <a:pt x="1151285" y="183973"/>
                  </a:lnTo>
                  <a:lnTo>
                    <a:pt x="1182282" y="224268"/>
                  </a:lnTo>
                  <a:lnTo>
                    <a:pt x="1211961" y="265730"/>
                  </a:lnTo>
                  <a:lnTo>
                    <a:pt x="1240205" y="308184"/>
                  </a:lnTo>
                  <a:lnTo>
                    <a:pt x="1266892" y="351456"/>
                  </a:lnTo>
                  <a:lnTo>
                    <a:pt x="1292021" y="395546"/>
                  </a:lnTo>
                  <a:lnTo>
                    <a:pt x="1315591" y="440453"/>
                  </a:lnTo>
                  <a:lnTo>
                    <a:pt x="1337603" y="486178"/>
                  </a:lnTo>
                  <a:lnTo>
                    <a:pt x="1358057" y="532721"/>
                  </a:lnTo>
                  <a:lnTo>
                    <a:pt x="1376953" y="580082"/>
                  </a:lnTo>
                  <a:lnTo>
                    <a:pt x="0" y="1102290"/>
                  </a:lnTo>
                  <a:close/>
                </a:path>
              </a:pathLst>
            </a:custGeom>
            <a:solidFill>
              <a:srgbClr val="E8C36A"/>
            </a:solidFill>
          </p:spPr>
          <p:txBody>
            <a:bodyPr wrap="square" lIns="0" tIns="0" rIns="0" bIns="0" rtlCol="0"/>
            <a:lstStyle/>
            <a:p>
              <a:endParaRPr/>
            </a:p>
          </p:txBody>
        </p:sp>
        <p:sp>
          <p:nvSpPr>
            <p:cNvPr id="13" name="object 13"/>
            <p:cNvSpPr/>
            <p:nvPr/>
          </p:nvSpPr>
          <p:spPr>
            <a:xfrm>
              <a:off x="7777551" y="2177198"/>
              <a:ext cx="1472565" cy="699770"/>
            </a:xfrm>
            <a:custGeom>
              <a:avLst/>
              <a:gdLst/>
              <a:ahLst/>
              <a:cxnLst/>
              <a:rect l="l" t="t" r="r" b="b"/>
              <a:pathLst>
                <a:path w="1472565" h="699769">
                  <a:moveTo>
                    <a:pt x="1461906" y="699716"/>
                  </a:moveTo>
                  <a:lnTo>
                    <a:pt x="0" y="522208"/>
                  </a:lnTo>
                  <a:lnTo>
                    <a:pt x="1376953" y="0"/>
                  </a:lnTo>
                  <a:lnTo>
                    <a:pt x="1394215" y="47979"/>
                  </a:lnTo>
                  <a:lnTo>
                    <a:pt x="1409768" y="96380"/>
                  </a:lnTo>
                  <a:lnTo>
                    <a:pt x="1423613" y="145202"/>
                  </a:lnTo>
                  <a:lnTo>
                    <a:pt x="1435749" y="194445"/>
                  </a:lnTo>
                  <a:lnTo>
                    <a:pt x="1446177" y="244109"/>
                  </a:lnTo>
                  <a:lnTo>
                    <a:pt x="1454896" y="294194"/>
                  </a:lnTo>
                  <a:lnTo>
                    <a:pt x="1461906" y="344700"/>
                  </a:lnTo>
                  <a:lnTo>
                    <a:pt x="1467186" y="395416"/>
                  </a:lnTo>
                  <a:lnTo>
                    <a:pt x="1470706" y="446133"/>
                  </a:lnTo>
                  <a:lnTo>
                    <a:pt x="1472466" y="496849"/>
                  </a:lnTo>
                  <a:lnTo>
                    <a:pt x="1472466" y="547566"/>
                  </a:lnTo>
                  <a:lnTo>
                    <a:pt x="1470706" y="598282"/>
                  </a:lnTo>
                  <a:lnTo>
                    <a:pt x="1467186" y="648999"/>
                  </a:lnTo>
                  <a:lnTo>
                    <a:pt x="1461906" y="699716"/>
                  </a:lnTo>
                  <a:close/>
                </a:path>
              </a:pathLst>
            </a:custGeom>
            <a:solidFill>
              <a:srgbClr val="F4A261"/>
            </a:solidFill>
          </p:spPr>
          <p:txBody>
            <a:bodyPr wrap="square" lIns="0" tIns="0" rIns="0" bIns="0" rtlCol="0"/>
            <a:lstStyle/>
            <a:p>
              <a:endParaRPr/>
            </a:p>
          </p:txBody>
        </p:sp>
        <p:sp>
          <p:nvSpPr>
            <p:cNvPr id="14" name="object 14"/>
            <p:cNvSpPr/>
            <p:nvPr/>
          </p:nvSpPr>
          <p:spPr>
            <a:xfrm>
              <a:off x="7777551" y="2699406"/>
              <a:ext cx="1462405" cy="836930"/>
            </a:xfrm>
            <a:custGeom>
              <a:avLst/>
              <a:gdLst/>
              <a:ahLst/>
              <a:cxnLst/>
              <a:rect l="l" t="t" r="r" b="b"/>
              <a:pathLst>
                <a:path w="1462404" h="836929">
                  <a:moveTo>
                    <a:pt x="1211961" y="836559"/>
                  </a:moveTo>
                  <a:lnTo>
                    <a:pt x="0" y="0"/>
                  </a:lnTo>
                  <a:lnTo>
                    <a:pt x="1461906" y="177507"/>
                  </a:lnTo>
                  <a:lnTo>
                    <a:pt x="1454896" y="228013"/>
                  </a:lnTo>
                  <a:lnTo>
                    <a:pt x="1446177" y="278098"/>
                  </a:lnTo>
                  <a:lnTo>
                    <a:pt x="1435749" y="327762"/>
                  </a:lnTo>
                  <a:lnTo>
                    <a:pt x="1423613" y="377005"/>
                  </a:lnTo>
                  <a:lnTo>
                    <a:pt x="1409768" y="425827"/>
                  </a:lnTo>
                  <a:lnTo>
                    <a:pt x="1394215" y="474228"/>
                  </a:lnTo>
                  <a:lnTo>
                    <a:pt x="1376953" y="522208"/>
                  </a:lnTo>
                  <a:lnTo>
                    <a:pt x="1358057" y="569568"/>
                  </a:lnTo>
                  <a:lnTo>
                    <a:pt x="1337603" y="616111"/>
                  </a:lnTo>
                  <a:lnTo>
                    <a:pt x="1315591" y="661836"/>
                  </a:lnTo>
                  <a:lnTo>
                    <a:pt x="1292021" y="706743"/>
                  </a:lnTo>
                  <a:lnTo>
                    <a:pt x="1266892" y="750833"/>
                  </a:lnTo>
                  <a:lnTo>
                    <a:pt x="1240205" y="794105"/>
                  </a:lnTo>
                  <a:lnTo>
                    <a:pt x="1211961" y="836559"/>
                  </a:lnTo>
                  <a:close/>
                </a:path>
              </a:pathLst>
            </a:custGeom>
            <a:solidFill>
              <a:srgbClr val="E76F50"/>
            </a:solidFill>
          </p:spPr>
          <p:txBody>
            <a:bodyPr wrap="square" lIns="0" tIns="0" rIns="0" bIns="0" rtlCol="0"/>
            <a:lstStyle/>
            <a:p>
              <a:endParaRPr/>
            </a:p>
          </p:txBody>
        </p:sp>
        <p:sp>
          <p:nvSpPr>
            <p:cNvPr id="15" name="object 15"/>
            <p:cNvSpPr/>
            <p:nvPr/>
          </p:nvSpPr>
          <p:spPr>
            <a:xfrm>
              <a:off x="7777551" y="2699406"/>
              <a:ext cx="1212215" cy="1304290"/>
            </a:xfrm>
            <a:custGeom>
              <a:avLst/>
              <a:gdLst/>
              <a:ahLst/>
              <a:cxnLst/>
              <a:rect l="l" t="t" r="r" b="b"/>
              <a:pathLst>
                <a:path w="1212215" h="1304289">
                  <a:moveTo>
                    <a:pt x="684374" y="1303962"/>
                  </a:moveTo>
                  <a:lnTo>
                    <a:pt x="0" y="0"/>
                  </a:lnTo>
                  <a:lnTo>
                    <a:pt x="1211961" y="836559"/>
                  </a:lnTo>
                  <a:lnTo>
                    <a:pt x="1182282" y="878021"/>
                  </a:lnTo>
                  <a:lnTo>
                    <a:pt x="1151285" y="918316"/>
                  </a:lnTo>
                  <a:lnTo>
                    <a:pt x="1118971" y="957444"/>
                  </a:lnTo>
                  <a:lnTo>
                    <a:pt x="1085341" y="995406"/>
                  </a:lnTo>
                  <a:lnTo>
                    <a:pt x="1050393" y="1032201"/>
                  </a:lnTo>
                  <a:lnTo>
                    <a:pt x="1014130" y="1067829"/>
                  </a:lnTo>
                  <a:lnTo>
                    <a:pt x="976550" y="1102290"/>
                  </a:lnTo>
                  <a:lnTo>
                    <a:pt x="937808" y="1135444"/>
                  </a:lnTo>
                  <a:lnTo>
                    <a:pt x="898067" y="1167150"/>
                  </a:lnTo>
                  <a:lnTo>
                    <a:pt x="857327" y="1197409"/>
                  </a:lnTo>
                  <a:lnTo>
                    <a:pt x="815587" y="1226219"/>
                  </a:lnTo>
                  <a:lnTo>
                    <a:pt x="772849" y="1253582"/>
                  </a:lnTo>
                  <a:lnTo>
                    <a:pt x="729111" y="1279496"/>
                  </a:lnTo>
                  <a:lnTo>
                    <a:pt x="684374" y="1303962"/>
                  </a:lnTo>
                  <a:close/>
                </a:path>
              </a:pathLst>
            </a:custGeom>
            <a:solidFill>
              <a:srgbClr val="254553"/>
            </a:solidFill>
          </p:spPr>
          <p:txBody>
            <a:bodyPr wrap="square" lIns="0" tIns="0" rIns="0" bIns="0" rtlCol="0"/>
            <a:lstStyle/>
            <a:p>
              <a:endParaRPr/>
            </a:p>
          </p:txBody>
        </p:sp>
        <p:sp>
          <p:nvSpPr>
            <p:cNvPr id="16" name="object 16"/>
            <p:cNvSpPr/>
            <p:nvPr/>
          </p:nvSpPr>
          <p:spPr>
            <a:xfrm>
              <a:off x="7777551" y="2699406"/>
              <a:ext cx="684530" cy="1468120"/>
            </a:xfrm>
            <a:custGeom>
              <a:avLst/>
              <a:gdLst/>
              <a:ahLst/>
              <a:cxnLst/>
              <a:rect l="l" t="t" r="r" b="b"/>
              <a:pathLst>
                <a:path w="684529" h="1468120">
                  <a:moveTo>
                    <a:pt x="118498" y="1467869"/>
                  </a:moveTo>
                  <a:lnTo>
                    <a:pt x="0" y="0"/>
                  </a:lnTo>
                  <a:lnTo>
                    <a:pt x="684374" y="1303962"/>
                  </a:lnTo>
                  <a:lnTo>
                    <a:pt x="640148" y="1326241"/>
                  </a:lnTo>
                  <a:lnTo>
                    <a:pt x="595303" y="1346978"/>
                  </a:lnTo>
                  <a:lnTo>
                    <a:pt x="549837" y="1366171"/>
                  </a:lnTo>
                  <a:lnTo>
                    <a:pt x="503750" y="1383823"/>
                  </a:lnTo>
                  <a:lnTo>
                    <a:pt x="457043" y="1399932"/>
                  </a:lnTo>
                  <a:lnTo>
                    <a:pt x="409715" y="1414500"/>
                  </a:lnTo>
                  <a:lnTo>
                    <a:pt x="361928" y="1427484"/>
                  </a:lnTo>
                  <a:lnTo>
                    <a:pt x="313842" y="1438831"/>
                  </a:lnTo>
                  <a:lnTo>
                    <a:pt x="265455" y="1448542"/>
                  </a:lnTo>
                  <a:lnTo>
                    <a:pt x="216769" y="1456619"/>
                  </a:lnTo>
                  <a:lnTo>
                    <a:pt x="167783" y="1463061"/>
                  </a:lnTo>
                  <a:lnTo>
                    <a:pt x="118498" y="1467869"/>
                  </a:lnTo>
                  <a:close/>
                </a:path>
              </a:pathLst>
            </a:custGeom>
            <a:solidFill>
              <a:srgbClr val="FFFFFF"/>
            </a:solidFill>
          </p:spPr>
          <p:txBody>
            <a:bodyPr wrap="square" lIns="0" tIns="0" rIns="0" bIns="0" rtlCol="0"/>
            <a:lstStyle/>
            <a:p>
              <a:endParaRPr/>
            </a:p>
          </p:txBody>
        </p:sp>
        <p:sp>
          <p:nvSpPr>
            <p:cNvPr id="17" name="object 17"/>
            <p:cNvSpPr/>
            <p:nvPr/>
          </p:nvSpPr>
          <p:spPr>
            <a:xfrm>
              <a:off x="7311210" y="2699406"/>
              <a:ext cx="584835" cy="1472565"/>
            </a:xfrm>
            <a:custGeom>
              <a:avLst/>
              <a:gdLst/>
              <a:ahLst/>
              <a:cxnLst/>
              <a:rect l="l" t="t" r="r" b="b"/>
              <a:pathLst>
                <a:path w="584834" h="1472564">
                  <a:moveTo>
                    <a:pt x="486036" y="1472529"/>
                  </a:moveTo>
                  <a:lnTo>
                    <a:pt x="436684" y="1472367"/>
                  </a:lnTo>
                  <a:lnTo>
                    <a:pt x="387367" y="1470543"/>
                  </a:lnTo>
                  <a:lnTo>
                    <a:pt x="338083" y="1467056"/>
                  </a:lnTo>
                  <a:lnTo>
                    <a:pt x="288832" y="1461906"/>
                  </a:lnTo>
                  <a:lnTo>
                    <a:pt x="239780" y="1455119"/>
                  </a:lnTo>
                  <a:lnTo>
                    <a:pt x="191094" y="1446710"/>
                  </a:lnTo>
                  <a:lnTo>
                    <a:pt x="142772" y="1436680"/>
                  </a:lnTo>
                  <a:lnTo>
                    <a:pt x="94816" y="1425029"/>
                  </a:lnTo>
                  <a:lnTo>
                    <a:pt x="47225" y="1411755"/>
                  </a:lnTo>
                  <a:lnTo>
                    <a:pt x="0" y="1396860"/>
                  </a:lnTo>
                  <a:lnTo>
                    <a:pt x="466340" y="0"/>
                  </a:lnTo>
                  <a:lnTo>
                    <a:pt x="584838" y="1467869"/>
                  </a:lnTo>
                  <a:lnTo>
                    <a:pt x="535420" y="1471029"/>
                  </a:lnTo>
                  <a:lnTo>
                    <a:pt x="486036" y="1472529"/>
                  </a:lnTo>
                  <a:close/>
                </a:path>
              </a:pathLst>
            </a:custGeom>
            <a:solidFill>
              <a:srgbClr val="BCBED0"/>
            </a:solidFill>
          </p:spPr>
          <p:txBody>
            <a:bodyPr wrap="square" lIns="0" tIns="0" rIns="0" bIns="0" rtlCol="0"/>
            <a:lstStyle/>
            <a:p>
              <a:endParaRPr/>
            </a:p>
          </p:txBody>
        </p:sp>
        <p:sp>
          <p:nvSpPr>
            <p:cNvPr id="18" name="object 18"/>
            <p:cNvSpPr/>
            <p:nvPr/>
          </p:nvSpPr>
          <p:spPr>
            <a:xfrm>
              <a:off x="6801000" y="2699406"/>
              <a:ext cx="976630" cy="1397000"/>
            </a:xfrm>
            <a:custGeom>
              <a:avLst/>
              <a:gdLst/>
              <a:ahLst/>
              <a:cxnLst/>
              <a:rect l="l" t="t" r="r" b="b"/>
              <a:pathLst>
                <a:path w="976629" h="1397000">
                  <a:moveTo>
                    <a:pt x="510210" y="1396860"/>
                  </a:moveTo>
                  <a:lnTo>
                    <a:pt x="463508" y="1380396"/>
                  </a:lnTo>
                  <a:lnTo>
                    <a:pt x="417487" y="1362417"/>
                  </a:lnTo>
                  <a:lnTo>
                    <a:pt x="372149" y="1342923"/>
                  </a:lnTo>
                  <a:lnTo>
                    <a:pt x="327493" y="1321914"/>
                  </a:lnTo>
                  <a:lnTo>
                    <a:pt x="283518" y="1299390"/>
                  </a:lnTo>
                  <a:lnTo>
                    <a:pt x="240226" y="1275349"/>
                  </a:lnTo>
                  <a:lnTo>
                    <a:pt x="197760" y="1249877"/>
                  </a:lnTo>
                  <a:lnTo>
                    <a:pt x="156266" y="1223057"/>
                  </a:lnTo>
                  <a:lnTo>
                    <a:pt x="115743" y="1194888"/>
                  </a:lnTo>
                  <a:lnTo>
                    <a:pt x="76191" y="1165371"/>
                  </a:lnTo>
                  <a:lnTo>
                    <a:pt x="37610" y="1134505"/>
                  </a:lnTo>
                  <a:lnTo>
                    <a:pt x="0" y="1102290"/>
                  </a:lnTo>
                  <a:lnTo>
                    <a:pt x="976550" y="0"/>
                  </a:lnTo>
                  <a:lnTo>
                    <a:pt x="510210" y="1396860"/>
                  </a:lnTo>
                  <a:close/>
                </a:path>
              </a:pathLst>
            </a:custGeom>
            <a:solidFill>
              <a:srgbClr val="3A3D46"/>
            </a:solidFill>
          </p:spPr>
          <p:txBody>
            <a:bodyPr wrap="square" lIns="0" tIns="0" rIns="0" bIns="0" rtlCol="0"/>
            <a:lstStyle/>
            <a:p>
              <a:endParaRPr/>
            </a:p>
          </p:txBody>
        </p:sp>
        <p:sp>
          <p:nvSpPr>
            <p:cNvPr id="19" name="object 19"/>
            <p:cNvSpPr/>
            <p:nvPr/>
          </p:nvSpPr>
          <p:spPr>
            <a:xfrm>
              <a:off x="6447089" y="2699406"/>
              <a:ext cx="1330960" cy="1102360"/>
            </a:xfrm>
            <a:custGeom>
              <a:avLst/>
              <a:gdLst/>
              <a:ahLst/>
              <a:cxnLst/>
              <a:rect l="l" t="t" r="r" b="b"/>
              <a:pathLst>
                <a:path w="1330959" h="1102360">
                  <a:moveTo>
                    <a:pt x="353910" y="1102290"/>
                  </a:moveTo>
                  <a:lnTo>
                    <a:pt x="317401" y="1068840"/>
                  </a:lnTo>
                  <a:lnTo>
                    <a:pt x="282112" y="1034263"/>
                  </a:lnTo>
                  <a:lnTo>
                    <a:pt x="248042" y="998558"/>
                  </a:lnTo>
                  <a:lnTo>
                    <a:pt x="215194" y="961725"/>
                  </a:lnTo>
                  <a:lnTo>
                    <a:pt x="183567" y="923766"/>
                  </a:lnTo>
                  <a:lnTo>
                    <a:pt x="153162" y="884682"/>
                  </a:lnTo>
                  <a:lnTo>
                    <a:pt x="124079" y="844602"/>
                  </a:lnTo>
                  <a:lnTo>
                    <a:pt x="96418" y="803664"/>
                  </a:lnTo>
                  <a:lnTo>
                    <a:pt x="70180" y="761865"/>
                  </a:lnTo>
                  <a:lnTo>
                    <a:pt x="45364" y="719207"/>
                  </a:lnTo>
                  <a:lnTo>
                    <a:pt x="21971" y="675690"/>
                  </a:lnTo>
                  <a:lnTo>
                    <a:pt x="0" y="631313"/>
                  </a:lnTo>
                  <a:lnTo>
                    <a:pt x="1330461" y="0"/>
                  </a:lnTo>
                  <a:lnTo>
                    <a:pt x="353910" y="1102290"/>
                  </a:lnTo>
                  <a:close/>
                </a:path>
              </a:pathLst>
            </a:custGeom>
            <a:solidFill>
              <a:srgbClr val="3499B8"/>
            </a:solidFill>
          </p:spPr>
          <p:txBody>
            <a:bodyPr wrap="square" lIns="0" tIns="0" rIns="0" bIns="0" rtlCol="0"/>
            <a:lstStyle/>
            <a:p>
              <a:endParaRPr/>
            </a:p>
          </p:txBody>
        </p:sp>
        <p:sp>
          <p:nvSpPr>
            <p:cNvPr id="20" name="object 20"/>
            <p:cNvSpPr/>
            <p:nvPr/>
          </p:nvSpPr>
          <p:spPr>
            <a:xfrm>
              <a:off x="6306100" y="2699406"/>
              <a:ext cx="1471930" cy="631825"/>
            </a:xfrm>
            <a:custGeom>
              <a:avLst/>
              <a:gdLst/>
              <a:ahLst/>
              <a:cxnLst/>
              <a:rect l="l" t="t" r="r" b="b"/>
              <a:pathLst>
                <a:path w="1471929" h="631825">
                  <a:moveTo>
                    <a:pt x="140989" y="631313"/>
                  </a:moveTo>
                  <a:lnTo>
                    <a:pt x="120507" y="586226"/>
                  </a:lnTo>
                  <a:lnTo>
                    <a:pt x="101593" y="540582"/>
                  </a:lnTo>
                  <a:lnTo>
                    <a:pt x="84245" y="494380"/>
                  </a:lnTo>
                  <a:lnTo>
                    <a:pt x="68462" y="447621"/>
                  </a:lnTo>
                  <a:lnTo>
                    <a:pt x="54246" y="400303"/>
                  </a:lnTo>
                  <a:lnTo>
                    <a:pt x="41595" y="352427"/>
                  </a:lnTo>
                  <a:lnTo>
                    <a:pt x="30549" y="304156"/>
                  </a:lnTo>
                  <a:lnTo>
                    <a:pt x="21149" y="255651"/>
                  </a:lnTo>
                  <a:lnTo>
                    <a:pt x="13393" y="206913"/>
                  </a:lnTo>
                  <a:lnTo>
                    <a:pt x="7283" y="157941"/>
                  </a:lnTo>
                  <a:lnTo>
                    <a:pt x="2818" y="108736"/>
                  </a:lnTo>
                  <a:lnTo>
                    <a:pt x="0" y="59297"/>
                  </a:lnTo>
                  <a:lnTo>
                    <a:pt x="1471450" y="0"/>
                  </a:lnTo>
                  <a:lnTo>
                    <a:pt x="140989" y="631313"/>
                  </a:lnTo>
                  <a:close/>
                </a:path>
              </a:pathLst>
            </a:custGeom>
            <a:solidFill>
              <a:srgbClr val="DEBEBE"/>
            </a:solidFill>
          </p:spPr>
          <p:txBody>
            <a:bodyPr wrap="square" lIns="0" tIns="0" rIns="0" bIns="0" rtlCol="0"/>
            <a:lstStyle/>
            <a:p>
              <a:endParaRPr/>
            </a:p>
          </p:txBody>
        </p:sp>
        <p:sp>
          <p:nvSpPr>
            <p:cNvPr id="21" name="object 21"/>
            <p:cNvSpPr/>
            <p:nvPr/>
          </p:nvSpPr>
          <p:spPr>
            <a:xfrm>
              <a:off x="6304930" y="2177198"/>
              <a:ext cx="1473200" cy="581660"/>
            </a:xfrm>
            <a:custGeom>
              <a:avLst/>
              <a:gdLst/>
              <a:ahLst/>
              <a:cxnLst/>
              <a:rect l="l" t="t" r="r" b="b"/>
              <a:pathLst>
                <a:path w="1473200" h="581660">
                  <a:moveTo>
                    <a:pt x="1170" y="581505"/>
                  </a:moveTo>
                  <a:lnTo>
                    <a:pt x="0" y="532000"/>
                  </a:lnTo>
                  <a:lnTo>
                    <a:pt x="489" y="482595"/>
                  </a:lnTo>
                  <a:lnTo>
                    <a:pt x="2639" y="433290"/>
                  </a:lnTo>
                  <a:lnTo>
                    <a:pt x="6447" y="384086"/>
                  </a:lnTo>
                  <a:lnTo>
                    <a:pt x="11914" y="334982"/>
                  </a:lnTo>
                  <a:lnTo>
                    <a:pt x="19038" y="285978"/>
                  </a:lnTo>
                  <a:lnTo>
                    <a:pt x="27799" y="237240"/>
                  </a:lnTo>
                  <a:lnTo>
                    <a:pt x="38164" y="188932"/>
                  </a:lnTo>
                  <a:lnTo>
                    <a:pt x="50134" y="141054"/>
                  </a:lnTo>
                  <a:lnTo>
                    <a:pt x="63708" y="93605"/>
                  </a:lnTo>
                  <a:lnTo>
                    <a:pt x="78886" y="46587"/>
                  </a:lnTo>
                  <a:lnTo>
                    <a:pt x="95667" y="0"/>
                  </a:lnTo>
                  <a:lnTo>
                    <a:pt x="1472620" y="522208"/>
                  </a:lnTo>
                  <a:lnTo>
                    <a:pt x="1170" y="581505"/>
                  </a:lnTo>
                  <a:close/>
                </a:path>
              </a:pathLst>
            </a:custGeom>
            <a:solidFill>
              <a:srgbClr val="4AC4BA"/>
            </a:solidFill>
          </p:spPr>
          <p:txBody>
            <a:bodyPr wrap="square" lIns="0" tIns="0" rIns="0" bIns="0" rtlCol="0"/>
            <a:lstStyle/>
            <a:p>
              <a:endParaRPr/>
            </a:p>
          </p:txBody>
        </p:sp>
        <p:sp>
          <p:nvSpPr>
            <p:cNvPr id="22" name="object 22"/>
            <p:cNvSpPr/>
            <p:nvPr/>
          </p:nvSpPr>
          <p:spPr>
            <a:xfrm>
              <a:off x="6400598" y="1679269"/>
              <a:ext cx="1377315" cy="1020444"/>
            </a:xfrm>
            <a:custGeom>
              <a:avLst/>
              <a:gdLst/>
              <a:ahLst/>
              <a:cxnLst/>
              <a:rect l="l" t="t" r="r" b="b"/>
              <a:pathLst>
                <a:path w="1377315" h="1020444">
                  <a:moveTo>
                    <a:pt x="1376953" y="1020137"/>
                  </a:moveTo>
                  <a:lnTo>
                    <a:pt x="0" y="497928"/>
                  </a:lnTo>
                  <a:lnTo>
                    <a:pt x="18330" y="451927"/>
                  </a:lnTo>
                  <a:lnTo>
                    <a:pt x="38147" y="406668"/>
                  </a:lnTo>
                  <a:lnTo>
                    <a:pt x="59451" y="362151"/>
                  </a:lnTo>
                  <a:lnTo>
                    <a:pt x="82241" y="318377"/>
                  </a:lnTo>
                  <a:lnTo>
                    <a:pt x="106518" y="275346"/>
                  </a:lnTo>
                  <a:lnTo>
                    <a:pt x="132283" y="233056"/>
                  </a:lnTo>
                  <a:lnTo>
                    <a:pt x="159445" y="191651"/>
                  </a:lnTo>
                  <a:lnTo>
                    <a:pt x="187915" y="151271"/>
                  </a:lnTo>
                  <a:lnTo>
                    <a:pt x="217693" y="111915"/>
                  </a:lnTo>
                  <a:lnTo>
                    <a:pt x="248780" y="73585"/>
                  </a:lnTo>
                  <a:lnTo>
                    <a:pt x="281174" y="36279"/>
                  </a:lnTo>
                  <a:lnTo>
                    <a:pt x="314877" y="0"/>
                  </a:lnTo>
                  <a:lnTo>
                    <a:pt x="1376953" y="1020137"/>
                  </a:lnTo>
                  <a:close/>
                </a:path>
              </a:pathLst>
            </a:custGeom>
            <a:solidFill>
              <a:srgbClr val="5E6A6D"/>
            </a:solidFill>
          </p:spPr>
          <p:txBody>
            <a:bodyPr wrap="square" lIns="0" tIns="0" rIns="0" bIns="0" rtlCol="0"/>
            <a:lstStyle/>
            <a:p>
              <a:endParaRPr/>
            </a:p>
          </p:txBody>
        </p:sp>
        <p:sp>
          <p:nvSpPr>
            <p:cNvPr id="23" name="object 23"/>
            <p:cNvSpPr/>
            <p:nvPr/>
          </p:nvSpPr>
          <p:spPr>
            <a:xfrm>
              <a:off x="6715475" y="1344598"/>
              <a:ext cx="1062355" cy="1355090"/>
            </a:xfrm>
            <a:custGeom>
              <a:avLst/>
              <a:gdLst/>
              <a:ahLst/>
              <a:cxnLst/>
              <a:rect l="l" t="t" r="r" b="b"/>
              <a:pathLst>
                <a:path w="1062354" h="1355089">
                  <a:moveTo>
                    <a:pt x="1062075" y="1354807"/>
                  </a:moveTo>
                  <a:lnTo>
                    <a:pt x="0" y="334670"/>
                  </a:lnTo>
                  <a:lnTo>
                    <a:pt x="34894" y="299532"/>
                  </a:lnTo>
                  <a:lnTo>
                    <a:pt x="70865" y="265661"/>
                  </a:lnTo>
                  <a:lnTo>
                    <a:pt x="107913" y="233057"/>
                  </a:lnTo>
                  <a:lnTo>
                    <a:pt x="146037" y="201720"/>
                  </a:lnTo>
                  <a:lnTo>
                    <a:pt x="185238" y="171650"/>
                  </a:lnTo>
                  <a:lnTo>
                    <a:pt x="225515" y="142846"/>
                  </a:lnTo>
                  <a:lnTo>
                    <a:pt x="266733" y="115399"/>
                  </a:lnTo>
                  <a:lnTo>
                    <a:pt x="308752" y="89407"/>
                  </a:lnTo>
                  <a:lnTo>
                    <a:pt x="351573" y="64872"/>
                  </a:lnTo>
                  <a:lnTo>
                    <a:pt x="395196" y="41792"/>
                  </a:lnTo>
                  <a:lnTo>
                    <a:pt x="439620" y="20168"/>
                  </a:lnTo>
                  <a:lnTo>
                    <a:pt x="484846" y="0"/>
                  </a:lnTo>
                  <a:lnTo>
                    <a:pt x="1062075" y="1354807"/>
                  </a:lnTo>
                  <a:close/>
                </a:path>
              </a:pathLst>
            </a:custGeom>
            <a:solidFill>
              <a:srgbClr val="FA8181"/>
            </a:solidFill>
          </p:spPr>
          <p:txBody>
            <a:bodyPr wrap="square" lIns="0" tIns="0" rIns="0" bIns="0" rtlCol="0"/>
            <a:lstStyle/>
            <a:p>
              <a:endParaRPr/>
            </a:p>
          </p:txBody>
        </p:sp>
        <p:sp>
          <p:nvSpPr>
            <p:cNvPr id="24" name="object 24"/>
            <p:cNvSpPr/>
            <p:nvPr/>
          </p:nvSpPr>
          <p:spPr>
            <a:xfrm>
              <a:off x="7200321" y="1226755"/>
              <a:ext cx="577850" cy="1473200"/>
            </a:xfrm>
            <a:custGeom>
              <a:avLst/>
              <a:gdLst/>
              <a:ahLst/>
              <a:cxnLst/>
              <a:rect l="l" t="t" r="r" b="b"/>
              <a:pathLst>
                <a:path w="577850" h="1473200">
                  <a:moveTo>
                    <a:pt x="577229" y="1472650"/>
                  </a:moveTo>
                  <a:lnTo>
                    <a:pt x="0" y="117843"/>
                  </a:lnTo>
                  <a:lnTo>
                    <a:pt x="45874" y="99196"/>
                  </a:lnTo>
                  <a:lnTo>
                    <a:pt x="92242" y="82136"/>
                  </a:lnTo>
                  <a:lnTo>
                    <a:pt x="139106" y="66664"/>
                  </a:lnTo>
                  <a:lnTo>
                    <a:pt x="186463" y="52778"/>
                  </a:lnTo>
                  <a:lnTo>
                    <a:pt x="234315" y="40478"/>
                  </a:lnTo>
                  <a:lnTo>
                    <a:pt x="282661" y="29765"/>
                  </a:lnTo>
                  <a:lnTo>
                    <a:pt x="331338" y="20671"/>
                  </a:lnTo>
                  <a:lnTo>
                    <a:pt x="380182" y="13230"/>
                  </a:lnTo>
                  <a:lnTo>
                    <a:pt x="429193" y="7442"/>
                  </a:lnTo>
                  <a:lnTo>
                    <a:pt x="478371" y="3307"/>
                  </a:lnTo>
                  <a:lnTo>
                    <a:pt x="527717" y="827"/>
                  </a:lnTo>
                  <a:lnTo>
                    <a:pt x="577229" y="0"/>
                  </a:lnTo>
                  <a:lnTo>
                    <a:pt x="577229" y="1472650"/>
                  </a:lnTo>
                  <a:close/>
                </a:path>
              </a:pathLst>
            </a:custGeom>
            <a:solidFill>
              <a:srgbClr val="F4D159"/>
            </a:solidFill>
          </p:spPr>
          <p:txBody>
            <a:bodyPr wrap="square" lIns="0" tIns="0" rIns="0" bIns="0" rtlCol="0"/>
            <a:lstStyle/>
            <a:p>
              <a:endParaRPr/>
            </a:p>
          </p:txBody>
        </p:sp>
        <p:sp>
          <p:nvSpPr>
            <p:cNvPr id="25" name="object 25"/>
            <p:cNvSpPr/>
            <p:nvPr/>
          </p:nvSpPr>
          <p:spPr>
            <a:xfrm>
              <a:off x="8312814" y="1150336"/>
              <a:ext cx="167005" cy="137795"/>
            </a:xfrm>
            <a:custGeom>
              <a:avLst/>
              <a:gdLst/>
              <a:ahLst/>
              <a:cxnLst/>
              <a:rect l="l" t="t" r="r" b="b"/>
              <a:pathLst>
                <a:path w="167004" h="137794">
                  <a:moveTo>
                    <a:pt x="0" y="137693"/>
                  </a:moveTo>
                  <a:lnTo>
                    <a:pt x="52220" y="0"/>
                  </a:lnTo>
                  <a:lnTo>
                    <a:pt x="166520" y="0"/>
                  </a:lnTo>
                </a:path>
              </a:pathLst>
            </a:custGeom>
            <a:ln w="9525">
              <a:solidFill>
                <a:srgbClr val="FFFFFF"/>
              </a:solidFill>
            </a:ln>
          </p:spPr>
          <p:txBody>
            <a:bodyPr wrap="square" lIns="0" tIns="0" rIns="0" bIns="0" rtlCol="0"/>
            <a:lstStyle/>
            <a:p>
              <a:endParaRPr/>
            </a:p>
          </p:txBody>
        </p:sp>
        <p:sp>
          <p:nvSpPr>
            <p:cNvPr id="26" name="object 26"/>
            <p:cNvSpPr/>
            <p:nvPr/>
          </p:nvSpPr>
          <p:spPr>
            <a:xfrm>
              <a:off x="9019811" y="1758277"/>
              <a:ext cx="235585" cy="83820"/>
            </a:xfrm>
            <a:custGeom>
              <a:avLst/>
              <a:gdLst/>
              <a:ahLst/>
              <a:cxnLst/>
              <a:rect l="l" t="t" r="r" b="b"/>
              <a:pathLst>
                <a:path w="235584" h="83819">
                  <a:moveTo>
                    <a:pt x="0" y="83655"/>
                  </a:moveTo>
                  <a:lnTo>
                    <a:pt x="121205" y="0"/>
                  </a:lnTo>
                  <a:lnTo>
                    <a:pt x="235505" y="0"/>
                  </a:lnTo>
                </a:path>
              </a:pathLst>
            </a:custGeom>
            <a:ln w="9525">
              <a:solidFill>
                <a:srgbClr val="FFFFFF"/>
              </a:solidFill>
            </a:ln>
          </p:spPr>
          <p:txBody>
            <a:bodyPr wrap="square" lIns="0" tIns="0" rIns="0" bIns="0" rtlCol="0"/>
            <a:lstStyle/>
            <a:p>
              <a:endParaRPr/>
            </a:p>
          </p:txBody>
        </p:sp>
        <p:sp>
          <p:nvSpPr>
            <p:cNvPr id="27" name="object 27"/>
            <p:cNvSpPr/>
            <p:nvPr/>
          </p:nvSpPr>
          <p:spPr>
            <a:xfrm>
              <a:off x="9276005" y="2499711"/>
              <a:ext cx="260985" cy="17780"/>
            </a:xfrm>
            <a:custGeom>
              <a:avLst/>
              <a:gdLst/>
              <a:ahLst/>
              <a:cxnLst/>
              <a:rect l="l" t="t" r="r" b="b"/>
              <a:pathLst>
                <a:path w="260984" h="17780">
                  <a:moveTo>
                    <a:pt x="0" y="17750"/>
                  </a:moveTo>
                  <a:lnTo>
                    <a:pt x="146199" y="0"/>
                  </a:lnTo>
                  <a:lnTo>
                    <a:pt x="260499" y="0"/>
                  </a:lnTo>
                </a:path>
              </a:pathLst>
            </a:custGeom>
            <a:ln w="9525">
              <a:solidFill>
                <a:srgbClr val="FFFFFF"/>
              </a:solidFill>
            </a:ln>
          </p:spPr>
          <p:txBody>
            <a:bodyPr wrap="square" lIns="0" tIns="0" rIns="0" bIns="0" rtlCol="0"/>
            <a:lstStyle/>
            <a:p>
              <a:endParaRPr/>
            </a:p>
          </p:txBody>
        </p:sp>
        <p:sp>
          <p:nvSpPr>
            <p:cNvPr id="28" name="object 28"/>
            <p:cNvSpPr/>
            <p:nvPr/>
          </p:nvSpPr>
          <p:spPr>
            <a:xfrm>
              <a:off x="9188927" y="3234669"/>
              <a:ext cx="252095" cy="52705"/>
            </a:xfrm>
            <a:custGeom>
              <a:avLst/>
              <a:gdLst/>
              <a:ahLst/>
              <a:cxnLst/>
              <a:rect l="l" t="t" r="r" b="b"/>
              <a:pathLst>
                <a:path w="252095" h="52704">
                  <a:moveTo>
                    <a:pt x="0" y="0"/>
                  </a:moveTo>
                  <a:lnTo>
                    <a:pt x="137693" y="52220"/>
                  </a:lnTo>
                  <a:lnTo>
                    <a:pt x="251993" y="52220"/>
                  </a:lnTo>
                </a:path>
              </a:pathLst>
            </a:custGeom>
            <a:ln w="9525">
              <a:solidFill>
                <a:srgbClr val="FFFFFF"/>
              </a:solidFill>
            </a:ln>
          </p:spPr>
          <p:txBody>
            <a:bodyPr wrap="square" lIns="0" tIns="0" rIns="0" bIns="0" rtlCol="0"/>
            <a:lstStyle/>
            <a:p>
              <a:endParaRPr/>
            </a:p>
          </p:txBody>
        </p:sp>
        <p:sp>
          <p:nvSpPr>
            <p:cNvPr id="29" name="object 29"/>
            <p:cNvSpPr/>
            <p:nvPr/>
          </p:nvSpPr>
          <p:spPr>
            <a:xfrm>
              <a:off x="8778514" y="3829252"/>
              <a:ext cx="212090" cy="110489"/>
            </a:xfrm>
            <a:custGeom>
              <a:avLst/>
              <a:gdLst/>
              <a:ahLst/>
              <a:cxnLst/>
              <a:rect l="l" t="t" r="r" b="b"/>
              <a:pathLst>
                <a:path w="212090" h="110489">
                  <a:moveTo>
                    <a:pt x="0" y="0"/>
                  </a:moveTo>
                  <a:lnTo>
                    <a:pt x="97650" y="110232"/>
                  </a:lnTo>
                  <a:lnTo>
                    <a:pt x="211950" y="110232"/>
                  </a:lnTo>
                </a:path>
              </a:pathLst>
            </a:custGeom>
            <a:ln w="9525">
              <a:solidFill>
                <a:srgbClr val="FFFFFF"/>
              </a:solidFill>
            </a:ln>
          </p:spPr>
          <p:txBody>
            <a:bodyPr wrap="square" lIns="0" tIns="0" rIns="0" bIns="0" rtlCol="0"/>
            <a:lstStyle/>
            <a:p>
              <a:endParaRPr/>
            </a:p>
          </p:txBody>
        </p:sp>
        <p:sp>
          <p:nvSpPr>
            <p:cNvPr id="30" name="object 30"/>
            <p:cNvSpPr/>
            <p:nvPr/>
          </p:nvSpPr>
          <p:spPr>
            <a:xfrm>
              <a:off x="8197510" y="4149273"/>
              <a:ext cx="155575" cy="141605"/>
            </a:xfrm>
            <a:custGeom>
              <a:avLst/>
              <a:gdLst/>
              <a:ahLst/>
              <a:cxnLst/>
              <a:rect l="l" t="t" r="r" b="b"/>
              <a:pathLst>
                <a:path w="155575" h="141604">
                  <a:moveTo>
                    <a:pt x="0" y="0"/>
                  </a:moveTo>
                  <a:lnTo>
                    <a:pt x="40971" y="141455"/>
                  </a:lnTo>
                  <a:lnTo>
                    <a:pt x="155271" y="141455"/>
                  </a:lnTo>
                </a:path>
              </a:pathLst>
            </a:custGeom>
            <a:ln w="9524">
              <a:solidFill>
                <a:srgbClr val="FFFFFF"/>
              </a:solidFill>
            </a:ln>
          </p:spPr>
          <p:txBody>
            <a:bodyPr wrap="square" lIns="0" tIns="0" rIns="0" bIns="0" rtlCol="0"/>
            <a:lstStyle/>
            <a:p>
              <a:endParaRPr/>
            </a:p>
          </p:txBody>
        </p:sp>
        <p:sp>
          <p:nvSpPr>
            <p:cNvPr id="31" name="object 31"/>
            <p:cNvSpPr/>
            <p:nvPr/>
          </p:nvSpPr>
          <p:spPr>
            <a:xfrm>
              <a:off x="7463554" y="4197860"/>
              <a:ext cx="132080" cy="146685"/>
            </a:xfrm>
            <a:custGeom>
              <a:avLst/>
              <a:gdLst/>
              <a:ahLst/>
              <a:cxnLst/>
              <a:rect l="l" t="t" r="r" b="b"/>
              <a:pathLst>
                <a:path w="132079" h="146685">
                  <a:moveTo>
                    <a:pt x="132050" y="0"/>
                  </a:moveTo>
                  <a:lnTo>
                    <a:pt x="114299" y="146199"/>
                  </a:lnTo>
                  <a:lnTo>
                    <a:pt x="0" y="146199"/>
                  </a:lnTo>
                </a:path>
              </a:pathLst>
            </a:custGeom>
            <a:ln w="9525">
              <a:solidFill>
                <a:srgbClr val="FFFFFF"/>
              </a:solidFill>
            </a:ln>
          </p:spPr>
          <p:txBody>
            <a:bodyPr wrap="square" lIns="0" tIns="0" rIns="0" bIns="0" rtlCol="0"/>
            <a:lstStyle/>
            <a:p>
              <a:endParaRPr/>
            </a:p>
          </p:txBody>
        </p:sp>
        <p:sp>
          <p:nvSpPr>
            <p:cNvPr id="32" name="object 32"/>
            <p:cNvSpPr/>
            <p:nvPr/>
          </p:nvSpPr>
          <p:spPr>
            <a:xfrm>
              <a:off x="6834886" y="4006636"/>
              <a:ext cx="187960" cy="127635"/>
            </a:xfrm>
            <a:custGeom>
              <a:avLst/>
              <a:gdLst/>
              <a:ahLst/>
              <a:cxnLst/>
              <a:rect l="l" t="t" r="r" b="b"/>
              <a:pathLst>
                <a:path w="187959" h="127635">
                  <a:moveTo>
                    <a:pt x="187932" y="0"/>
                  </a:moveTo>
                  <a:lnTo>
                    <a:pt x="114300" y="127539"/>
                  </a:lnTo>
                  <a:lnTo>
                    <a:pt x="0" y="127539"/>
                  </a:lnTo>
                </a:path>
              </a:pathLst>
            </a:custGeom>
            <a:ln w="9525">
              <a:solidFill>
                <a:srgbClr val="FFFFFF"/>
              </a:solidFill>
            </a:ln>
          </p:spPr>
          <p:txBody>
            <a:bodyPr wrap="square" lIns="0" tIns="0" rIns="0" bIns="0" rtlCol="0"/>
            <a:lstStyle/>
            <a:p>
              <a:endParaRPr/>
            </a:p>
          </p:txBody>
        </p:sp>
        <p:sp>
          <p:nvSpPr>
            <p:cNvPr id="33" name="object 33"/>
            <p:cNvSpPr/>
            <p:nvPr/>
          </p:nvSpPr>
          <p:spPr>
            <a:xfrm>
              <a:off x="6338790" y="3606205"/>
              <a:ext cx="232410" cy="88900"/>
            </a:xfrm>
            <a:custGeom>
              <a:avLst/>
              <a:gdLst/>
              <a:ahLst/>
              <a:cxnLst/>
              <a:rect l="l" t="t" r="r" b="b"/>
              <a:pathLst>
                <a:path w="232409" h="88900">
                  <a:moveTo>
                    <a:pt x="232029" y="0"/>
                  </a:moveTo>
                  <a:lnTo>
                    <a:pt x="114300" y="88468"/>
                  </a:lnTo>
                  <a:lnTo>
                    <a:pt x="0" y="88468"/>
                  </a:lnTo>
                </a:path>
              </a:pathLst>
            </a:custGeom>
            <a:ln w="9525">
              <a:solidFill>
                <a:srgbClr val="FFFFFF"/>
              </a:solidFill>
            </a:ln>
          </p:spPr>
          <p:txBody>
            <a:bodyPr wrap="square" lIns="0" tIns="0" rIns="0" bIns="0" rtlCol="0"/>
            <a:lstStyle/>
            <a:p>
              <a:endParaRPr/>
            </a:p>
          </p:txBody>
        </p:sp>
        <p:sp>
          <p:nvSpPr>
            <p:cNvPr id="34" name="object 34"/>
            <p:cNvSpPr/>
            <p:nvPr/>
          </p:nvSpPr>
          <p:spPr>
            <a:xfrm>
              <a:off x="6054659" y="3060644"/>
              <a:ext cx="257810" cy="35560"/>
            </a:xfrm>
            <a:custGeom>
              <a:avLst/>
              <a:gdLst/>
              <a:ahLst/>
              <a:cxnLst/>
              <a:rect l="l" t="t" r="r" b="b"/>
              <a:pathLst>
                <a:path w="257810" h="35560">
                  <a:moveTo>
                    <a:pt x="257289" y="0"/>
                  </a:moveTo>
                  <a:lnTo>
                    <a:pt x="114300" y="35242"/>
                  </a:lnTo>
                  <a:lnTo>
                    <a:pt x="0" y="35242"/>
                  </a:lnTo>
                </a:path>
              </a:pathLst>
            </a:custGeom>
            <a:ln w="9525">
              <a:solidFill>
                <a:srgbClr val="FFFFFF"/>
              </a:solidFill>
            </a:ln>
          </p:spPr>
          <p:txBody>
            <a:bodyPr wrap="square" lIns="0" tIns="0" rIns="0" bIns="0" rtlCol="0"/>
            <a:lstStyle/>
            <a:p>
              <a:endParaRPr/>
            </a:p>
          </p:txBody>
        </p:sp>
        <p:sp>
          <p:nvSpPr>
            <p:cNvPr id="35" name="object 35"/>
            <p:cNvSpPr/>
            <p:nvPr/>
          </p:nvSpPr>
          <p:spPr>
            <a:xfrm>
              <a:off x="6027980" y="2433649"/>
              <a:ext cx="259715" cy="24130"/>
            </a:xfrm>
            <a:custGeom>
              <a:avLst/>
              <a:gdLst/>
              <a:ahLst/>
              <a:cxnLst/>
              <a:rect l="l" t="t" r="r" b="b"/>
              <a:pathLst>
                <a:path w="259714" h="24130">
                  <a:moveTo>
                    <a:pt x="259651" y="23622"/>
                  </a:moveTo>
                  <a:lnTo>
                    <a:pt x="114299" y="0"/>
                  </a:lnTo>
                  <a:lnTo>
                    <a:pt x="0" y="0"/>
                  </a:lnTo>
                </a:path>
              </a:pathLst>
            </a:custGeom>
            <a:ln w="9525">
              <a:solidFill>
                <a:srgbClr val="FFFFFF"/>
              </a:solidFill>
            </a:ln>
          </p:spPr>
          <p:txBody>
            <a:bodyPr wrap="square" lIns="0" tIns="0" rIns="0" bIns="0" rtlCol="0"/>
            <a:lstStyle/>
            <a:p>
              <a:endParaRPr/>
            </a:p>
          </p:txBody>
        </p:sp>
        <p:sp>
          <p:nvSpPr>
            <p:cNvPr id="36" name="object 36"/>
            <p:cNvSpPr/>
            <p:nvPr/>
          </p:nvSpPr>
          <p:spPr>
            <a:xfrm>
              <a:off x="6262999" y="1813941"/>
              <a:ext cx="238760" cy="78740"/>
            </a:xfrm>
            <a:custGeom>
              <a:avLst/>
              <a:gdLst/>
              <a:ahLst/>
              <a:cxnLst/>
              <a:rect l="l" t="t" r="r" b="b"/>
              <a:pathLst>
                <a:path w="238760" h="78739">
                  <a:moveTo>
                    <a:pt x="238763" y="78707"/>
                  </a:moveTo>
                  <a:lnTo>
                    <a:pt x="114299" y="0"/>
                  </a:lnTo>
                  <a:lnTo>
                    <a:pt x="0" y="0"/>
                  </a:lnTo>
                </a:path>
              </a:pathLst>
            </a:custGeom>
            <a:ln w="9525">
              <a:solidFill>
                <a:srgbClr val="FFFFFF"/>
              </a:solidFill>
            </a:ln>
          </p:spPr>
          <p:txBody>
            <a:bodyPr wrap="square" lIns="0" tIns="0" rIns="0" bIns="0" rtlCol="0"/>
            <a:lstStyle/>
            <a:p>
              <a:endParaRPr/>
            </a:p>
          </p:txBody>
        </p:sp>
        <p:sp>
          <p:nvSpPr>
            <p:cNvPr id="37" name="object 37"/>
            <p:cNvSpPr/>
            <p:nvPr/>
          </p:nvSpPr>
          <p:spPr>
            <a:xfrm>
              <a:off x="6722124" y="1335940"/>
              <a:ext cx="198120" cy="121285"/>
            </a:xfrm>
            <a:custGeom>
              <a:avLst/>
              <a:gdLst/>
              <a:ahLst/>
              <a:cxnLst/>
              <a:rect l="l" t="t" r="r" b="b"/>
              <a:pathLst>
                <a:path w="198120" h="121284">
                  <a:moveTo>
                    <a:pt x="197953" y="121205"/>
                  </a:moveTo>
                  <a:lnTo>
                    <a:pt x="114298" y="0"/>
                  </a:lnTo>
                  <a:lnTo>
                    <a:pt x="0" y="0"/>
                  </a:lnTo>
                </a:path>
              </a:pathLst>
            </a:custGeom>
            <a:ln w="9525">
              <a:solidFill>
                <a:srgbClr val="FFFFFF"/>
              </a:solidFill>
            </a:ln>
          </p:spPr>
          <p:txBody>
            <a:bodyPr wrap="square" lIns="0" tIns="0" rIns="0" bIns="0" rtlCol="0"/>
            <a:lstStyle/>
            <a:p>
              <a:endParaRPr/>
            </a:p>
          </p:txBody>
        </p:sp>
        <p:sp>
          <p:nvSpPr>
            <p:cNvPr id="38" name="object 38"/>
            <p:cNvSpPr/>
            <p:nvPr/>
          </p:nvSpPr>
          <p:spPr>
            <a:xfrm>
              <a:off x="7331863" y="1076155"/>
              <a:ext cx="144145" cy="144780"/>
            </a:xfrm>
            <a:custGeom>
              <a:avLst/>
              <a:gdLst/>
              <a:ahLst/>
              <a:cxnLst/>
              <a:rect l="l" t="t" r="r" b="b"/>
              <a:pathLst>
                <a:path w="144145" h="144780">
                  <a:moveTo>
                    <a:pt x="143756" y="144294"/>
                  </a:moveTo>
                  <a:lnTo>
                    <a:pt x="114300" y="0"/>
                  </a:lnTo>
                  <a:lnTo>
                    <a:pt x="0" y="0"/>
                  </a:lnTo>
                </a:path>
              </a:pathLst>
            </a:custGeom>
            <a:ln w="9525">
              <a:solidFill>
                <a:srgbClr val="FFFFFF"/>
              </a:solidFill>
            </a:ln>
          </p:spPr>
          <p:txBody>
            <a:bodyPr wrap="square" lIns="0" tIns="0" rIns="0" bIns="0" rtlCol="0"/>
            <a:lstStyle/>
            <a:p>
              <a:endParaRPr/>
            </a:p>
          </p:txBody>
        </p:sp>
      </p:grpSp>
      <p:sp>
        <p:nvSpPr>
          <p:cNvPr id="39" name="object 39"/>
          <p:cNvSpPr txBox="1"/>
          <p:nvPr/>
        </p:nvSpPr>
        <p:spPr>
          <a:xfrm>
            <a:off x="8517422" y="1006038"/>
            <a:ext cx="732155" cy="238760"/>
          </a:xfrm>
          <a:prstGeom prst="rect">
            <a:avLst/>
          </a:prstGeom>
        </p:spPr>
        <p:txBody>
          <a:bodyPr vert="horz" wrap="square" lIns="0" tIns="12700" rIns="0" bIns="0" rtlCol="0">
            <a:spAutoFit/>
          </a:bodyPr>
          <a:lstStyle/>
          <a:p>
            <a:pPr>
              <a:lnSpc>
                <a:spcPct val="100000"/>
              </a:lnSpc>
              <a:spcBef>
                <a:spcPts val="100"/>
              </a:spcBef>
            </a:pPr>
            <a:r>
              <a:rPr sz="1400" spc="-60" dirty="0">
                <a:solidFill>
                  <a:srgbClr val="FFFFFF"/>
                </a:solidFill>
                <a:latin typeface="Trebuchet MS"/>
                <a:cs typeface="Trebuchet MS"/>
              </a:rPr>
              <a:t>9</a:t>
            </a:r>
            <a:r>
              <a:rPr sz="1400" spc="-100" dirty="0">
                <a:solidFill>
                  <a:srgbClr val="FFFFFF"/>
                </a:solidFill>
                <a:latin typeface="Trebuchet MS"/>
                <a:cs typeface="Trebuchet MS"/>
              </a:rPr>
              <a:t> </a:t>
            </a:r>
            <a:r>
              <a:rPr sz="1400" spc="-85" dirty="0">
                <a:solidFill>
                  <a:srgbClr val="FFFFFF"/>
                </a:solidFill>
                <a:latin typeface="Trebuchet MS"/>
                <a:cs typeface="Trebuchet MS"/>
              </a:rPr>
              <a:t>(11,54%)</a:t>
            </a:r>
            <a:endParaRPr sz="1400">
              <a:latin typeface="Trebuchet MS"/>
              <a:cs typeface="Trebuchet MS"/>
            </a:endParaRPr>
          </a:p>
        </p:txBody>
      </p:sp>
      <p:sp>
        <p:nvSpPr>
          <p:cNvPr id="40" name="object 40"/>
          <p:cNvSpPr txBox="1"/>
          <p:nvPr/>
        </p:nvSpPr>
        <p:spPr>
          <a:xfrm>
            <a:off x="9293412" y="1613976"/>
            <a:ext cx="636270" cy="238760"/>
          </a:xfrm>
          <a:prstGeom prst="rect">
            <a:avLst/>
          </a:prstGeom>
        </p:spPr>
        <p:txBody>
          <a:bodyPr vert="horz" wrap="square" lIns="0" tIns="12700" rIns="0" bIns="0" rtlCol="0">
            <a:spAutoFit/>
          </a:bodyPr>
          <a:lstStyle/>
          <a:p>
            <a:pPr>
              <a:lnSpc>
                <a:spcPct val="100000"/>
              </a:lnSpc>
              <a:spcBef>
                <a:spcPts val="100"/>
              </a:spcBef>
            </a:pPr>
            <a:r>
              <a:rPr sz="1400" spc="-60" dirty="0">
                <a:solidFill>
                  <a:srgbClr val="FFFFFF"/>
                </a:solidFill>
                <a:latin typeface="Trebuchet MS"/>
                <a:cs typeface="Trebuchet MS"/>
              </a:rPr>
              <a:t>6</a:t>
            </a:r>
            <a:r>
              <a:rPr sz="1400" spc="-100" dirty="0">
                <a:solidFill>
                  <a:srgbClr val="FFFFFF"/>
                </a:solidFill>
                <a:latin typeface="Trebuchet MS"/>
                <a:cs typeface="Trebuchet MS"/>
              </a:rPr>
              <a:t> (7,69%)</a:t>
            </a:r>
            <a:endParaRPr sz="1400">
              <a:latin typeface="Trebuchet MS"/>
              <a:cs typeface="Trebuchet MS"/>
            </a:endParaRPr>
          </a:p>
        </p:txBody>
      </p:sp>
      <p:sp>
        <p:nvSpPr>
          <p:cNvPr id="41" name="object 41"/>
          <p:cNvSpPr txBox="1"/>
          <p:nvPr/>
        </p:nvSpPr>
        <p:spPr>
          <a:xfrm>
            <a:off x="9574590" y="2355412"/>
            <a:ext cx="636270" cy="238760"/>
          </a:xfrm>
          <a:prstGeom prst="rect">
            <a:avLst/>
          </a:prstGeom>
        </p:spPr>
        <p:txBody>
          <a:bodyPr vert="horz" wrap="square" lIns="0" tIns="12700" rIns="0" bIns="0" rtlCol="0">
            <a:spAutoFit/>
          </a:bodyPr>
          <a:lstStyle/>
          <a:p>
            <a:pPr>
              <a:lnSpc>
                <a:spcPct val="100000"/>
              </a:lnSpc>
              <a:spcBef>
                <a:spcPts val="100"/>
              </a:spcBef>
            </a:pPr>
            <a:r>
              <a:rPr sz="1400" spc="-60" dirty="0">
                <a:solidFill>
                  <a:srgbClr val="FFFFFF"/>
                </a:solidFill>
                <a:latin typeface="Trebuchet MS"/>
                <a:cs typeface="Trebuchet MS"/>
              </a:rPr>
              <a:t>6</a:t>
            </a:r>
            <a:r>
              <a:rPr sz="1400" spc="-100" dirty="0">
                <a:solidFill>
                  <a:srgbClr val="FFFFFF"/>
                </a:solidFill>
                <a:latin typeface="Trebuchet MS"/>
                <a:cs typeface="Trebuchet MS"/>
              </a:rPr>
              <a:t> (7,69%)</a:t>
            </a:r>
            <a:endParaRPr sz="1400">
              <a:latin typeface="Trebuchet MS"/>
              <a:cs typeface="Trebuchet MS"/>
            </a:endParaRPr>
          </a:p>
        </p:txBody>
      </p:sp>
      <p:sp>
        <p:nvSpPr>
          <p:cNvPr id="42" name="object 42"/>
          <p:cNvSpPr txBox="1"/>
          <p:nvPr/>
        </p:nvSpPr>
        <p:spPr>
          <a:xfrm>
            <a:off x="9479036" y="3142579"/>
            <a:ext cx="636270" cy="238760"/>
          </a:xfrm>
          <a:prstGeom prst="rect">
            <a:avLst/>
          </a:prstGeom>
        </p:spPr>
        <p:txBody>
          <a:bodyPr vert="horz" wrap="square" lIns="0" tIns="12700" rIns="0" bIns="0" rtlCol="0">
            <a:spAutoFit/>
          </a:bodyPr>
          <a:lstStyle/>
          <a:p>
            <a:pPr>
              <a:lnSpc>
                <a:spcPct val="100000"/>
              </a:lnSpc>
              <a:spcBef>
                <a:spcPts val="100"/>
              </a:spcBef>
            </a:pPr>
            <a:r>
              <a:rPr sz="1400" spc="-60" dirty="0">
                <a:solidFill>
                  <a:srgbClr val="FFFFFF"/>
                </a:solidFill>
                <a:latin typeface="Trebuchet MS"/>
                <a:cs typeface="Trebuchet MS"/>
              </a:rPr>
              <a:t>6</a:t>
            </a:r>
            <a:r>
              <a:rPr sz="1400" spc="-100" dirty="0">
                <a:solidFill>
                  <a:srgbClr val="FFFFFF"/>
                </a:solidFill>
                <a:latin typeface="Trebuchet MS"/>
                <a:cs typeface="Trebuchet MS"/>
              </a:rPr>
              <a:t> (7,69%)</a:t>
            </a:r>
            <a:endParaRPr sz="1400">
              <a:latin typeface="Trebuchet MS"/>
              <a:cs typeface="Trebuchet MS"/>
            </a:endParaRPr>
          </a:p>
        </p:txBody>
      </p:sp>
      <p:sp>
        <p:nvSpPr>
          <p:cNvPr id="43" name="object 43"/>
          <p:cNvSpPr txBox="1"/>
          <p:nvPr/>
        </p:nvSpPr>
        <p:spPr>
          <a:xfrm>
            <a:off x="9028572" y="3795186"/>
            <a:ext cx="636270" cy="238760"/>
          </a:xfrm>
          <a:prstGeom prst="rect">
            <a:avLst/>
          </a:prstGeom>
        </p:spPr>
        <p:txBody>
          <a:bodyPr vert="horz" wrap="square" lIns="0" tIns="12700" rIns="0" bIns="0" rtlCol="0">
            <a:spAutoFit/>
          </a:bodyPr>
          <a:lstStyle/>
          <a:p>
            <a:pPr>
              <a:lnSpc>
                <a:spcPct val="100000"/>
              </a:lnSpc>
              <a:spcBef>
                <a:spcPts val="100"/>
              </a:spcBef>
            </a:pPr>
            <a:r>
              <a:rPr sz="1400" spc="-60" dirty="0">
                <a:solidFill>
                  <a:srgbClr val="FFFFFF"/>
                </a:solidFill>
                <a:latin typeface="Trebuchet MS"/>
                <a:cs typeface="Trebuchet MS"/>
              </a:rPr>
              <a:t>6</a:t>
            </a:r>
            <a:r>
              <a:rPr sz="1400" spc="-100" dirty="0">
                <a:solidFill>
                  <a:srgbClr val="FFFFFF"/>
                </a:solidFill>
                <a:latin typeface="Trebuchet MS"/>
                <a:cs typeface="Trebuchet MS"/>
              </a:rPr>
              <a:t> (7,69%)</a:t>
            </a:r>
            <a:endParaRPr sz="1400">
              <a:latin typeface="Trebuchet MS"/>
              <a:cs typeface="Trebuchet MS"/>
            </a:endParaRPr>
          </a:p>
        </p:txBody>
      </p:sp>
      <p:sp>
        <p:nvSpPr>
          <p:cNvPr id="44" name="object 44"/>
          <p:cNvSpPr txBox="1"/>
          <p:nvPr/>
        </p:nvSpPr>
        <p:spPr>
          <a:xfrm>
            <a:off x="8390870" y="4146438"/>
            <a:ext cx="645160" cy="238760"/>
          </a:xfrm>
          <a:prstGeom prst="rect">
            <a:avLst/>
          </a:prstGeom>
        </p:spPr>
        <p:txBody>
          <a:bodyPr vert="horz" wrap="square" lIns="0" tIns="12700" rIns="0" bIns="0" rtlCol="0">
            <a:spAutoFit/>
          </a:bodyPr>
          <a:lstStyle/>
          <a:p>
            <a:pPr>
              <a:lnSpc>
                <a:spcPct val="100000"/>
              </a:lnSpc>
              <a:spcBef>
                <a:spcPts val="100"/>
              </a:spcBef>
            </a:pPr>
            <a:r>
              <a:rPr sz="1400" dirty="0">
                <a:solidFill>
                  <a:srgbClr val="FFFFFF"/>
                </a:solidFill>
                <a:latin typeface="Trebuchet MS"/>
                <a:cs typeface="Trebuchet MS"/>
              </a:rPr>
              <a:t>5</a:t>
            </a:r>
            <a:r>
              <a:rPr sz="1400" spc="-90" dirty="0">
                <a:solidFill>
                  <a:srgbClr val="FFFFFF"/>
                </a:solidFill>
                <a:latin typeface="Trebuchet MS"/>
                <a:cs typeface="Trebuchet MS"/>
              </a:rPr>
              <a:t> </a:t>
            </a:r>
            <a:r>
              <a:rPr sz="1400" spc="-100" dirty="0">
                <a:solidFill>
                  <a:srgbClr val="FFFFFF"/>
                </a:solidFill>
                <a:latin typeface="Trebuchet MS"/>
                <a:cs typeface="Trebuchet MS"/>
              </a:rPr>
              <a:t>(6,41%)</a:t>
            </a:r>
            <a:endParaRPr sz="1400">
              <a:latin typeface="Trebuchet MS"/>
              <a:cs typeface="Trebuchet MS"/>
            </a:endParaRPr>
          </a:p>
        </p:txBody>
      </p:sp>
      <p:sp>
        <p:nvSpPr>
          <p:cNvPr id="45" name="object 45"/>
          <p:cNvSpPr txBox="1"/>
          <p:nvPr/>
        </p:nvSpPr>
        <p:spPr>
          <a:xfrm>
            <a:off x="6164722" y="3989862"/>
            <a:ext cx="1273810" cy="448945"/>
          </a:xfrm>
          <a:prstGeom prst="rect">
            <a:avLst/>
          </a:prstGeom>
        </p:spPr>
        <p:txBody>
          <a:bodyPr vert="horz" wrap="square" lIns="0" tIns="12700" rIns="0" bIns="0" rtlCol="0">
            <a:spAutoFit/>
          </a:bodyPr>
          <a:lstStyle/>
          <a:p>
            <a:pPr>
              <a:lnSpc>
                <a:spcPts val="1664"/>
              </a:lnSpc>
              <a:spcBef>
                <a:spcPts val="100"/>
              </a:spcBef>
            </a:pPr>
            <a:r>
              <a:rPr sz="1400" dirty="0">
                <a:solidFill>
                  <a:srgbClr val="FFFFFF"/>
                </a:solidFill>
                <a:latin typeface="Trebuchet MS"/>
                <a:cs typeface="Trebuchet MS"/>
              </a:rPr>
              <a:t>5</a:t>
            </a:r>
            <a:r>
              <a:rPr sz="1400" spc="-90" dirty="0">
                <a:solidFill>
                  <a:srgbClr val="FFFFFF"/>
                </a:solidFill>
                <a:latin typeface="Trebuchet MS"/>
                <a:cs typeface="Trebuchet MS"/>
              </a:rPr>
              <a:t> </a:t>
            </a:r>
            <a:r>
              <a:rPr sz="1400" spc="-10" dirty="0">
                <a:solidFill>
                  <a:srgbClr val="FFFFFF"/>
                </a:solidFill>
                <a:latin typeface="Trebuchet MS"/>
                <a:cs typeface="Trebuchet MS"/>
              </a:rPr>
              <a:t>(6,41%)</a:t>
            </a:r>
            <a:endParaRPr sz="1400">
              <a:latin typeface="Trebuchet MS"/>
              <a:cs typeface="Trebuchet MS"/>
            </a:endParaRPr>
          </a:p>
          <a:p>
            <a:pPr marL="628650">
              <a:lnSpc>
                <a:spcPts val="1664"/>
              </a:lnSpc>
            </a:pPr>
            <a:r>
              <a:rPr sz="1400" dirty="0">
                <a:solidFill>
                  <a:srgbClr val="FFFFFF"/>
                </a:solidFill>
                <a:latin typeface="Trebuchet MS"/>
                <a:cs typeface="Trebuchet MS"/>
              </a:rPr>
              <a:t>5</a:t>
            </a:r>
            <a:r>
              <a:rPr sz="1400" spc="-90" dirty="0">
                <a:solidFill>
                  <a:srgbClr val="FFFFFF"/>
                </a:solidFill>
                <a:latin typeface="Trebuchet MS"/>
                <a:cs typeface="Trebuchet MS"/>
              </a:rPr>
              <a:t> </a:t>
            </a:r>
            <a:r>
              <a:rPr sz="1400" spc="-100" dirty="0">
                <a:solidFill>
                  <a:srgbClr val="FFFFFF"/>
                </a:solidFill>
                <a:latin typeface="Trebuchet MS"/>
                <a:cs typeface="Trebuchet MS"/>
              </a:rPr>
              <a:t>(6,41%)</a:t>
            </a:r>
            <a:endParaRPr sz="1400">
              <a:latin typeface="Trebuchet MS"/>
              <a:cs typeface="Trebuchet MS"/>
            </a:endParaRPr>
          </a:p>
        </p:txBody>
      </p:sp>
      <p:sp>
        <p:nvSpPr>
          <p:cNvPr id="46" name="object 46"/>
          <p:cNvSpPr txBox="1"/>
          <p:nvPr/>
        </p:nvSpPr>
        <p:spPr>
          <a:xfrm>
            <a:off x="5668630" y="3550371"/>
            <a:ext cx="645160" cy="238760"/>
          </a:xfrm>
          <a:prstGeom prst="rect">
            <a:avLst/>
          </a:prstGeom>
        </p:spPr>
        <p:txBody>
          <a:bodyPr vert="horz" wrap="square" lIns="0" tIns="12700" rIns="0" bIns="0" rtlCol="0">
            <a:spAutoFit/>
          </a:bodyPr>
          <a:lstStyle/>
          <a:p>
            <a:pPr>
              <a:lnSpc>
                <a:spcPct val="100000"/>
              </a:lnSpc>
              <a:spcBef>
                <a:spcPts val="100"/>
              </a:spcBef>
            </a:pPr>
            <a:r>
              <a:rPr sz="1400" dirty="0">
                <a:solidFill>
                  <a:srgbClr val="FFFFFF"/>
                </a:solidFill>
                <a:latin typeface="Trebuchet MS"/>
                <a:cs typeface="Trebuchet MS"/>
              </a:rPr>
              <a:t>5</a:t>
            </a:r>
            <a:r>
              <a:rPr sz="1400" spc="-90" dirty="0">
                <a:solidFill>
                  <a:srgbClr val="FFFFFF"/>
                </a:solidFill>
                <a:latin typeface="Trebuchet MS"/>
                <a:cs typeface="Trebuchet MS"/>
              </a:rPr>
              <a:t> </a:t>
            </a:r>
            <a:r>
              <a:rPr sz="1400" spc="-100" dirty="0">
                <a:solidFill>
                  <a:srgbClr val="FFFFFF"/>
                </a:solidFill>
                <a:latin typeface="Trebuchet MS"/>
                <a:cs typeface="Trebuchet MS"/>
              </a:rPr>
              <a:t>(6,41%)</a:t>
            </a:r>
            <a:endParaRPr sz="1400">
              <a:latin typeface="Trebuchet MS"/>
              <a:cs typeface="Trebuchet MS"/>
            </a:endParaRPr>
          </a:p>
        </p:txBody>
      </p:sp>
      <p:sp>
        <p:nvSpPr>
          <p:cNvPr id="47" name="object 47"/>
          <p:cNvSpPr txBox="1"/>
          <p:nvPr/>
        </p:nvSpPr>
        <p:spPr>
          <a:xfrm>
            <a:off x="5384495" y="2951591"/>
            <a:ext cx="645160" cy="238760"/>
          </a:xfrm>
          <a:prstGeom prst="rect">
            <a:avLst/>
          </a:prstGeom>
        </p:spPr>
        <p:txBody>
          <a:bodyPr vert="horz" wrap="square" lIns="0" tIns="12700" rIns="0" bIns="0" rtlCol="0">
            <a:spAutoFit/>
          </a:bodyPr>
          <a:lstStyle/>
          <a:p>
            <a:pPr>
              <a:lnSpc>
                <a:spcPct val="100000"/>
              </a:lnSpc>
              <a:spcBef>
                <a:spcPts val="100"/>
              </a:spcBef>
            </a:pPr>
            <a:r>
              <a:rPr sz="1400" dirty="0">
                <a:solidFill>
                  <a:srgbClr val="FFFFFF"/>
                </a:solidFill>
                <a:latin typeface="Trebuchet MS"/>
                <a:cs typeface="Trebuchet MS"/>
              </a:rPr>
              <a:t>5</a:t>
            </a:r>
            <a:r>
              <a:rPr sz="1400" spc="-90" dirty="0">
                <a:solidFill>
                  <a:srgbClr val="FFFFFF"/>
                </a:solidFill>
                <a:latin typeface="Trebuchet MS"/>
                <a:cs typeface="Trebuchet MS"/>
              </a:rPr>
              <a:t> </a:t>
            </a:r>
            <a:r>
              <a:rPr sz="1400" spc="-100" dirty="0">
                <a:solidFill>
                  <a:srgbClr val="FFFFFF"/>
                </a:solidFill>
                <a:latin typeface="Trebuchet MS"/>
                <a:cs typeface="Trebuchet MS"/>
              </a:rPr>
              <a:t>(6,41%)</a:t>
            </a:r>
            <a:endParaRPr sz="1400">
              <a:latin typeface="Trebuchet MS"/>
              <a:cs typeface="Trebuchet MS"/>
            </a:endParaRPr>
          </a:p>
        </p:txBody>
      </p:sp>
      <p:sp>
        <p:nvSpPr>
          <p:cNvPr id="48" name="object 48"/>
          <p:cNvSpPr txBox="1"/>
          <p:nvPr/>
        </p:nvSpPr>
        <p:spPr>
          <a:xfrm>
            <a:off x="5357795" y="2289349"/>
            <a:ext cx="645160" cy="238760"/>
          </a:xfrm>
          <a:prstGeom prst="rect">
            <a:avLst/>
          </a:prstGeom>
        </p:spPr>
        <p:txBody>
          <a:bodyPr vert="horz" wrap="square" lIns="0" tIns="12700" rIns="0" bIns="0" rtlCol="0">
            <a:spAutoFit/>
          </a:bodyPr>
          <a:lstStyle/>
          <a:p>
            <a:pPr>
              <a:lnSpc>
                <a:spcPct val="100000"/>
              </a:lnSpc>
              <a:spcBef>
                <a:spcPts val="100"/>
              </a:spcBef>
            </a:pPr>
            <a:r>
              <a:rPr sz="1400" dirty="0">
                <a:solidFill>
                  <a:srgbClr val="FFFFFF"/>
                </a:solidFill>
                <a:latin typeface="Trebuchet MS"/>
                <a:cs typeface="Trebuchet MS"/>
              </a:rPr>
              <a:t>5</a:t>
            </a:r>
            <a:r>
              <a:rPr sz="1400" spc="-90" dirty="0">
                <a:solidFill>
                  <a:srgbClr val="FFFFFF"/>
                </a:solidFill>
                <a:latin typeface="Trebuchet MS"/>
                <a:cs typeface="Trebuchet MS"/>
              </a:rPr>
              <a:t> </a:t>
            </a:r>
            <a:r>
              <a:rPr sz="1400" spc="-100" dirty="0">
                <a:solidFill>
                  <a:srgbClr val="FFFFFF"/>
                </a:solidFill>
                <a:latin typeface="Trebuchet MS"/>
                <a:cs typeface="Trebuchet MS"/>
              </a:rPr>
              <a:t>(6,41%)</a:t>
            </a:r>
            <a:endParaRPr sz="1400">
              <a:latin typeface="Trebuchet MS"/>
              <a:cs typeface="Trebuchet MS"/>
            </a:endParaRPr>
          </a:p>
        </p:txBody>
      </p:sp>
      <p:sp>
        <p:nvSpPr>
          <p:cNvPr id="49" name="object 49"/>
          <p:cNvSpPr txBox="1"/>
          <p:nvPr/>
        </p:nvSpPr>
        <p:spPr>
          <a:xfrm>
            <a:off x="5592826" y="1669642"/>
            <a:ext cx="645160" cy="238760"/>
          </a:xfrm>
          <a:prstGeom prst="rect">
            <a:avLst/>
          </a:prstGeom>
        </p:spPr>
        <p:txBody>
          <a:bodyPr vert="horz" wrap="square" lIns="0" tIns="12700" rIns="0" bIns="0" rtlCol="0">
            <a:spAutoFit/>
          </a:bodyPr>
          <a:lstStyle/>
          <a:p>
            <a:pPr>
              <a:lnSpc>
                <a:spcPct val="100000"/>
              </a:lnSpc>
              <a:spcBef>
                <a:spcPts val="100"/>
              </a:spcBef>
            </a:pPr>
            <a:r>
              <a:rPr sz="1400" dirty="0">
                <a:solidFill>
                  <a:srgbClr val="FFFFFF"/>
                </a:solidFill>
                <a:latin typeface="Trebuchet MS"/>
                <a:cs typeface="Trebuchet MS"/>
              </a:rPr>
              <a:t>5</a:t>
            </a:r>
            <a:r>
              <a:rPr sz="1400" spc="-90" dirty="0">
                <a:solidFill>
                  <a:srgbClr val="FFFFFF"/>
                </a:solidFill>
                <a:latin typeface="Trebuchet MS"/>
                <a:cs typeface="Trebuchet MS"/>
              </a:rPr>
              <a:t> </a:t>
            </a:r>
            <a:r>
              <a:rPr sz="1400" spc="-100" dirty="0">
                <a:solidFill>
                  <a:srgbClr val="FFFFFF"/>
                </a:solidFill>
                <a:latin typeface="Trebuchet MS"/>
                <a:cs typeface="Trebuchet MS"/>
              </a:rPr>
              <a:t>(6,41%)</a:t>
            </a:r>
            <a:endParaRPr sz="1400">
              <a:latin typeface="Trebuchet MS"/>
              <a:cs typeface="Trebuchet MS"/>
            </a:endParaRPr>
          </a:p>
        </p:txBody>
      </p:sp>
      <p:sp>
        <p:nvSpPr>
          <p:cNvPr id="50" name="object 50"/>
          <p:cNvSpPr txBox="1"/>
          <p:nvPr/>
        </p:nvSpPr>
        <p:spPr>
          <a:xfrm>
            <a:off x="6051946" y="885355"/>
            <a:ext cx="1254760" cy="545465"/>
          </a:xfrm>
          <a:prstGeom prst="rect">
            <a:avLst/>
          </a:prstGeom>
        </p:spPr>
        <p:txBody>
          <a:bodyPr vert="horz" wrap="square" lIns="0" tIns="59055" rIns="0" bIns="0" rtlCol="0">
            <a:spAutoFit/>
          </a:bodyPr>
          <a:lstStyle/>
          <a:p>
            <a:pPr marL="609600">
              <a:lnSpc>
                <a:spcPct val="100000"/>
              </a:lnSpc>
              <a:spcBef>
                <a:spcPts val="465"/>
              </a:spcBef>
            </a:pPr>
            <a:r>
              <a:rPr sz="1400" dirty="0">
                <a:solidFill>
                  <a:srgbClr val="FFFFFF"/>
                </a:solidFill>
                <a:latin typeface="Trebuchet MS"/>
                <a:cs typeface="Trebuchet MS"/>
              </a:rPr>
              <a:t>5</a:t>
            </a:r>
            <a:r>
              <a:rPr sz="1400" spc="-90" dirty="0">
                <a:solidFill>
                  <a:srgbClr val="FFFFFF"/>
                </a:solidFill>
                <a:latin typeface="Trebuchet MS"/>
                <a:cs typeface="Trebuchet MS"/>
              </a:rPr>
              <a:t> </a:t>
            </a:r>
            <a:r>
              <a:rPr sz="1400" spc="-100" dirty="0">
                <a:solidFill>
                  <a:srgbClr val="FFFFFF"/>
                </a:solidFill>
                <a:latin typeface="Trebuchet MS"/>
                <a:cs typeface="Trebuchet MS"/>
              </a:rPr>
              <a:t>(6,41%)</a:t>
            </a:r>
            <a:endParaRPr sz="1400">
              <a:latin typeface="Trebuchet MS"/>
              <a:cs typeface="Trebuchet MS"/>
            </a:endParaRPr>
          </a:p>
          <a:p>
            <a:pPr>
              <a:lnSpc>
                <a:spcPct val="100000"/>
              </a:lnSpc>
              <a:spcBef>
                <a:spcPts val="365"/>
              </a:spcBef>
            </a:pPr>
            <a:r>
              <a:rPr sz="1400" dirty="0">
                <a:solidFill>
                  <a:srgbClr val="FFFFFF"/>
                </a:solidFill>
                <a:latin typeface="Trebuchet MS"/>
                <a:cs typeface="Trebuchet MS"/>
              </a:rPr>
              <a:t>5</a:t>
            </a:r>
            <a:r>
              <a:rPr sz="1400" spc="-90" dirty="0">
                <a:solidFill>
                  <a:srgbClr val="FFFFFF"/>
                </a:solidFill>
                <a:latin typeface="Trebuchet MS"/>
                <a:cs typeface="Trebuchet MS"/>
              </a:rPr>
              <a:t> </a:t>
            </a:r>
            <a:r>
              <a:rPr sz="1400" spc="-10" dirty="0">
                <a:solidFill>
                  <a:srgbClr val="FFFFFF"/>
                </a:solidFill>
                <a:latin typeface="Trebuchet MS"/>
                <a:cs typeface="Trebuchet MS"/>
              </a:rPr>
              <a:t>(6,41%)</a:t>
            </a:r>
            <a:endParaRPr sz="1400">
              <a:latin typeface="Trebuchet MS"/>
              <a:cs typeface="Trebuchet MS"/>
            </a:endParaRPr>
          </a:p>
        </p:txBody>
      </p:sp>
      <p:grpSp>
        <p:nvGrpSpPr>
          <p:cNvPr id="51" name="object 51"/>
          <p:cNvGrpSpPr/>
          <p:nvPr/>
        </p:nvGrpSpPr>
        <p:grpSpPr>
          <a:xfrm>
            <a:off x="11434994" y="870320"/>
            <a:ext cx="479425" cy="3605529"/>
            <a:chOff x="11434994" y="870320"/>
            <a:chExt cx="479425" cy="3605529"/>
          </a:xfrm>
        </p:grpSpPr>
        <p:pic>
          <p:nvPicPr>
            <p:cNvPr id="52" name="object 52"/>
            <p:cNvPicPr/>
            <p:nvPr/>
          </p:nvPicPr>
          <p:blipFill>
            <a:blip r:embed="rId2" cstate="print"/>
            <a:stretch>
              <a:fillRect/>
            </a:stretch>
          </p:blipFill>
          <p:spPr>
            <a:xfrm>
              <a:off x="11434994" y="870320"/>
              <a:ext cx="479075" cy="94568"/>
            </a:xfrm>
            <a:prstGeom prst="rect">
              <a:avLst/>
            </a:prstGeom>
          </p:spPr>
        </p:pic>
        <p:pic>
          <p:nvPicPr>
            <p:cNvPr id="53" name="object 53"/>
            <p:cNvPicPr/>
            <p:nvPr/>
          </p:nvPicPr>
          <p:blipFill>
            <a:blip r:embed="rId3" cstate="print"/>
            <a:stretch>
              <a:fillRect/>
            </a:stretch>
          </p:blipFill>
          <p:spPr>
            <a:xfrm>
              <a:off x="11442694" y="1075054"/>
              <a:ext cx="95250" cy="95250"/>
            </a:xfrm>
            <a:prstGeom prst="rect">
              <a:avLst/>
            </a:prstGeom>
          </p:spPr>
        </p:pic>
        <p:pic>
          <p:nvPicPr>
            <p:cNvPr id="54" name="object 54"/>
            <p:cNvPicPr/>
            <p:nvPr/>
          </p:nvPicPr>
          <p:blipFill>
            <a:blip r:embed="rId4" cstate="print"/>
            <a:stretch>
              <a:fillRect/>
            </a:stretch>
          </p:blipFill>
          <p:spPr>
            <a:xfrm>
              <a:off x="11442694" y="1332229"/>
              <a:ext cx="95250" cy="95250"/>
            </a:xfrm>
            <a:prstGeom prst="rect">
              <a:avLst/>
            </a:prstGeom>
          </p:spPr>
        </p:pic>
        <p:pic>
          <p:nvPicPr>
            <p:cNvPr id="55" name="object 55"/>
            <p:cNvPicPr/>
            <p:nvPr/>
          </p:nvPicPr>
          <p:blipFill>
            <a:blip r:embed="rId5" cstate="print"/>
            <a:stretch>
              <a:fillRect/>
            </a:stretch>
          </p:blipFill>
          <p:spPr>
            <a:xfrm>
              <a:off x="11442694" y="1589404"/>
              <a:ext cx="95250" cy="95250"/>
            </a:xfrm>
            <a:prstGeom prst="rect">
              <a:avLst/>
            </a:prstGeom>
          </p:spPr>
        </p:pic>
        <p:pic>
          <p:nvPicPr>
            <p:cNvPr id="56" name="object 56"/>
            <p:cNvPicPr/>
            <p:nvPr/>
          </p:nvPicPr>
          <p:blipFill>
            <a:blip r:embed="rId6" cstate="print"/>
            <a:stretch>
              <a:fillRect/>
            </a:stretch>
          </p:blipFill>
          <p:spPr>
            <a:xfrm>
              <a:off x="11442694" y="1837053"/>
              <a:ext cx="95250" cy="95250"/>
            </a:xfrm>
            <a:prstGeom prst="rect">
              <a:avLst/>
            </a:prstGeom>
          </p:spPr>
        </p:pic>
        <p:pic>
          <p:nvPicPr>
            <p:cNvPr id="57" name="object 57"/>
            <p:cNvPicPr/>
            <p:nvPr/>
          </p:nvPicPr>
          <p:blipFill>
            <a:blip r:embed="rId7" cstate="print"/>
            <a:stretch>
              <a:fillRect/>
            </a:stretch>
          </p:blipFill>
          <p:spPr>
            <a:xfrm>
              <a:off x="11442694" y="2094228"/>
              <a:ext cx="95250" cy="95250"/>
            </a:xfrm>
            <a:prstGeom prst="rect">
              <a:avLst/>
            </a:prstGeom>
          </p:spPr>
        </p:pic>
        <p:pic>
          <p:nvPicPr>
            <p:cNvPr id="58" name="object 58"/>
            <p:cNvPicPr/>
            <p:nvPr/>
          </p:nvPicPr>
          <p:blipFill>
            <a:blip r:embed="rId8" cstate="print"/>
            <a:stretch>
              <a:fillRect/>
            </a:stretch>
          </p:blipFill>
          <p:spPr>
            <a:xfrm>
              <a:off x="11442694" y="2351403"/>
              <a:ext cx="95250" cy="95250"/>
            </a:xfrm>
            <a:prstGeom prst="rect">
              <a:avLst/>
            </a:prstGeom>
          </p:spPr>
        </p:pic>
        <p:pic>
          <p:nvPicPr>
            <p:cNvPr id="59" name="object 59"/>
            <p:cNvPicPr/>
            <p:nvPr/>
          </p:nvPicPr>
          <p:blipFill>
            <a:blip r:embed="rId9" cstate="print"/>
            <a:stretch>
              <a:fillRect/>
            </a:stretch>
          </p:blipFill>
          <p:spPr>
            <a:xfrm>
              <a:off x="11442694" y="2599054"/>
              <a:ext cx="95250" cy="95250"/>
            </a:xfrm>
            <a:prstGeom prst="rect">
              <a:avLst/>
            </a:prstGeom>
          </p:spPr>
        </p:pic>
        <p:pic>
          <p:nvPicPr>
            <p:cNvPr id="60" name="object 60"/>
            <p:cNvPicPr/>
            <p:nvPr/>
          </p:nvPicPr>
          <p:blipFill>
            <a:blip r:embed="rId10" cstate="print"/>
            <a:stretch>
              <a:fillRect/>
            </a:stretch>
          </p:blipFill>
          <p:spPr>
            <a:xfrm>
              <a:off x="11442694" y="2856229"/>
              <a:ext cx="95250" cy="95250"/>
            </a:xfrm>
            <a:prstGeom prst="rect">
              <a:avLst/>
            </a:prstGeom>
          </p:spPr>
        </p:pic>
        <p:pic>
          <p:nvPicPr>
            <p:cNvPr id="61" name="object 61"/>
            <p:cNvPicPr/>
            <p:nvPr/>
          </p:nvPicPr>
          <p:blipFill>
            <a:blip r:embed="rId11" cstate="print"/>
            <a:stretch>
              <a:fillRect/>
            </a:stretch>
          </p:blipFill>
          <p:spPr>
            <a:xfrm>
              <a:off x="11442694" y="3113394"/>
              <a:ext cx="95250" cy="95250"/>
            </a:xfrm>
            <a:prstGeom prst="rect">
              <a:avLst/>
            </a:prstGeom>
          </p:spPr>
        </p:pic>
        <p:pic>
          <p:nvPicPr>
            <p:cNvPr id="62" name="object 62"/>
            <p:cNvPicPr/>
            <p:nvPr/>
          </p:nvPicPr>
          <p:blipFill>
            <a:blip r:embed="rId12" cstate="print"/>
            <a:stretch>
              <a:fillRect/>
            </a:stretch>
          </p:blipFill>
          <p:spPr>
            <a:xfrm>
              <a:off x="11442694" y="3361044"/>
              <a:ext cx="95250" cy="95250"/>
            </a:xfrm>
            <a:prstGeom prst="rect">
              <a:avLst/>
            </a:prstGeom>
          </p:spPr>
        </p:pic>
        <p:pic>
          <p:nvPicPr>
            <p:cNvPr id="63" name="object 63"/>
            <p:cNvPicPr/>
            <p:nvPr/>
          </p:nvPicPr>
          <p:blipFill>
            <a:blip r:embed="rId13" cstate="print"/>
            <a:stretch>
              <a:fillRect/>
            </a:stretch>
          </p:blipFill>
          <p:spPr>
            <a:xfrm>
              <a:off x="11442694" y="3618235"/>
              <a:ext cx="95250" cy="95250"/>
            </a:xfrm>
            <a:prstGeom prst="rect">
              <a:avLst/>
            </a:prstGeom>
          </p:spPr>
        </p:pic>
        <p:pic>
          <p:nvPicPr>
            <p:cNvPr id="64" name="object 64"/>
            <p:cNvPicPr/>
            <p:nvPr/>
          </p:nvPicPr>
          <p:blipFill>
            <a:blip r:embed="rId14" cstate="print"/>
            <a:stretch>
              <a:fillRect/>
            </a:stretch>
          </p:blipFill>
          <p:spPr>
            <a:xfrm>
              <a:off x="11442694" y="3875394"/>
              <a:ext cx="95250" cy="95250"/>
            </a:xfrm>
            <a:prstGeom prst="rect">
              <a:avLst/>
            </a:prstGeom>
          </p:spPr>
        </p:pic>
        <p:pic>
          <p:nvPicPr>
            <p:cNvPr id="65" name="object 65"/>
            <p:cNvPicPr/>
            <p:nvPr/>
          </p:nvPicPr>
          <p:blipFill>
            <a:blip r:embed="rId15" cstate="print"/>
            <a:stretch>
              <a:fillRect/>
            </a:stretch>
          </p:blipFill>
          <p:spPr>
            <a:xfrm>
              <a:off x="11442694" y="4123044"/>
              <a:ext cx="95250" cy="95250"/>
            </a:xfrm>
            <a:prstGeom prst="rect">
              <a:avLst/>
            </a:prstGeom>
          </p:spPr>
        </p:pic>
        <p:pic>
          <p:nvPicPr>
            <p:cNvPr id="66" name="object 66"/>
            <p:cNvPicPr/>
            <p:nvPr/>
          </p:nvPicPr>
          <p:blipFill>
            <a:blip r:embed="rId16" cstate="print"/>
            <a:stretch>
              <a:fillRect/>
            </a:stretch>
          </p:blipFill>
          <p:spPr>
            <a:xfrm>
              <a:off x="11442694" y="4380235"/>
              <a:ext cx="95250" cy="95250"/>
            </a:xfrm>
            <a:prstGeom prst="rect">
              <a:avLst/>
            </a:prstGeom>
          </p:spPr>
        </p:pic>
      </p:grpSp>
      <p:sp>
        <p:nvSpPr>
          <p:cNvPr id="67" name="object 67"/>
          <p:cNvSpPr txBox="1"/>
          <p:nvPr/>
        </p:nvSpPr>
        <p:spPr>
          <a:xfrm>
            <a:off x="11560073" y="920102"/>
            <a:ext cx="156210" cy="3587750"/>
          </a:xfrm>
          <a:prstGeom prst="rect">
            <a:avLst/>
          </a:prstGeom>
        </p:spPr>
        <p:txBody>
          <a:bodyPr vert="horz" wrap="square" lIns="0" tIns="102235" rIns="0" bIns="0" rtlCol="0">
            <a:spAutoFit/>
          </a:bodyPr>
          <a:lstStyle/>
          <a:p>
            <a:pPr>
              <a:lnSpc>
                <a:spcPct val="100000"/>
              </a:lnSpc>
              <a:spcBef>
                <a:spcPts val="805"/>
              </a:spcBef>
            </a:pPr>
            <a:r>
              <a:rPr sz="1100" spc="-50" dirty="0">
                <a:solidFill>
                  <a:srgbClr val="FFFFFF"/>
                </a:solidFill>
                <a:latin typeface="Trebuchet MS"/>
                <a:cs typeface="Trebuchet MS"/>
              </a:rPr>
              <a:t>8</a:t>
            </a:r>
            <a:endParaRPr sz="1100">
              <a:latin typeface="Trebuchet MS"/>
              <a:cs typeface="Trebuchet MS"/>
            </a:endParaRPr>
          </a:p>
          <a:p>
            <a:pPr>
              <a:lnSpc>
                <a:spcPct val="100000"/>
              </a:lnSpc>
              <a:spcBef>
                <a:spcPts val="705"/>
              </a:spcBef>
            </a:pPr>
            <a:r>
              <a:rPr sz="1100" spc="-50" dirty="0">
                <a:solidFill>
                  <a:srgbClr val="FFFFFF"/>
                </a:solidFill>
                <a:latin typeface="Trebuchet MS"/>
                <a:cs typeface="Trebuchet MS"/>
              </a:rPr>
              <a:t>9</a:t>
            </a:r>
            <a:endParaRPr sz="1100">
              <a:latin typeface="Trebuchet MS"/>
              <a:cs typeface="Trebuchet MS"/>
            </a:endParaRPr>
          </a:p>
          <a:p>
            <a:pPr>
              <a:lnSpc>
                <a:spcPct val="100000"/>
              </a:lnSpc>
              <a:spcBef>
                <a:spcPts val="705"/>
              </a:spcBef>
            </a:pPr>
            <a:r>
              <a:rPr sz="1100" spc="-25" dirty="0">
                <a:solidFill>
                  <a:srgbClr val="FFFFFF"/>
                </a:solidFill>
                <a:latin typeface="Trebuchet MS"/>
                <a:cs typeface="Trebuchet MS"/>
              </a:rPr>
              <a:t>16</a:t>
            </a:r>
            <a:endParaRPr sz="1100">
              <a:latin typeface="Trebuchet MS"/>
              <a:cs typeface="Trebuchet MS"/>
            </a:endParaRPr>
          </a:p>
          <a:p>
            <a:pPr>
              <a:lnSpc>
                <a:spcPct val="100000"/>
              </a:lnSpc>
              <a:spcBef>
                <a:spcPts val="630"/>
              </a:spcBef>
            </a:pPr>
            <a:r>
              <a:rPr sz="1100" spc="-25" dirty="0">
                <a:solidFill>
                  <a:srgbClr val="FFFFFF"/>
                </a:solidFill>
                <a:latin typeface="Trebuchet MS"/>
                <a:cs typeface="Trebuchet MS"/>
              </a:rPr>
              <a:t>33</a:t>
            </a:r>
            <a:endParaRPr sz="1100">
              <a:latin typeface="Trebuchet MS"/>
              <a:cs typeface="Trebuchet MS"/>
            </a:endParaRPr>
          </a:p>
          <a:p>
            <a:pPr>
              <a:lnSpc>
                <a:spcPct val="100000"/>
              </a:lnSpc>
              <a:spcBef>
                <a:spcPts val="705"/>
              </a:spcBef>
            </a:pPr>
            <a:r>
              <a:rPr sz="1100" spc="-25" dirty="0">
                <a:solidFill>
                  <a:srgbClr val="FFFFFF"/>
                </a:solidFill>
                <a:latin typeface="Trebuchet MS"/>
                <a:cs typeface="Trebuchet MS"/>
              </a:rPr>
              <a:t>43</a:t>
            </a:r>
            <a:endParaRPr sz="1100">
              <a:latin typeface="Trebuchet MS"/>
              <a:cs typeface="Trebuchet MS"/>
            </a:endParaRPr>
          </a:p>
          <a:p>
            <a:pPr>
              <a:lnSpc>
                <a:spcPct val="100000"/>
              </a:lnSpc>
              <a:spcBef>
                <a:spcPts val="705"/>
              </a:spcBef>
            </a:pPr>
            <a:r>
              <a:rPr sz="1100" spc="-50" dirty="0">
                <a:solidFill>
                  <a:srgbClr val="FFFFFF"/>
                </a:solidFill>
                <a:latin typeface="Trebuchet MS"/>
                <a:cs typeface="Trebuchet MS"/>
              </a:rPr>
              <a:t>3</a:t>
            </a:r>
            <a:endParaRPr sz="1100">
              <a:latin typeface="Trebuchet MS"/>
              <a:cs typeface="Trebuchet MS"/>
            </a:endParaRPr>
          </a:p>
          <a:p>
            <a:pPr>
              <a:lnSpc>
                <a:spcPct val="100000"/>
              </a:lnSpc>
              <a:spcBef>
                <a:spcPts val="630"/>
              </a:spcBef>
            </a:pPr>
            <a:r>
              <a:rPr sz="1100" spc="-50" dirty="0">
                <a:solidFill>
                  <a:srgbClr val="FFFFFF"/>
                </a:solidFill>
                <a:latin typeface="Trebuchet MS"/>
                <a:cs typeface="Trebuchet MS"/>
              </a:rPr>
              <a:t>5</a:t>
            </a:r>
            <a:endParaRPr sz="1100">
              <a:latin typeface="Trebuchet MS"/>
              <a:cs typeface="Trebuchet MS"/>
            </a:endParaRPr>
          </a:p>
          <a:p>
            <a:pPr>
              <a:lnSpc>
                <a:spcPct val="100000"/>
              </a:lnSpc>
              <a:spcBef>
                <a:spcPts val="705"/>
              </a:spcBef>
            </a:pPr>
            <a:r>
              <a:rPr sz="1100" spc="-25" dirty="0">
                <a:solidFill>
                  <a:srgbClr val="FFFFFF"/>
                </a:solidFill>
                <a:latin typeface="Trebuchet MS"/>
                <a:cs typeface="Trebuchet MS"/>
              </a:rPr>
              <a:t>15</a:t>
            </a:r>
            <a:endParaRPr sz="1100">
              <a:latin typeface="Trebuchet MS"/>
              <a:cs typeface="Trebuchet MS"/>
            </a:endParaRPr>
          </a:p>
          <a:p>
            <a:pPr>
              <a:lnSpc>
                <a:spcPct val="100000"/>
              </a:lnSpc>
              <a:spcBef>
                <a:spcPts val="630"/>
              </a:spcBef>
            </a:pPr>
            <a:r>
              <a:rPr sz="1100" spc="-25" dirty="0">
                <a:solidFill>
                  <a:srgbClr val="FFFFFF"/>
                </a:solidFill>
                <a:latin typeface="Trebuchet MS"/>
                <a:cs typeface="Trebuchet MS"/>
              </a:rPr>
              <a:t>25</a:t>
            </a:r>
            <a:endParaRPr sz="1100">
              <a:latin typeface="Trebuchet MS"/>
              <a:cs typeface="Trebuchet MS"/>
            </a:endParaRPr>
          </a:p>
          <a:p>
            <a:pPr>
              <a:lnSpc>
                <a:spcPct val="100000"/>
              </a:lnSpc>
              <a:spcBef>
                <a:spcPts val="705"/>
              </a:spcBef>
            </a:pPr>
            <a:r>
              <a:rPr sz="1100" spc="-25" dirty="0">
                <a:solidFill>
                  <a:srgbClr val="FFFFFF"/>
                </a:solidFill>
                <a:latin typeface="Trebuchet MS"/>
                <a:cs typeface="Trebuchet MS"/>
              </a:rPr>
              <a:t>29</a:t>
            </a:r>
            <a:endParaRPr sz="1100">
              <a:latin typeface="Trebuchet MS"/>
              <a:cs typeface="Trebuchet MS"/>
            </a:endParaRPr>
          </a:p>
          <a:p>
            <a:pPr>
              <a:lnSpc>
                <a:spcPct val="100000"/>
              </a:lnSpc>
              <a:spcBef>
                <a:spcPts val="705"/>
              </a:spcBef>
            </a:pPr>
            <a:r>
              <a:rPr sz="1100" spc="-25" dirty="0">
                <a:solidFill>
                  <a:srgbClr val="FFFFFF"/>
                </a:solidFill>
                <a:latin typeface="Trebuchet MS"/>
                <a:cs typeface="Trebuchet MS"/>
              </a:rPr>
              <a:t>37</a:t>
            </a:r>
            <a:endParaRPr sz="1100">
              <a:latin typeface="Trebuchet MS"/>
              <a:cs typeface="Trebuchet MS"/>
            </a:endParaRPr>
          </a:p>
          <a:p>
            <a:pPr>
              <a:lnSpc>
                <a:spcPct val="100000"/>
              </a:lnSpc>
              <a:spcBef>
                <a:spcPts val="630"/>
              </a:spcBef>
            </a:pPr>
            <a:r>
              <a:rPr sz="1100" spc="-25" dirty="0">
                <a:solidFill>
                  <a:srgbClr val="FFFFFF"/>
                </a:solidFill>
                <a:latin typeface="Trebuchet MS"/>
                <a:cs typeface="Trebuchet MS"/>
              </a:rPr>
              <a:t>39</a:t>
            </a:r>
            <a:endParaRPr sz="1100">
              <a:latin typeface="Trebuchet MS"/>
              <a:cs typeface="Trebuchet MS"/>
            </a:endParaRPr>
          </a:p>
          <a:p>
            <a:pPr>
              <a:lnSpc>
                <a:spcPct val="100000"/>
              </a:lnSpc>
              <a:spcBef>
                <a:spcPts val="705"/>
              </a:spcBef>
            </a:pPr>
            <a:r>
              <a:rPr sz="1100" spc="-25" dirty="0">
                <a:solidFill>
                  <a:srgbClr val="FFFFFF"/>
                </a:solidFill>
                <a:latin typeface="Trebuchet MS"/>
                <a:cs typeface="Trebuchet MS"/>
              </a:rPr>
              <a:t>41</a:t>
            </a:r>
            <a:endParaRPr sz="1100">
              <a:latin typeface="Trebuchet MS"/>
              <a:cs typeface="Trebuchet MS"/>
            </a:endParaRPr>
          </a:p>
          <a:p>
            <a:pPr>
              <a:lnSpc>
                <a:spcPct val="100000"/>
              </a:lnSpc>
              <a:spcBef>
                <a:spcPts val="705"/>
              </a:spcBef>
            </a:pPr>
            <a:r>
              <a:rPr sz="1100" spc="-25" dirty="0">
                <a:solidFill>
                  <a:srgbClr val="FFFFFF"/>
                </a:solidFill>
                <a:latin typeface="Trebuchet MS"/>
                <a:cs typeface="Trebuchet MS"/>
              </a:rPr>
              <a:t>49</a:t>
            </a:r>
            <a:endParaRPr sz="1100">
              <a:latin typeface="Trebuchet MS"/>
              <a:cs typeface="Trebuchet MS"/>
            </a:endParaRPr>
          </a:p>
        </p:txBody>
      </p:sp>
      <p:sp>
        <p:nvSpPr>
          <p:cNvPr id="68" name="object 68"/>
          <p:cNvSpPr txBox="1"/>
          <p:nvPr/>
        </p:nvSpPr>
        <p:spPr>
          <a:xfrm>
            <a:off x="1495425" y="5667390"/>
            <a:ext cx="1162050" cy="1152525"/>
          </a:xfrm>
          <a:prstGeom prst="rect">
            <a:avLst/>
          </a:prstGeom>
          <a:solidFill>
            <a:srgbClr val="E8C36A"/>
          </a:solidFill>
        </p:spPr>
        <p:txBody>
          <a:bodyPr vert="horz" wrap="square" lIns="0" tIns="635" rIns="0" bIns="0" rtlCol="0">
            <a:spAutoFit/>
          </a:bodyPr>
          <a:lstStyle/>
          <a:p>
            <a:pPr>
              <a:lnSpc>
                <a:spcPct val="100000"/>
              </a:lnSpc>
              <a:spcBef>
                <a:spcPts val="5"/>
              </a:spcBef>
            </a:pPr>
            <a:endParaRPr sz="2200">
              <a:latin typeface="Times New Roman"/>
              <a:cs typeface="Times New Roman"/>
            </a:endParaRPr>
          </a:p>
          <a:p>
            <a:pPr algn="ctr">
              <a:lnSpc>
                <a:spcPct val="100000"/>
              </a:lnSpc>
            </a:pPr>
            <a:r>
              <a:rPr sz="2200" b="1" spc="-50" dirty="0">
                <a:solidFill>
                  <a:srgbClr val="3A3D46"/>
                </a:solidFill>
                <a:latin typeface="Segoe UI"/>
                <a:cs typeface="Segoe UI"/>
              </a:rPr>
              <a:t>6</a:t>
            </a:r>
            <a:endParaRPr sz="2200">
              <a:latin typeface="Segoe UI"/>
              <a:cs typeface="Segoe UI"/>
            </a:endParaRPr>
          </a:p>
          <a:p>
            <a:pPr algn="ctr">
              <a:lnSpc>
                <a:spcPct val="100000"/>
              </a:lnSpc>
              <a:spcBef>
                <a:spcPts val="160"/>
              </a:spcBef>
            </a:pPr>
            <a:r>
              <a:rPr sz="1200" spc="-10" dirty="0">
                <a:solidFill>
                  <a:srgbClr val="3A3D46"/>
                </a:solidFill>
                <a:latin typeface="Trebuchet MS"/>
                <a:cs typeface="Trebuchet MS"/>
              </a:rPr>
              <a:t>vendas</a:t>
            </a:r>
            <a:endParaRPr sz="1200">
              <a:latin typeface="Trebuchet MS"/>
              <a:cs typeface="Trebuchet MS"/>
            </a:endParaRPr>
          </a:p>
        </p:txBody>
      </p:sp>
      <p:sp>
        <p:nvSpPr>
          <p:cNvPr id="69" name="object 69"/>
          <p:cNvSpPr txBox="1"/>
          <p:nvPr/>
        </p:nvSpPr>
        <p:spPr>
          <a:xfrm>
            <a:off x="419100" y="4838700"/>
            <a:ext cx="2228850" cy="666750"/>
          </a:xfrm>
          <a:prstGeom prst="rect">
            <a:avLst/>
          </a:prstGeom>
          <a:solidFill>
            <a:srgbClr val="E8C36A"/>
          </a:solidFill>
        </p:spPr>
        <p:txBody>
          <a:bodyPr vert="horz" wrap="square" lIns="0" tIns="67945" rIns="0" bIns="0" rtlCol="0">
            <a:spAutoFit/>
          </a:bodyPr>
          <a:lstStyle/>
          <a:p>
            <a:pPr algn="ctr">
              <a:lnSpc>
                <a:spcPct val="100000"/>
              </a:lnSpc>
              <a:spcBef>
                <a:spcPts val="535"/>
              </a:spcBef>
            </a:pPr>
            <a:r>
              <a:rPr sz="2000" b="1" spc="-10" dirty="0">
                <a:solidFill>
                  <a:srgbClr val="3A3D46"/>
                </a:solidFill>
                <a:latin typeface="Segoe UI"/>
                <a:cs typeface="Segoe UI"/>
              </a:rPr>
              <a:t>Elyssa</a:t>
            </a:r>
            <a:endParaRPr sz="2000">
              <a:latin typeface="Segoe UI"/>
              <a:cs typeface="Segoe UI"/>
            </a:endParaRPr>
          </a:p>
          <a:p>
            <a:pPr algn="ctr">
              <a:lnSpc>
                <a:spcPct val="100000"/>
              </a:lnSpc>
              <a:spcBef>
                <a:spcPts val="275"/>
              </a:spcBef>
            </a:pPr>
            <a:r>
              <a:rPr sz="1500" spc="-20" dirty="0">
                <a:solidFill>
                  <a:srgbClr val="3A3D46"/>
                </a:solidFill>
                <a:latin typeface="Trebuchet MS"/>
                <a:cs typeface="Trebuchet MS"/>
              </a:rPr>
              <a:t>nome</a:t>
            </a:r>
            <a:endParaRPr sz="1500">
              <a:latin typeface="Trebuchet MS"/>
              <a:cs typeface="Trebuchet MS"/>
            </a:endParaRPr>
          </a:p>
        </p:txBody>
      </p:sp>
      <p:sp>
        <p:nvSpPr>
          <p:cNvPr id="70" name="object 70"/>
          <p:cNvSpPr txBox="1"/>
          <p:nvPr/>
        </p:nvSpPr>
        <p:spPr>
          <a:xfrm>
            <a:off x="419100" y="5667390"/>
            <a:ext cx="933450" cy="1152525"/>
          </a:xfrm>
          <a:prstGeom prst="rect">
            <a:avLst/>
          </a:prstGeom>
          <a:solidFill>
            <a:srgbClr val="E8C36A"/>
          </a:solidFill>
        </p:spPr>
        <p:txBody>
          <a:bodyPr vert="horz" wrap="square" lIns="0" tIns="42545" rIns="0" bIns="0" rtlCol="0">
            <a:spAutoFit/>
          </a:bodyPr>
          <a:lstStyle/>
          <a:p>
            <a:pPr>
              <a:lnSpc>
                <a:spcPct val="100000"/>
              </a:lnSpc>
              <a:spcBef>
                <a:spcPts val="335"/>
              </a:spcBef>
            </a:pPr>
            <a:endParaRPr sz="2000">
              <a:latin typeface="Times New Roman"/>
              <a:cs typeface="Times New Roman"/>
            </a:endParaRPr>
          </a:p>
          <a:p>
            <a:pPr algn="ctr">
              <a:lnSpc>
                <a:spcPct val="100000"/>
              </a:lnSpc>
            </a:pPr>
            <a:r>
              <a:rPr sz="2000" b="1" spc="-50" dirty="0">
                <a:solidFill>
                  <a:srgbClr val="3A3D46"/>
                </a:solidFill>
                <a:latin typeface="Segoe UI"/>
                <a:cs typeface="Segoe UI"/>
              </a:rPr>
              <a:t>M</a:t>
            </a:r>
            <a:endParaRPr sz="2000">
              <a:latin typeface="Segoe UI"/>
              <a:cs typeface="Segoe UI"/>
            </a:endParaRPr>
          </a:p>
          <a:p>
            <a:pPr algn="ctr">
              <a:lnSpc>
                <a:spcPct val="100000"/>
              </a:lnSpc>
              <a:spcBef>
                <a:spcPts val="200"/>
              </a:spcBef>
            </a:pPr>
            <a:r>
              <a:rPr sz="1200" spc="-10" dirty="0">
                <a:solidFill>
                  <a:srgbClr val="3A3D46"/>
                </a:solidFill>
                <a:latin typeface="Trebuchet MS"/>
                <a:cs typeface="Trebuchet MS"/>
              </a:rPr>
              <a:t>genero</a:t>
            </a:r>
            <a:endParaRPr sz="1200">
              <a:latin typeface="Trebuchet MS"/>
              <a:cs typeface="Trebuchet MS"/>
            </a:endParaRPr>
          </a:p>
        </p:txBody>
      </p:sp>
      <p:sp>
        <p:nvSpPr>
          <p:cNvPr id="71" name="object 71"/>
          <p:cNvSpPr txBox="1"/>
          <p:nvPr/>
        </p:nvSpPr>
        <p:spPr>
          <a:xfrm>
            <a:off x="2781300" y="5667390"/>
            <a:ext cx="933450" cy="1152525"/>
          </a:xfrm>
          <a:prstGeom prst="rect">
            <a:avLst/>
          </a:prstGeom>
          <a:solidFill>
            <a:srgbClr val="E8C36A"/>
          </a:solidFill>
        </p:spPr>
        <p:txBody>
          <a:bodyPr vert="horz" wrap="square" lIns="0" tIns="1905" rIns="0" bIns="0" rtlCol="0">
            <a:spAutoFit/>
          </a:bodyPr>
          <a:lstStyle/>
          <a:p>
            <a:pPr>
              <a:lnSpc>
                <a:spcPct val="100000"/>
              </a:lnSpc>
              <a:spcBef>
                <a:spcPts val="15"/>
              </a:spcBef>
            </a:pPr>
            <a:endParaRPr sz="1600">
              <a:latin typeface="Times New Roman"/>
              <a:cs typeface="Times New Roman"/>
            </a:endParaRPr>
          </a:p>
          <a:p>
            <a:pPr marL="79375" marR="109220" indent="-19050" algn="ctr">
              <a:lnSpc>
                <a:spcPct val="109400"/>
              </a:lnSpc>
            </a:pPr>
            <a:r>
              <a:rPr sz="1600" b="1" spc="-10" dirty="0">
                <a:solidFill>
                  <a:srgbClr val="3A3D46"/>
                </a:solidFill>
                <a:latin typeface="Segoe UI"/>
                <a:cs typeface="Segoe UI"/>
              </a:rPr>
              <a:t>Distrito Federal</a:t>
            </a:r>
            <a:endParaRPr sz="1600">
              <a:latin typeface="Segoe UI"/>
              <a:cs typeface="Segoe UI"/>
            </a:endParaRPr>
          </a:p>
          <a:p>
            <a:pPr algn="ctr">
              <a:lnSpc>
                <a:spcPts val="1220"/>
              </a:lnSpc>
            </a:pPr>
            <a:r>
              <a:rPr sz="1200" spc="-10" dirty="0">
                <a:solidFill>
                  <a:srgbClr val="3A3D46"/>
                </a:solidFill>
                <a:latin typeface="Trebuchet MS"/>
                <a:cs typeface="Trebuchet MS"/>
              </a:rPr>
              <a:t>estado</a:t>
            </a:r>
            <a:endParaRPr sz="1200">
              <a:latin typeface="Trebuchet MS"/>
              <a:cs typeface="Trebuchet MS"/>
            </a:endParaRPr>
          </a:p>
        </p:txBody>
      </p:sp>
      <p:sp>
        <p:nvSpPr>
          <p:cNvPr id="72" name="object 72"/>
          <p:cNvSpPr txBox="1"/>
          <p:nvPr/>
        </p:nvSpPr>
        <p:spPr>
          <a:xfrm>
            <a:off x="9944100" y="5648340"/>
            <a:ext cx="1162050" cy="1162050"/>
          </a:xfrm>
          <a:prstGeom prst="rect">
            <a:avLst/>
          </a:prstGeom>
          <a:solidFill>
            <a:srgbClr val="F4A261"/>
          </a:solidFill>
        </p:spPr>
        <p:txBody>
          <a:bodyPr vert="horz" wrap="square" lIns="0" tIns="5715" rIns="0" bIns="0" rtlCol="0">
            <a:spAutoFit/>
          </a:bodyPr>
          <a:lstStyle/>
          <a:p>
            <a:pPr>
              <a:lnSpc>
                <a:spcPct val="100000"/>
              </a:lnSpc>
              <a:spcBef>
                <a:spcPts val="45"/>
              </a:spcBef>
            </a:pPr>
            <a:endParaRPr sz="2200">
              <a:latin typeface="Times New Roman"/>
              <a:cs typeface="Times New Roman"/>
            </a:endParaRPr>
          </a:p>
          <a:p>
            <a:pPr algn="ctr">
              <a:lnSpc>
                <a:spcPct val="100000"/>
              </a:lnSpc>
            </a:pPr>
            <a:r>
              <a:rPr sz="2200" b="1" spc="-50" dirty="0">
                <a:solidFill>
                  <a:srgbClr val="3A3D46"/>
                </a:solidFill>
                <a:latin typeface="Segoe UI"/>
                <a:cs typeface="Segoe UI"/>
              </a:rPr>
              <a:t>6</a:t>
            </a:r>
            <a:endParaRPr sz="2200">
              <a:latin typeface="Segoe UI"/>
              <a:cs typeface="Segoe UI"/>
            </a:endParaRPr>
          </a:p>
          <a:p>
            <a:pPr algn="ctr">
              <a:lnSpc>
                <a:spcPct val="100000"/>
              </a:lnSpc>
              <a:spcBef>
                <a:spcPts val="160"/>
              </a:spcBef>
            </a:pPr>
            <a:r>
              <a:rPr sz="1200" spc="-10" dirty="0">
                <a:solidFill>
                  <a:srgbClr val="3A3D46"/>
                </a:solidFill>
                <a:latin typeface="Trebuchet MS"/>
                <a:cs typeface="Trebuchet MS"/>
              </a:rPr>
              <a:t>vendas</a:t>
            </a:r>
            <a:endParaRPr sz="1200">
              <a:latin typeface="Trebuchet MS"/>
              <a:cs typeface="Trebuchet MS"/>
            </a:endParaRPr>
          </a:p>
        </p:txBody>
      </p:sp>
      <p:sp>
        <p:nvSpPr>
          <p:cNvPr id="73" name="object 73"/>
          <p:cNvSpPr txBox="1"/>
          <p:nvPr/>
        </p:nvSpPr>
        <p:spPr>
          <a:xfrm>
            <a:off x="8867790" y="4829190"/>
            <a:ext cx="2228850" cy="666750"/>
          </a:xfrm>
          <a:prstGeom prst="rect">
            <a:avLst/>
          </a:prstGeom>
          <a:solidFill>
            <a:srgbClr val="F4A261"/>
          </a:solidFill>
        </p:spPr>
        <p:txBody>
          <a:bodyPr vert="horz" wrap="square" lIns="0" tIns="67945" rIns="0" bIns="0" rtlCol="0">
            <a:spAutoFit/>
          </a:bodyPr>
          <a:lstStyle/>
          <a:p>
            <a:pPr algn="ctr">
              <a:lnSpc>
                <a:spcPct val="100000"/>
              </a:lnSpc>
              <a:spcBef>
                <a:spcPts val="535"/>
              </a:spcBef>
            </a:pPr>
            <a:r>
              <a:rPr sz="2000" b="1" spc="-25" dirty="0">
                <a:solidFill>
                  <a:srgbClr val="3A3D46"/>
                </a:solidFill>
                <a:latin typeface="Segoe UI"/>
                <a:cs typeface="Segoe UI"/>
              </a:rPr>
              <a:t>Row</a:t>
            </a:r>
            <a:endParaRPr sz="2000">
              <a:latin typeface="Segoe UI"/>
              <a:cs typeface="Segoe UI"/>
            </a:endParaRPr>
          </a:p>
          <a:p>
            <a:pPr algn="ctr">
              <a:lnSpc>
                <a:spcPct val="100000"/>
              </a:lnSpc>
              <a:spcBef>
                <a:spcPts val="275"/>
              </a:spcBef>
            </a:pPr>
            <a:r>
              <a:rPr sz="1500" spc="-20" dirty="0">
                <a:solidFill>
                  <a:srgbClr val="3A3D46"/>
                </a:solidFill>
                <a:latin typeface="Trebuchet MS"/>
                <a:cs typeface="Trebuchet MS"/>
              </a:rPr>
              <a:t>nome</a:t>
            </a:r>
            <a:endParaRPr sz="1500">
              <a:latin typeface="Trebuchet MS"/>
              <a:cs typeface="Trebuchet MS"/>
            </a:endParaRPr>
          </a:p>
        </p:txBody>
      </p:sp>
      <p:sp>
        <p:nvSpPr>
          <p:cNvPr id="74" name="object 74"/>
          <p:cNvSpPr txBox="1"/>
          <p:nvPr/>
        </p:nvSpPr>
        <p:spPr>
          <a:xfrm>
            <a:off x="8867790" y="5648340"/>
            <a:ext cx="933450" cy="1162050"/>
          </a:xfrm>
          <a:prstGeom prst="rect">
            <a:avLst/>
          </a:prstGeom>
          <a:solidFill>
            <a:srgbClr val="F4A261"/>
          </a:solidFill>
        </p:spPr>
        <p:txBody>
          <a:bodyPr vert="horz" wrap="square" lIns="0" tIns="5715" rIns="0" bIns="0" rtlCol="0">
            <a:spAutoFit/>
          </a:bodyPr>
          <a:lstStyle/>
          <a:p>
            <a:pPr>
              <a:lnSpc>
                <a:spcPct val="100000"/>
              </a:lnSpc>
              <a:spcBef>
                <a:spcPts val="45"/>
              </a:spcBef>
            </a:pPr>
            <a:endParaRPr sz="2200">
              <a:latin typeface="Times New Roman"/>
              <a:cs typeface="Times New Roman"/>
            </a:endParaRPr>
          </a:p>
          <a:p>
            <a:pPr algn="ctr">
              <a:lnSpc>
                <a:spcPct val="100000"/>
              </a:lnSpc>
            </a:pPr>
            <a:r>
              <a:rPr sz="2200" b="1" spc="-50" dirty="0">
                <a:solidFill>
                  <a:srgbClr val="3A3D46"/>
                </a:solidFill>
                <a:latin typeface="Segoe UI"/>
                <a:cs typeface="Segoe UI"/>
              </a:rPr>
              <a:t>F</a:t>
            </a:r>
            <a:endParaRPr sz="2200">
              <a:latin typeface="Segoe UI"/>
              <a:cs typeface="Segoe UI"/>
            </a:endParaRPr>
          </a:p>
          <a:p>
            <a:pPr algn="ctr">
              <a:lnSpc>
                <a:spcPct val="100000"/>
              </a:lnSpc>
              <a:spcBef>
                <a:spcPts val="160"/>
              </a:spcBef>
            </a:pPr>
            <a:r>
              <a:rPr sz="1200" spc="-10" dirty="0">
                <a:solidFill>
                  <a:srgbClr val="3A3D46"/>
                </a:solidFill>
                <a:latin typeface="Trebuchet MS"/>
                <a:cs typeface="Trebuchet MS"/>
              </a:rPr>
              <a:t>genero</a:t>
            </a:r>
            <a:endParaRPr sz="1200">
              <a:latin typeface="Trebuchet MS"/>
              <a:cs typeface="Trebuchet MS"/>
            </a:endParaRPr>
          </a:p>
        </p:txBody>
      </p:sp>
      <p:sp>
        <p:nvSpPr>
          <p:cNvPr id="75" name="object 75"/>
          <p:cNvSpPr txBox="1"/>
          <p:nvPr/>
        </p:nvSpPr>
        <p:spPr>
          <a:xfrm>
            <a:off x="11229990" y="5648340"/>
            <a:ext cx="933450" cy="1162050"/>
          </a:xfrm>
          <a:prstGeom prst="rect">
            <a:avLst/>
          </a:prstGeom>
          <a:solidFill>
            <a:srgbClr val="F4A261"/>
          </a:solidFill>
        </p:spPr>
        <p:txBody>
          <a:bodyPr vert="horz" wrap="square" lIns="0" tIns="207645" rIns="0" bIns="0" rtlCol="0">
            <a:spAutoFit/>
          </a:bodyPr>
          <a:lstStyle/>
          <a:p>
            <a:pPr marL="166370" marR="158115" indent="-63500" algn="ctr">
              <a:lnSpc>
                <a:spcPct val="111100"/>
              </a:lnSpc>
              <a:spcBef>
                <a:spcPts val="1635"/>
              </a:spcBef>
            </a:pPr>
            <a:r>
              <a:rPr sz="1800" b="1" spc="-25" dirty="0">
                <a:solidFill>
                  <a:srgbClr val="3A3D46"/>
                </a:solidFill>
                <a:latin typeface="Segoe UI"/>
                <a:cs typeface="Segoe UI"/>
              </a:rPr>
              <a:t>São </a:t>
            </a:r>
            <a:r>
              <a:rPr sz="1800" b="1" spc="-20" dirty="0">
                <a:solidFill>
                  <a:srgbClr val="3A3D46"/>
                </a:solidFill>
                <a:latin typeface="Segoe UI"/>
                <a:cs typeface="Segoe UI"/>
              </a:rPr>
              <a:t>Paulo</a:t>
            </a:r>
            <a:endParaRPr sz="1800">
              <a:latin typeface="Segoe UI"/>
              <a:cs typeface="Segoe UI"/>
            </a:endParaRPr>
          </a:p>
          <a:p>
            <a:pPr algn="ctr">
              <a:lnSpc>
                <a:spcPts val="1080"/>
              </a:lnSpc>
            </a:pPr>
            <a:r>
              <a:rPr sz="1200" spc="-10" dirty="0">
                <a:solidFill>
                  <a:srgbClr val="3A3D46"/>
                </a:solidFill>
                <a:latin typeface="Trebuchet MS"/>
                <a:cs typeface="Trebuchet MS"/>
              </a:rPr>
              <a:t>estado</a:t>
            </a:r>
            <a:endParaRPr sz="1200">
              <a:latin typeface="Trebuchet MS"/>
              <a:cs typeface="Trebuchet MS"/>
            </a:endParaRPr>
          </a:p>
        </p:txBody>
      </p:sp>
      <p:sp>
        <p:nvSpPr>
          <p:cNvPr id="76" name="object 76"/>
          <p:cNvSpPr txBox="1"/>
          <p:nvPr/>
        </p:nvSpPr>
        <p:spPr>
          <a:xfrm>
            <a:off x="5505450" y="5648340"/>
            <a:ext cx="1609725" cy="1162050"/>
          </a:xfrm>
          <a:prstGeom prst="rect">
            <a:avLst/>
          </a:prstGeom>
          <a:solidFill>
            <a:srgbClr val="299D8F"/>
          </a:solidFill>
        </p:spPr>
        <p:txBody>
          <a:bodyPr vert="horz" wrap="square" lIns="0" tIns="264795" rIns="0" bIns="0" rtlCol="0">
            <a:spAutoFit/>
          </a:bodyPr>
          <a:lstStyle/>
          <a:p>
            <a:pPr algn="ctr">
              <a:lnSpc>
                <a:spcPct val="100000"/>
              </a:lnSpc>
              <a:spcBef>
                <a:spcPts val="2085"/>
              </a:spcBef>
            </a:pPr>
            <a:r>
              <a:rPr sz="2800" b="1" spc="-50" dirty="0">
                <a:solidFill>
                  <a:srgbClr val="FFFFFF"/>
                </a:solidFill>
                <a:latin typeface="Segoe UI"/>
                <a:cs typeface="Segoe UI"/>
              </a:rPr>
              <a:t>9</a:t>
            </a:r>
            <a:endParaRPr sz="2800">
              <a:latin typeface="Segoe UI"/>
              <a:cs typeface="Segoe UI"/>
            </a:endParaRPr>
          </a:p>
          <a:p>
            <a:pPr algn="ctr">
              <a:lnSpc>
                <a:spcPct val="100000"/>
              </a:lnSpc>
              <a:spcBef>
                <a:spcPts val="114"/>
              </a:spcBef>
            </a:pPr>
            <a:r>
              <a:rPr sz="1500" spc="-10" dirty="0">
                <a:solidFill>
                  <a:srgbClr val="FFFFFF"/>
                </a:solidFill>
                <a:latin typeface="Trebuchet MS"/>
                <a:cs typeface="Trebuchet MS"/>
              </a:rPr>
              <a:t>vendas</a:t>
            </a:r>
            <a:endParaRPr sz="1500">
              <a:latin typeface="Trebuchet MS"/>
              <a:cs typeface="Trebuchet MS"/>
            </a:endParaRPr>
          </a:p>
        </p:txBody>
      </p:sp>
      <p:sp>
        <p:nvSpPr>
          <p:cNvPr id="77" name="object 77"/>
          <p:cNvSpPr txBox="1"/>
          <p:nvPr/>
        </p:nvSpPr>
        <p:spPr>
          <a:xfrm>
            <a:off x="4124340" y="4829190"/>
            <a:ext cx="2990850" cy="666750"/>
          </a:xfrm>
          <a:prstGeom prst="rect">
            <a:avLst/>
          </a:prstGeom>
          <a:solidFill>
            <a:srgbClr val="299D8F"/>
          </a:solidFill>
        </p:spPr>
        <p:txBody>
          <a:bodyPr vert="horz" wrap="square" lIns="0" tIns="67945" rIns="0" bIns="0" rtlCol="0">
            <a:spAutoFit/>
          </a:bodyPr>
          <a:lstStyle/>
          <a:p>
            <a:pPr algn="ctr">
              <a:lnSpc>
                <a:spcPct val="100000"/>
              </a:lnSpc>
              <a:spcBef>
                <a:spcPts val="535"/>
              </a:spcBef>
            </a:pPr>
            <a:r>
              <a:rPr sz="2000" b="1" spc="-10" dirty="0">
                <a:solidFill>
                  <a:srgbClr val="FFFFFF"/>
                </a:solidFill>
                <a:latin typeface="Segoe UI"/>
                <a:cs typeface="Segoe UI"/>
              </a:rPr>
              <a:t>Jacobo</a:t>
            </a:r>
            <a:endParaRPr sz="2000">
              <a:latin typeface="Segoe UI"/>
              <a:cs typeface="Segoe UI"/>
            </a:endParaRPr>
          </a:p>
          <a:p>
            <a:pPr algn="ctr">
              <a:lnSpc>
                <a:spcPct val="100000"/>
              </a:lnSpc>
              <a:spcBef>
                <a:spcPts val="275"/>
              </a:spcBef>
            </a:pPr>
            <a:r>
              <a:rPr sz="1500" spc="-20" dirty="0">
                <a:solidFill>
                  <a:srgbClr val="FFFFFF"/>
                </a:solidFill>
                <a:latin typeface="Trebuchet MS"/>
                <a:cs typeface="Trebuchet MS"/>
              </a:rPr>
              <a:t>nome</a:t>
            </a:r>
            <a:endParaRPr sz="1500">
              <a:latin typeface="Trebuchet MS"/>
              <a:cs typeface="Trebuchet MS"/>
            </a:endParaRPr>
          </a:p>
        </p:txBody>
      </p:sp>
      <p:sp>
        <p:nvSpPr>
          <p:cNvPr id="78" name="object 78"/>
          <p:cNvSpPr txBox="1"/>
          <p:nvPr/>
        </p:nvSpPr>
        <p:spPr>
          <a:xfrm>
            <a:off x="4124340" y="5667390"/>
            <a:ext cx="1266825" cy="1152525"/>
          </a:xfrm>
          <a:prstGeom prst="rect">
            <a:avLst/>
          </a:prstGeom>
          <a:solidFill>
            <a:srgbClr val="299D8F"/>
          </a:solidFill>
        </p:spPr>
        <p:txBody>
          <a:bodyPr vert="horz" wrap="square" lIns="0" tIns="260350" rIns="0" bIns="0" rtlCol="0">
            <a:spAutoFit/>
          </a:bodyPr>
          <a:lstStyle/>
          <a:p>
            <a:pPr algn="ctr">
              <a:lnSpc>
                <a:spcPct val="100000"/>
              </a:lnSpc>
              <a:spcBef>
                <a:spcPts val="2050"/>
              </a:spcBef>
            </a:pPr>
            <a:r>
              <a:rPr sz="2800" b="1" spc="-50" dirty="0">
                <a:solidFill>
                  <a:srgbClr val="FFFFFF"/>
                </a:solidFill>
                <a:latin typeface="Segoe UI"/>
                <a:cs typeface="Segoe UI"/>
              </a:rPr>
              <a:t>F</a:t>
            </a:r>
            <a:endParaRPr sz="2800">
              <a:latin typeface="Segoe UI"/>
              <a:cs typeface="Segoe UI"/>
            </a:endParaRPr>
          </a:p>
          <a:p>
            <a:pPr algn="ctr">
              <a:lnSpc>
                <a:spcPct val="100000"/>
              </a:lnSpc>
              <a:spcBef>
                <a:spcPts val="115"/>
              </a:spcBef>
            </a:pPr>
            <a:r>
              <a:rPr sz="1500" spc="-10" dirty="0">
                <a:solidFill>
                  <a:srgbClr val="FFFFFF"/>
                </a:solidFill>
                <a:latin typeface="Trebuchet MS"/>
                <a:cs typeface="Trebuchet MS"/>
              </a:rPr>
              <a:t>genero</a:t>
            </a:r>
            <a:endParaRPr sz="1500">
              <a:latin typeface="Trebuchet MS"/>
              <a:cs typeface="Trebuchet MS"/>
            </a:endParaRPr>
          </a:p>
        </p:txBody>
      </p:sp>
      <p:sp>
        <p:nvSpPr>
          <p:cNvPr id="79" name="object 79"/>
          <p:cNvSpPr txBox="1"/>
          <p:nvPr/>
        </p:nvSpPr>
        <p:spPr>
          <a:xfrm>
            <a:off x="7239000" y="5648340"/>
            <a:ext cx="1276350" cy="1162050"/>
          </a:xfrm>
          <a:prstGeom prst="rect">
            <a:avLst/>
          </a:prstGeom>
          <a:solidFill>
            <a:srgbClr val="299D8F"/>
          </a:solidFill>
        </p:spPr>
        <p:txBody>
          <a:bodyPr vert="horz" wrap="square" lIns="0" tIns="150495" rIns="0" bIns="0" rtlCol="0">
            <a:spAutoFit/>
          </a:bodyPr>
          <a:lstStyle/>
          <a:p>
            <a:pPr marL="205104" marR="197485" indent="-70485" algn="ctr">
              <a:lnSpc>
                <a:spcPct val="112500"/>
              </a:lnSpc>
              <a:spcBef>
                <a:spcPts val="1185"/>
              </a:spcBef>
            </a:pPr>
            <a:r>
              <a:rPr sz="2000" b="1" dirty="0">
                <a:solidFill>
                  <a:srgbClr val="FFFFFF"/>
                </a:solidFill>
                <a:latin typeface="Segoe UI"/>
                <a:cs typeface="Segoe UI"/>
              </a:rPr>
              <a:t>Rio</a:t>
            </a:r>
            <a:r>
              <a:rPr sz="2000" b="1" spc="-15" dirty="0">
                <a:solidFill>
                  <a:srgbClr val="FFFFFF"/>
                </a:solidFill>
                <a:latin typeface="Segoe UI"/>
                <a:cs typeface="Segoe UI"/>
              </a:rPr>
              <a:t> </a:t>
            </a:r>
            <a:r>
              <a:rPr sz="2000" b="1" spc="-25" dirty="0">
                <a:solidFill>
                  <a:srgbClr val="FFFFFF"/>
                </a:solidFill>
                <a:latin typeface="Segoe UI"/>
                <a:cs typeface="Segoe UI"/>
              </a:rPr>
              <a:t>de </a:t>
            </a:r>
            <a:r>
              <a:rPr sz="2000" b="1" spc="-10" dirty="0">
                <a:solidFill>
                  <a:srgbClr val="FFFFFF"/>
                </a:solidFill>
                <a:latin typeface="Segoe UI"/>
                <a:cs typeface="Segoe UI"/>
              </a:rPr>
              <a:t>Janeiro</a:t>
            </a:r>
            <a:endParaRPr sz="2000">
              <a:latin typeface="Segoe UI"/>
              <a:cs typeface="Segoe UI"/>
            </a:endParaRPr>
          </a:p>
          <a:p>
            <a:pPr algn="ctr">
              <a:lnSpc>
                <a:spcPts val="1375"/>
              </a:lnSpc>
            </a:pPr>
            <a:r>
              <a:rPr sz="1500" spc="-10" dirty="0">
                <a:solidFill>
                  <a:srgbClr val="FFFFFF"/>
                </a:solidFill>
                <a:latin typeface="Trebuchet MS"/>
                <a:cs typeface="Trebuchet MS"/>
              </a:rPr>
              <a:t>estado</a:t>
            </a:r>
            <a:endParaRPr sz="1500">
              <a:latin typeface="Trebuchet MS"/>
              <a:cs typeface="Trebuchet MS"/>
            </a:endParaRPr>
          </a:p>
        </p:txBody>
      </p:sp>
      <p:grpSp>
        <p:nvGrpSpPr>
          <p:cNvPr id="80" name="object 80"/>
          <p:cNvGrpSpPr/>
          <p:nvPr/>
        </p:nvGrpSpPr>
        <p:grpSpPr>
          <a:xfrm>
            <a:off x="2771775" y="4838700"/>
            <a:ext cx="942975" cy="666750"/>
            <a:chOff x="2771775" y="4838700"/>
            <a:chExt cx="942975" cy="666750"/>
          </a:xfrm>
        </p:grpSpPr>
        <p:sp>
          <p:nvSpPr>
            <p:cNvPr id="81" name="object 81"/>
            <p:cNvSpPr/>
            <p:nvPr/>
          </p:nvSpPr>
          <p:spPr>
            <a:xfrm>
              <a:off x="2771775" y="4838700"/>
              <a:ext cx="942975" cy="666750"/>
            </a:xfrm>
            <a:custGeom>
              <a:avLst/>
              <a:gdLst/>
              <a:ahLst/>
              <a:cxnLst/>
              <a:rect l="l" t="t" r="r" b="b"/>
              <a:pathLst>
                <a:path w="942975" h="666750">
                  <a:moveTo>
                    <a:pt x="942975" y="666750"/>
                  </a:moveTo>
                  <a:lnTo>
                    <a:pt x="0" y="666750"/>
                  </a:lnTo>
                  <a:lnTo>
                    <a:pt x="0" y="0"/>
                  </a:lnTo>
                  <a:lnTo>
                    <a:pt x="942975" y="0"/>
                  </a:lnTo>
                  <a:lnTo>
                    <a:pt x="942975" y="666750"/>
                  </a:lnTo>
                  <a:close/>
                </a:path>
              </a:pathLst>
            </a:custGeom>
            <a:solidFill>
              <a:srgbClr val="E8C36A"/>
            </a:solidFill>
          </p:spPr>
          <p:txBody>
            <a:bodyPr wrap="square" lIns="0" tIns="0" rIns="0" bIns="0" rtlCol="0"/>
            <a:lstStyle/>
            <a:p>
              <a:endParaRPr/>
            </a:p>
          </p:txBody>
        </p:sp>
        <p:sp>
          <p:nvSpPr>
            <p:cNvPr id="82" name="object 82"/>
            <p:cNvSpPr/>
            <p:nvPr/>
          </p:nvSpPr>
          <p:spPr>
            <a:xfrm>
              <a:off x="2819400" y="4886340"/>
              <a:ext cx="19050" cy="571500"/>
            </a:xfrm>
            <a:custGeom>
              <a:avLst/>
              <a:gdLst/>
              <a:ahLst/>
              <a:cxnLst/>
              <a:rect l="l" t="t" r="r" b="b"/>
              <a:pathLst>
                <a:path w="19050" h="571500">
                  <a:moveTo>
                    <a:pt x="0" y="0"/>
                  </a:moveTo>
                  <a:lnTo>
                    <a:pt x="19050" y="0"/>
                  </a:lnTo>
                  <a:lnTo>
                    <a:pt x="19050" y="571499"/>
                  </a:lnTo>
                  <a:lnTo>
                    <a:pt x="0" y="571499"/>
                  </a:lnTo>
                  <a:lnTo>
                    <a:pt x="0" y="0"/>
                  </a:lnTo>
                  <a:close/>
                </a:path>
              </a:pathLst>
            </a:custGeom>
            <a:solidFill>
              <a:srgbClr val="299D8F"/>
            </a:solidFill>
          </p:spPr>
          <p:txBody>
            <a:bodyPr wrap="square" lIns="0" tIns="0" rIns="0" bIns="0" rtlCol="0"/>
            <a:lstStyle/>
            <a:p>
              <a:endParaRPr/>
            </a:p>
          </p:txBody>
        </p:sp>
      </p:grpSp>
      <p:sp>
        <p:nvSpPr>
          <p:cNvPr id="83" name="object 83"/>
          <p:cNvSpPr txBox="1"/>
          <p:nvPr/>
        </p:nvSpPr>
        <p:spPr>
          <a:xfrm>
            <a:off x="2771775" y="4838700"/>
            <a:ext cx="942975" cy="666750"/>
          </a:xfrm>
          <a:prstGeom prst="rect">
            <a:avLst/>
          </a:prstGeom>
        </p:spPr>
        <p:txBody>
          <a:bodyPr vert="horz" wrap="square" lIns="0" tIns="60325" rIns="0" bIns="0" rtlCol="0">
            <a:spAutoFit/>
          </a:bodyPr>
          <a:lstStyle/>
          <a:p>
            <a:pPr marL="161925">
              <a:lnSpc>
                <a:spcPct val="100000"/>
              </a:lnSpc>
              <a:spcBef>
                <a:spcPts val="475"/>
              </a:spcBef>
            </a:pPr>
            <a:r>
              <a:rPr sz="1100" b="1" spc="-10" dirty="0">
                <a:solidFill>
                  <a:srgbClr val="299D8F"/>
                </a:solidFill>
                <a:latin typeface="Segoe UI"/>
                <a:cs typeface="Segoe UI"/>
              </a:rPr>
              <a:t>agosto</a:t>
            </a:r>
            <a:endParaRPr sz="1100">
              <a:latin typeface="Segoe UI"/>
              <a:cs typeface="Segoe UI"/>
            </a:endParaRPr>
          </a:p>
          <a:p>
            <a:pPr marL="161925">
              <a:lnSpc>
                <a:spcPts val="1370"/>
              </a:lnSpc>
              <a:spcBef>
                <a:spcPts val="229"/>
              </a:spcBef>
            </a:pPr>
            <a:r>
              <a:rPr sz="1200" spc="-20" dirty="0">
                <a:solidFill>
                  <a:srgbClr val="3A3D46"/>
                </a:solidFill>
                <a:latin typeface="Trebuchet MS"/>
                <a:cs typeface="Trebuchet MS"/>
              </a:rPr>
              <a:t>2023</a:t>
            </a:r>
            <a:endParaRPr sz="1200">
              <a:latin typeface="Trebuchet MS"/>
              <a:cs typeface="Trebuchet MS"/>
            </a:endParaRPr>
          </a:p>
          <a:p>
            <a:pPr marL="161925">
              <a:lnSpc>
                <a:spcPts val="890"/>
              </a:lnSpc>
            </a:pPr>
            <a:r>
              <a:rPr sz="800" spc="-25" dirty="0">
                <a:solidFill>
                  <a:srgbClr val="3A3D46"/>
                </a:solidFill>
                <a:latin typeface="Trebuchet MS"/>
                <a:cs typeface="Trebuchet MS"/>
              </a:rPr>
              <a:t>Ano</a:t>
            </a:r>
            <a:endParaRPr sz="800">
              <a:latin typeface="Trebuchet MS"/>
              <a:cs typeface="Trebuchet MS"/>
            </a:endParaRPr>
          </a:p>
        </p:txBody>
      </p:sp>
      <p:sp>
        <p:nvSpPr>
          <p:cNvPr id="84" name="object 84"/>
          <p:cNvSpPr/>
          <p:nvPr/>
        </p:nvSpPr>
        <p:spPr>
          <a:xfrm>
            <a:off x="3590925" y="4886325"/>
            <a:ext cx="76200" cy="390525"/>
          </a:xfrm>
          <a:custGeom>
            <a:avLst/>
            <a:gdLst/>
            <a:ahLst/>
            <a:cxnLst/>
            <a:rect l="l" t="t" r="r" b="b"/>
            <a:pathLst>
              <a:path w="76200" h="390525">
                <a:moveTo>
                  <a:pt x="76199" y="390525"/>
                </a:moveTo>
                <a:lnTo>
                  <a:pt x="0" y="390525"/>
                </a:lnTo>
                <a:lnTo>
                  <a:pt x="0" y="0"/>
                </a:lnTo>
                <a:lnTo>
                  <a:pt x="76199" y="0"/>
                </a:lnTo>
                <a:lnTo>
                  <a:pt x="76199" y="390525"/>
                </a:lnTo>
                <a:close/>
              </a:path>
            </a:pathLst>
          </a:custGeom>
          <a:solidFill>
            <a:srgbClr val="B3B0AC">
              <a:alpha val="50000"/>
            </a:srgbClr>
          </a:solidFill>
        </p:spPr>
        <p:txBody>
          <a:bodyPr wrap="square" lIns="0" tIns="0" rIns="0" bIns="0" rtlCol="0"/>
          <a:lstStyle/>
          <a:p>
            <a:endParaRPr/>
          </a:p>
        </p:txBody>
      </p:sp>
      <p:sp>
        <p:nvSpPr>
          <p:cNvPr id="85" name="object 85"/>
          <p:cNvSpPr/>
          <p:nvPr/>
        </p:nvSpPr>
        <p:spPr>
          <a:xfrm>
            <a:off x="7239000" y="4829200"/>
            <a:ext cx="1276350" cy="666750"/>
          </a:xfrm>
          <a:custGeom>
            <a:avLst/>
            <a:gdLst/>
            <a:ahLst/>
            <a:cxnLst/>
            <a:rect l="l" t="t" r="r" b="b"/>
            <a:pathLst>
              <a:path w="1276350" h="666750">
                <a:moveTo>
                  <a:pt x="1276350" y="0"/>
                </a:moveTo>
                <a:lnTo>
                  <a:pt x="0" y="0"/>
                </a:lnTo>
                <a:lnTo>
                  <a:pt x="0" y="666750"/>
                </a:lnTo>
                <a:lnTo>
                  <a:pt x="1276350" y="666750"/>
                </a:lnTo>
                <a:lnTo>
                  <a:pt x="1276350" y="0"/>
                </a:lnTo>
                <a:close/>
              </a:path>
            </a:pathLst>
          </a:custGeom>
          <a:solidFill>
            <a:srgbClr val="299D8F"/>
          </a:solidFill>
        </p:spPr>
        <p:txBody>
          <a:bodyPr wrap="square" lIns="0" tIns="0" rIns="0" bIns="0" rtlCol="0"/>
          <a:lstStyle/>
          <a:p>
            <a:endParaRPr/>
          </a:p>
        </p:txBody>
      </p:sp>
      <p:sp>
        <p:nvSpPr>
          <p:cNvPr id="86" name="object 86"/>
          <p:cNvSpPr txBox="1"/>
          <p:nvPr/>
        </p:nvSpPr>
        <p:spPr>
          <a:xfrm>
            <a:off x="7239000" y="4829190"/>
            <a:ext cx="1276350" cy="666750"/>
          </a:xfrm>
          <a:prstGeom prst="rect">
            <a:avLst/>
          </a:prstGeom>
        </p:spPr>
        <p:txBody>
          <a:bodyPr vert="horz" wrap="square" lIns="0" tIns="57150" rIns="0" bIns="0" rtlCol="0">
            <a:spAutoFit/>
          </a:bodyPr>
          <a:lstStyle/>
          <a:p>
            <a:pPr marL="161925">
              <a:lnSpc>
                <a:spcPct val="100000"/>
              </a:lnSpc>
              <a:spcBef>
                <a:spcPts val="450"/>
              </a:spcBef>
            </a:pPr>
            <a:r>
              <a:rPr sz="1200" b="1" spc="-10" dirty="0">
                <a:solidFill>
                  <a:srgbClr val="FFFFFF"/>
                </a:solidFill>
                <a:latin typeface="Segoe UI"/>
                <a:cs typeface="Segoe UI"/>
              </a:rPr>
              <a:t>junho</a:t>
            </a:r>
            <a:endParaRPr sz="1200">
              <a:latin typeface="Segoe UI"/>
              <a:cs typeface="Segoe UI"/>
            </a:endParaRPr>
          </a:p>
          <a:p>
            <a:pPr marL="161925">
              <a:lnSpc>
                <a:spcPts val="1714"/>
              </a:lnSpc>
              <a:spcBef>
                <a:spcPts val="209"/>
              </a:spcBef>
            </a:pPr>
            <a:r>
              <a:rPr sz="1500" spc="-20" dirty="0">
                <a:solidFill>
                  <a:srgbClr val="FFFFFF"/>
                </a:solidFill>
                <a:latin typeface="Trebuchet MS"/>
                <a:cs typeface="Trebuchet MS"/>
              </a:rPr>
              <a:t>2023</a:t>
            </a:r>
            <a:endParaRPr sz="1500">
              <a:latin typeface="Trebuchet MS"/>
              <a:cs typeface="Trebuchet MS"/>
            </a:endParaRPr>
          </a:p>
          <a:p>
            <a:pPr marL="161925">
              <a:lnSpc>
                <a:spcPts val="1115"/>
              </a:lnSpc>
            </a:pPr>
            <a:r>
              <a:rPr sz="1000" spc="-25" dirty="0">
                <a:solidFill>
                  <a:srgbClr val="BCBED0"/>
                </a:solidFill>
                <a:latin typeface="Trebuchet MS"/>
                <a:cs typeface="Trebuchet MS"/>
              </a:rPr>
              <a:t>Ano</a:t>
            </a:r>
            <a:endParaRPr sz="1000">
              <a:latin typeface="Trebuchet MS"/>
              <a:cs typeface="Trebuchet MS"/>
            </a:endParaRPr>
          </a:p>
        </p:txBody>
      </p:sp>
      <p:sp>
        <p:nvSpPr>
          <p:cNvPr id="87" name="object 87"/>
          <p:cNvSpPr/>
          <p:nvPr/>
        </p:nvSpPr>
        <p:spPr>
          <a:xfrm>
            <a:off x="8391525" y="4876800"/>
            <a:ext cx="76200" cy="333375"/>
          </a:xfrm>
          <a:custGeom>
            <a:avLst/>
            <a:gdLst/>
            <a:ahLst/>
            <a:cxnLst/>
            <a:rect l="l" t="t" r="r" b="b"/>
            <a:pathLst>
              <a:path w="76200" h="333375">
                <a:moveTo>
                  <a:pt x="76200" y="333375"/>
                </a:moveTo>
                <a:lnTo>
                  <a:pt x="0" y="333375"/>
                </a:lnTo>
                <a:lnTo>
                  <a:pt x="0" y="0"/>
                </a:lnTo>
                <a:lnTo>
                  <a:pt x="76200" y="0"/>
                </a:lnTo>
                <a:lnTo>
                  <a:pt x="76200" y="333375"/>
                </a:lnTo>
                <a:close/>
              </a:path>
            </a:pathLst>
          </a:custGeom>
          <a:solidFill>
            <a:srgbClr val="B3B0AC">
              <a:alpha val="50000"/>
            </a:srgbClr>
          </a:solidFill>
        </p:spPr>
        <p:txBody>
          <a:bodyPr wrap="square" lIns="0" tIns="0" rIns="0" bIns="0" rtlCol="0"/>
          <a:lstStyle/>
          <a:p>
            <a:endParaRPr/>
          </a:p>
        </p:txBody>
      </p:sp>
      <p:grpSp>
        <p:nvGrpSpPr>
          <p:cNvPr id="88" name="object 88"/>
          <p:cNvGrpSpPr/>
          <p:nvPr/>
        </p:nvGrpSpPr>
        <p:grpSpPr>
          <a:xfrm>
            <a:off x="11239500" y="4829190"/>
            <a:ext cx="923925" cy="666750"/>
            <a:chOff x="11239500" y="4829190"/>
            <a:chExt cx="923925" cy="666750"/>
          </a:xfrm>
        </p:grpSpPr>
        <p:sp>
          <p:nvSpPr>
            <p:cNvPr id="89" name="object 89"/>
            <p:cNvSpPr/>
            <p:nvPr/>
          </p:nvSpPr>
          <p:spPr>
            <a:xfrm>
              <a:off x="11239500" y="4829190"/>
              <a:ext cx="923925" cy="666750"/>
            </a:xfrm>
            <a:custGeom>
              <a:avLst/>
              <a:gdLst/>
              <a:ahLst/>
              <a:cxnLst/>
              <a:rect l="l" t="t" r="r" b="b"/>
              <a:pathLst>
                <a:path w="923925" h="666750">
                  <a:moveTo>
                    <a:pt x="923925" y="666750"/>
                  </a:moveTo>
                  <a:lnTo>
                    <a:pt x="0" y="666750"/>
                  </a:lnTo>
                  <a:lnTo>
                    <a:pt x="0" y="0"/>
                  </a:lnTo>
                  <a:lnTo>
                    <a:pt x="923925" y="0"/>
                  </a:lnTo>
                  <a:lnTo>
                    <a:pt x="923925" y="666750"/>
                  </a:lnTo>
                  <a:close/>
                </a:path>
              </a:pathLst>
            </a:custGeom>
            <a:solidFill>
              <a:srgbClr val="F4A261"/>
            </a:solidFill>
          </p:spPr>
          <p:txBody>
            <a:bodyPr wrap="square" lIns="0" tIns="0" rIns="0" bIns="0" rtlCol="0"/>
            <a:lstStyle/>
            <a:p>
              <a:endParaRPr/>
            </a:p>
          </p:txBody>
        </p:sp>
        <p:sp>
          <p:nvSpPr>
            <p:cNvPr id="90" name="object 90"/>
            <p:cNvSpPr/>
            <p:nvPr/>
          </p:nvSpPr>
          <p:spPr>
            <a:xfrm>
              <a:off x="11287140" y="4876799"/>
              <a:ext cx="19050" cy="571500"/>
            </a:xfrm>
            <a:custGeom>
              <a:avLst/>
              <a:gdLst/>
              <a:ahLst/>
              <a:cxnLst/>
              <a:rect l="l" t="t" r="r" b="b"/>
              <a:pathLst>
                <a:path w="19050" h="571500">
                  <a:moveTo>
                    <a:pt x="0" y="0"/>
                  </a:moveTo>
                  <a:lnTo>
                    <a:pt x="19050" y="0"/>
                  </a:lnTo>
                  <a:lnTo>
                    <a:pt x="19050" y="571499"/>
                  </a:lnTo>
                  <a:lnTo>
                    <a:pt x="0" y="571499"/>
                  </a:lnTo>
                  <a:lnTo>
                    <a:pt x="0" y="0"/>
                  </a:lnTo>
                  <a:close/>
                </a:path>
              </a:pathLst>
            </a:custGeom>
            <a:solidFill>
              <a:srgbClr val="299D8F"/>
            </a:solidFill>
          </p:spPr>
          <p:txBody>
            <a:bodyPr wrap="square" lIns="0" tIns="0" rIns="0" bIns="0" rtlCol="0"/>
            <a:lstStyle/>
            <a:p>
              <a:endParaRPr/>
            </a:p>
          </p:txBody>
        </p:sp>
      </p:grpSp>
      <p:sp>
        <p:nvSpPr>
          <p:cNvPr id="91" name="object 91"/>
          <p:cNvSpPr txBox="1"/>
          <p:nvPr/>
        </p:nvSpPr>
        <p:spPr>
          <a:xfrm>
            <a:off x="11239500" y="4829190"/>
            <a:ext cx="923925" cy="666750"/>
          </a:xfrm>
          <a:prstGeom prst="rect">
            <a:avLst/>
          </a:prstGeom>
        </p:spPr>
        <p:txBody>
          <a:bodyPr vert="horz" wrap="square" lIns="0" tIns="60325" rIns="0" bIns="0" rtlCol="0">
            <a:spAutoFit/>
          </a:bodyPr>
          <a:lstStyle/>
          <a:p>
            <a:pPr marL="161925">
              <a:lnSpc>
                <a:spcPct val="100000"/>
              </a:lnSpc>
              <a:spcBef>
                <a:spcPts val="475"/>
              </a:spcBef>
            </a:pPr>
            <a:r>
              <a:rPr sz="1100" b="1" spc="-10" dirty="0">
                <a:solidFill>
                  <a:srgbClr val="299D8F"/>
                </a:solidFill>
                <a:latin typeface="Segoe UI"/>
                <a:cs typeface="Segoe UI"/>
              </a:rPr>
              <a:t>março</a:t>
            </a:r>
            <a:endParaRPr sz="1100">
              <a:latin typeface="Segoe UI"/>
              <a:cs typeface="Segoe UI"/>
            </a:endParaRPr>
          </a:p>
          <a:p>
            <a:pPr marL="161925">
              <a:lnSpc>
                <a:spcPts val="1370"/>
              </a:lnSpc>
              <a:spcBef>
                <a:spcPts val="229"/>
              </a:spcBef>
            </a:pPr>
            <a:r>
              <a:rPr sz="1200" spc="-20" dirty="0">
                <a:solidFill>
                  <a:srgbClr val="3A3D46"/>
                </a:solidFill>
                <a:latin typeface="Trebuchet MS"/>
                <a:cs typeface="Trebuchet MS"/>
              </a:rPr>
              <a:t>2020</a:t>
            </a:r>
            <a:endParaRPr sz="1200">
              <a:latin typeface="Trebuchet MS"/>
              <a:cs typeface="Trebuchet MS"/>
            </a:endParaRPr>
          </a:p>
          <a:p>
            <a:pPr marL="161925">
              <a:lnSpc>
                <a:spcPts val="890"/>
              </a:lnSpc>
            </a:pPr>
            <a:r>
              <a:rPr sz="800" spc="-25" dirty="0">
                <a:solidFill>
                  <a:srgbClr val="3A3D46"/>
                </a:solidFill>
                <a:latin typeface="Trebuchet MS"/>
                <a:cs typeface="Trebuchet MS"/>
              </a:rPr>
              <a:t>Ano</a:t>
            </a:r>
            <a:endParaRPr sz="800">
              <a:latin typeface="Trebuchet MS"/>
              <a:cs typeface="Trebuchet MS"/>
            </a:endParaRPr>
          </a:p>
        </p:txBody>
      </p:sp>
      <p:sp>
        <p:nvSpPr>
          <p:cNvPr id="92" name="object 92"/>
          <p:cNvSpPr/>
          <p:nvPr/>
        </p:nvSpPr>
        <p:spPr>
          <a:xfrm>
            <a:off x="12039600" y="4876800"/>
            <a:ext cx="76200" cy="390525"/>
          </a:xfrm>
          <a:custGeom>
            <a:avLst/>
            <a:gdLst/>
            <a:ahLst/>
            <a:cxnLst/>
            <a:rect l="l" t="t" r="r" b="b"/>
            <a:pathLst>
              <a:path w="76200" h="390525">
                <a:moveTo>
                  <a:pt x="76200" y="390525"/>
                </a:moveTo>
                <a:lnTo>
                  <a:pt x="0" y="390525"/>
                </a:lnTo>
                <a:lnTo>
                  <a:pt x="0" y="0"/>
                </a:lnTo>
                <a:lnTo>
                  <a:pt x="76200" y="0"/>
                </a:lnTo>
                <a:lnTo>
                  <a:pt x="76200" y="390525"/>
                </a:lnTo>
                <a:close/>
              </a:path>
            </a:pathLst>
          </a:custGeom>
          <a:solidFill>
            <a:srgbClr val="B3B0AC">
              <a:alpha val="50000"/>
            </a:srgbClr>
          </a:solid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62A33"/>
        </a:solidFill>
        <a:effectLst/>
      </p:bgPr>
    </p:bg>
    <p:spTree>
      <p:nvGrpSpPr>
        <p:cNvPr id="1" name=""/>
        <p:cNvGrpSpPr/>
        <p:nvPr/>
      </p:nvGrpSpPr>
      <p:grpSpPr>
        <a:xfrm>
          <a:off x="0" y="0"/>
          <a:ext cx="0" cy="0"/>
          <a:chOff x="0" y="0"/>
          <a:chExt cx="0" cy="0"/>
        </a:xfrm>
      </p:grpSpPr>
      <p:sp>
        <p:nvSpPr>
          <p:cNvPr id="25" name="CaixaDeTexto 24">
            <a:extLst>
              <a:ext uri="{FF2B5EF4-FFF2-40B4-BE49-F238E27FC236}">
                <a16:creationId xmlns:a16="http://schemas.microsoft.com/office/drawing/2014/main" id="{CB11170E-C586-A922-BECB-C136427F88F4}"/>
              </a:ext>
            </a:extLst>
          </p:cNvPr>
          <p:cNvSpPr txBox="1"/>
          <p:nvPr/>
        </p:nvSpPr>
        <p:spPr>
          <a:xfrm>
            <a:off x="6027214" y="463976"/>
            <a:ext cx="5842794" cy="559605"/>
          </a:xfrm>
          <a:prstGeom prst="rect">
            <a:avLst/>
          </a:prstGeom>
          <a:noFill/>
        </p:spPr>
        <p:txBody>
          <a:bodyPr wrap="square" rtlCol="0">
            <a:spAutoFit/>
          </a:bodyPr>
          <a:lstStyle/>
          <a:p>
            <a:pPr algn="l" defTabSz="948690" rtl="0"/>
            <a:r>
              <a:rPr lang="pt-BR" sz="2905" b="1" kern="1200" dirty="0">
                <a:solidFill>
                  <a:prstClr val="white"/>
                </a:solidFill>
                <a:latin typeface="Calibri" panose="020F0502020204030204"/>
                <a:ea typeface="+mn-ea"/>
                <a:cs typeface="+mn-cs"/>
              </a:rPr>
              <a:t>O que podemos tomar de decisão?</a:t>
            </a:r>
          </a:p>
        </p:txBody>
      </p:sp>
      <p:sp>
        <p:nvSpPr>
          <p:cNvPr id="26" name="CaixaDeTexto 25">
            <a:extLst>
              <a:ext uri="{FF2B5EF4-FFF2-40B4-BE49-F238E27FC236}">
                <a16:creationId xmlns:a16="http://schemas.microsoft.com/office/drawing/2014/main" id="{11DA9AFA-4136-D863-7F5F-AA0ED957A593}"/>
              </a:ext>
            </a:extLst>
          </p:cNvPr>
          <p:cNvSpPr txBox="1"/>
          <p:nvPr/>
        </p:nvSpPr>
        <p:spPr>
          <a:xfrm>
            <a:off x="6186851" y="1394533"/>
            <a:ext cx="5178627" cy="1222191"/>
          </a:xfrm>
          <a:prstGeom prst="rect">
            <a:avLst/>
          </a:prstGeom>
          <a:noFill/>
        </p:spPr>
        <p:txBody>
          <a:bodyPr wrap="square" rtlCol="0">
            <a:spAutoFit/>
          </a:bodyPr>
          <a:lstStyle/>
          <a:p>
            <a:pPr algn="ctr" defTabSz="948690" rtl="0"/>
            <a:r>
              <a:rPr lang="pt-BR" sz="2075" b="1" kern="1200" dirty="0">
                <a:solidFill>
                  <a:prstClr val="white"/>
                </a:solidFill>
                <a:latin typeface="Söhne"/>
                <a:ea typeface="+mn-ea"/>
                <a:cs typeface="+mn-cs"/>
              </a:rPr>
              <a:t>Compartilhamento de Melhores Práticas</a:t>
            </a:r>
          </a:p>
          <a:p>
            <a:pPr algn="ctr" defTabSz="948690" rtl="0"/>
            <a:r>
              <a:rPr lang="pt-BR" sz="1660" kern="1200" dirty="0">
                <a:solidFill>
                  <a:srgbClr val="ECECF1"/>
                </a:solidFill>
                <a:latin typeface="Söhne"/>
                <a:ea typeface="+mn-ea"/>
                <a:cs typeface="+mn-cs"/>
              </a:rPr>
              <a:t>Facilitar o compartilhamento de melhores práticas entre corretores. Criando um ambiente colaborativo que ajude a elevar o desempenho de toda a equipe.</a:t>
            </a:r>
            <a:endParaRPr lang="pt-BR" sz="1660" kern="1200" dirty="0">
              <a:solidFill>
                <a:prstClr val="white"/>
              </a:solidFill>
              <a:latin typeface="Calibri" panose="020F0502020204030204"/>
              <a:ea typeface="+mn-ea"/>
              <a:cs typeface="+mn-cs"/>
            </a:endParaRPr>
          </a:p>
        </p:txBody>
      </p:sp>
      <p:sp>
        <p:nvSpPr>
          <p:cNvPr id="27" name="CaixaDeTexto 26">
            <a:extLst>
              <a:ext uri="{FF2B5EF4-FFF2-40B4-BE49-F238E27FC236}">
                <a16:creationId xmlns:a16="http://schemas.microsoft.com/office/drawing/2014/main" id="{29637E06-F4F4-65B3-57CA-74564A8B2F36}"/>
              </a:ext>
            </a:extLst>
          </p:cNvPr>
          <p:cNvSpPr txBox="1"/>
          <p:nvPr/>
        </p:nvSpPr>
        <p:spPr>
          <a:xfrm>
            <a:off x="6281083" y="2811407"/>
            <a:ext cx="5178627" cy="1752259"/>
          </a:xfrm>
          <a:prstGeom prst="rect">
            <a:avLst/>
          </a:prstGeom>
          <a:noFill/>
        </p:spPr>
        <p:txBody>
          <a:bodyPr wrap="square" rtlCol="0">
            <a:spAutoFit/>
          </a:bodyPr>
          <a:lstStyle/>
          <a:p>
            <a:pPr algn="ctr" defTabSz="948690" rtl="0"/>
            <a:r>
              <a:rPr lang="pt-BR" sz="2075" b="1" kern="1200" dirty="0">
                <a:solidFill>
                  <a:prstClr val="white"/>
                </a:solidFill>
                <a:latin typeface="Söhne"/>
                <a:ea typeface="+mn-ea"/>
                <a:cs typeface="+mn-cs"/>
              </a:rPr>
              <a:t>Treinamento e Desenvolvimento</a:t>
            </a:r>
          </a:p>
          <a:p>
            <a:pPr algn="ctr" defTabSz="948690" rtl="0"/>
            <a:r>
              <a:rPr lang="pt-BR" sz="1660" kern="1200" dirty="0">
                <a:solidFill>
                  <a:srgbClr val="ECECF1"/>
                </a:solidFill>
                <a:latin typeface="Söhne"/>
                <a:ea typeface="+mn-ea"/>
                <a:cs typeface="+mn-cs"/>
              </a:rPr>
              <a:t>Pode haver aspectos específicos do processo de vendas ou conhecimento de mercado que podem ser fortalecidos, identificar se o vendedor realmente tem técnicas que ajudariam a equipe como um todo, ou se a região/Estado que ele reside tem mais compradores.</a:t>
            </a:r>
            <a:endParaRPr lang="pt-BR" sz="1660" kern="1200" dirty="0">
              <a:solidFill>
                <a:prstClr val="white"/>
              </a:solidFill>
              <a:latin typeface="Calibri" panose="020F0502020204030204"/>
              <a:ea typeface="+mn-ea"/>
              <a:cs typeface="+mn-cs"/>
            </a:endParaRPr>
          </a:p>
        </p:txBody>
      </p:sp>
      <p:sp>
        <p:nvSpPr>
          <p:cNvPr id="34" name="CaixaDeTexto 33">
            <a:extLst>
              <a:ext uri="{FF2B5EF4-FFF2-40B4-BE49-F238E27FC236}">
                <a16:creationId xmlns:a16="http://schemas.microsoft.com/office/drawing/2014/main" id="{AFA8F8FA-14E8-0CD9-3B39-2A4D01B1D588}"/>
              </a:ext>
            </a:extLst>
          </p:cNvPr>
          <p:cNvSpPr txBox="1"/>
          <p:nvPr/>
        </p:nvSpPr>
        <p:spPr>
          <a:xfrm>
            <a:off x="6281083" y="4903383"/>
            <a:ext cx="5328039" cy="2017292"/>
          </a:xfrm>
          <a:prstGeom prst="rect">
            <a:avLst/>
          </a:prstGeom>
          <a:noFill/>
        </p:spPr>
        <p:txBody>
          <a:bodyPr wrap="square" rtlCol="0">
            <a:spAutoFit/>
          </a:bodyPr>
          <a:lstStyle/>
          <a:p>
            <a:pPr algn="ctr" defTabSz="948690" rtl="0"/>
            <a:r>
              <a:rPr lang="pt-BR" sz="2075" b="1" kern="1200" dirty="0">
                <a:solidFill>
                  <a:prstClr val="white"/>
                </a:solidFill>
                <a:latin typeface="Calibri" panose="020F0502020204030204"/>
                <a:ea typeface="+mn-ea"/>
                <a:cs typeface="+mn-cs"/>
              </a:rPr>
              <a:t>Avaliação Individual e Reconhecimento</a:t>
            </a:r>
            <a:endParaRPr lang="pt-BR" sz="2075" kern="1200" dirty="0">
              <a:solidFill>
                <a:prstClr val="white"/>
              </a:solidFill>
              <a:latin typeface="Calibri" panose="020F0502020204030204"/>
              <a:ea typeface="+mn-ea"/>
              <a:cs typeface="+mn-cs"/>
            </a:endParaRPr>
          </a:p>
          <a:p>
            <a:pPr algn="ctr" defTabSz="948690" rtl="0"/>
            <a:r>
              <a:rPr lang="pt-BR" sz="1660" kern="1200" dirty="0">
                <a:solidFill>
                  <a:srgbClr val="ECECF1"/>
                </a:solidFill>
                <a:latin typeface="Söhne"/>
                <a:ea typeface="+mn-ea"/>
                <a:cs typeface="+mn-cs"/>
              </a:rPr>
              <a:t>Avalie se os corretores atingiram metas individuais e seu desempenho de acordo com Estado, data que ingressou na empresa, etc. Isso pode ser útil para estabelecer metas mais específicas no futuro e Prêmios, reconhecimento público ou incentivos financeiros podem motivar ainda mais a equipe e o individuo</a:t>
            </a:r>
            <a:endParaRPr lang="pt-BR" sz="1660" kern="1200" dirty="0">
              <a:solidFill>
                <a:prstClr val="white"/>
              </a:solidFill>
              <a:latin typeface="Söhne"/>
              <a:ea typeface="+mn-ea"/>
              <a:cs typeface="+mn-cs"/>
            </a:endParaRPr>
          </a:p>
        </p:txBody>
      </p:sp>
      <p:pic>
        <p:nvPicPr>
          <p:cNvPr id="7" name="Imagem 6">
            <a:extLst>
              <a:ext uri="{FF2B5EF4-FFF2-40B4-BE49-F238E27FC236}">
                <a16:creationId xmlns:a16="http://schemas.microsoft.com/office/drawing/2014/main" id="{DDB3F506-C92A-888B-8D8C-E16221B84B5D}"/>
              </a:ext>
            </a:extLst>
          </p:cNvPr>
          <p:cNvPicPr>
            <a:picLocks noChangeAspect="1"/>
          </p:cNvPicPr>
          <p:nvPr/>
        </p:nvPicPr>
        <p:blipFill>
          <a:blip r:embed="rId2"/>
          <a:stretch>
            <a:fillRect/>
          </a:stretch>
        </p:blipFill>
        <p:spPr>
          <a:xfrm>
            <a:off x="1384899" y="846385"/>
            <a:ext cx="2777283" cy="1729625"/>
          </a:xfrm>
          <a:prstGeom prst="rect">
            <a:avLst/>
          </a:prstGeom>
        </p:spPr>
      </p:pic>
      <p:pic>
        <p:nvPicPr>
          <p:cNvPr id="9" name="Imagem 8">
            <a:extLst>
              <a:ext uri="{FF2B5EF4-FFF2-40B4-BE49-F238E27FC236}">
                <a16:creationId xmlns:a16="http://schemas.microsoft.com/office/drawing/2014/main" id="{3D88FF69-5360-D2EB-0AC2-1430455F0CAF}"/>
              </a:ext>
            </a:extLst>
          </p:cNvPr>
          <p:cNvPicPr>
            <a:picLocks noChangeAspect="1"/>
          </p:cNvPicPr>
          <p:nvPr/>
        </p:nvPicPr>
        <p:blipFill>
          <a:blip r:embed="rId3"/>
          <a:stretch>
            <a:fillRect/>
          </a:stretch>
        </p:blipFill>
        <p:spPr>
          <a:xfrm>
            <a:off x="950021" y="2799009"/>
            <a:ext cx="3647037" cy="1690090"/>
          </a:xfrm>
          <a:prstGeom prst="rect">
            <a:avLst/>
          </a:prstGeom>
        </p:spPr>
      </p:pic>
      <p:pic>
        <p:nvPicPr>
          <p:cNvPr id="11" name="Imagem 10">
            <a:extLst>
              <a:ext uri="{FF2B5EF4-FFF2-40B4-BE49-F238E27FC236}">
                <a16:creationId xmlns:a16="http://schemas.microsoft.com/office/drawing/2014/main" id="{45EE5D25-D8F2-4AC0-08CE-435ACC5CFCE7}"/>
              </a:ext>
            </a:extLst>
          </p:cNvPr>
          <p:cNvPicPr>
            <a:picLocks noChangeAspect="1"/>
          </p:cNvPicPr>
          <p:nvPr/>
        </p:nvPicPr>
        <p:blipFill>
          <a:blip r:embed="rId4"/>
          <a:stretch>
            <a:fillRect/>
          </a:stretch>
        </p:blipFill>
        <p:spPr>
          <a:xfrm>
            <a:off x="1384899" y="4782245"/>
            <a:ext cx="2826700" cy="1709857"/>
          </a:xfrm>
          <a:prstGeom prst="rect">
            <a:avLst/>
          </a:prstGeom>
        </p:spPr>
      </p:pic>
      <p:sp>
        <p:nvSpPr>
          <p:cNvPr id="12" name="Retângulo 11">
            <a:extLst>
              <a:ext uri="{FF2B5EF4-FFF2-40B4-BE49-F238E27FC236}">
                <a16:creationId xmlns:a16="http://schemas.microsoft.com/office/drawing/2014/main" id="{74E5AFE5-BDFF-5BC9-BBC6-7EE54282AE84}"/>
              </a:ext>
            </a:extLst>
          </p:cNvPr>
          <p:cNvSpPr/>
          <p:nvPr/>
        </p:nvSpPr>
        <p:spPr>
          <a:xfrm>
            <a:off x="3272546" y="831802"/>
            <a:ext cx="872228" cy="704301"/>
          </a:xfrm>
          <a:prstGeom prst="rect">
            <a:avLst/>
          </a:prstGeom>
          <a:noFill/>
          <a:ln w="28575">
            <a:solidFill>
              <a:srgbClr val="3FE5B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48690" rtl="0"/>
            <a:endParaRPr lang="pt-BR" sz="1868" kern="1200">
              <a:solidFill>
                <a:prstClr val="white"/>
              </a:solidFill>
              <a:latin typeface="Calibri" panose="020F0502020204030204"/>
            </a:endParaRPr>
          </a:p>
        </p:txBody>
      </p:sp>
      <p:sp>
        <p:nvSpPr>
          <p:cNvPr id="13" name="Retângulo 12">
            <a:extLst>
              <a:ext uri="{FF2B5EF4-FFF2-40B4-BE49-F238E27FC236}">
                <a16:creationId xmlns:a16="http://schemas.microsoft.com/office/drawing/2014/main" id="{71CA17AB-5DC2-7CC8-70D7-15509D61FC9A}"/>
              </a:ext>
            </a:extLst>
          </p:cNvPr>
          <p:cNvSpPr/>
          <p:nvPr/>
        </p:nvSpPr>
        <p:spPr>
          <a:xfrm>
            <a:off x="3448068" y="2754890"/>
            <a:ext cx="1148990" cy="704301"/>
          </a:xfrm>
          <a:prstGeom prst="rect">
            <a:avLst/>
          </a:prstGeom>
          <a:noFill/>
          <a:ln w="28575">
            <a:solidFill>
              <a:srgbClr val="E8C3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48690" rtl="0"/>
            <a:endParaRPr lang="pt-BR" sz="1868" kern="1200">
              <a:solidFill>
                <a:prstClr val="white"/>
              </a:solidFill>
              <a:latin typeface="Calibri" panose="020F0502020204030204"/>
            </a:endParaRPr>
          </a:p>
        </p:txBody>
      </p:sp>
      <p:sp>
        <p:nvSpPr>
          <p:cNvPr id="14" name="Retângulo 13">
            <a:extLst>
              <a:ext uri="{FF2B5EF4-FFF2-40B4-BE49-F238E27FC236}">
                <a16:creationId xmlns:a16="http://schemas.microsoft.com/office/drawing/2014/main" id="{E8F49D15-9419-E872-B2B5-BAC9CB5252C6}"/>
              </a:ext>
            </a:extLst>
          </p:cNvPr>
          <p:cNvSpPr/>
          <p:nvPr/>
        </p:nvSpPr>
        <p:spPr>
          <a:xfrm>
            <a:off x="3272546" y="4782244"/>
            <a:ext cx="889636" cy="644380"/>
          </a:xfrm>
          <a:prstGeom prst="rect">
            <a:avLst/>
          </a:prstGeom>
          <a:noFill/>
          <a:ln w="28575">
            <a:solidFill>
              <a:srgbClr val="3FE5B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48690" rtl="0"/>
            <a:endParaRPr lang="pt-BR" sz="1868" kern="1200">
              <a:solidFill>
                <a:prstClr val="white"/>
              </a:solidFill>
              <a:latin typeface="Calibri" panose="020F0502020204030204"/>
            </a:endParaRPr>
          </a:p>
        </p:txBody>
      </p:sp>
    </p:spTree>
    <p:extLst>
      <p:ext uri="{BB962C8B-B14F-4D97-AF65-F5344CB8AC3E}">
        <p14:creationId xmlns:p14="http://schemas.microsoft.com/office/powerpoint/2010/main" val="1614416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22860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262A33"/>
          </a:solidFill>
        </p:spPr>
        <p:txBody>
          <a:bodyPr wrap="square" lIns="0" tIns="0" rIns="0" bIns="0" rtlCol="0"/>
          <a:lstStyle/>
          <a:p>
            <a:endParaRPr/>
          </a:p>
        </p:txBody>
      </p:sp>
      <p:sp>
        <p:nvSpPr>
          <p:cNvPr id="4" name="object 4"/>
          <p:cNvSpPr/>
          <p:nvPr/>
        </p:nvSpPr>
        <p:spPr>
          <a:xfrm>
            <a:off x="290512" y="290512"/>
            <a:ext cx="257175" cy="257175"/>
          </a:xfrm>
          <a:custGeom>
            <a:avLst/>
            <a:gdLst/>
            <a:ahLst/>
            <a:cxnLst/>
            <a:rect l="l" t="t" r="r" b="b"/>
            <a:pathLst>
              <a:path w="257175" h="257175">
                <a:moveTo>
                  <a:pt x="257175" y="128587"/>
                </a:moveTo>
                <a:lnTo>
                  <a:pt x="257175" y="137030"/>
                </a:lnTo>
                <a:lnTo>
                  <a:pt x="256351" y="145392"/>
                </a:lnTo>
                <a:lnTo>
                  <a:pt x="254704" y="153673"/>
                </a:lnTo>
                <a:lnTo>
                  <a:pt x="253057" y="161954"/>
                </a:lnTo>
                <a:lnTo>
                  <a:pt x="250617" y="169995"/>
                </a:lnTo>
                <a:lnTo>
                  <a:pt x="247387" y="177795"/>
                </a:lnTo>
                <a:lnTo>
                  <a:pt x="244156" y="185596"/>
                </a:lnTo>
                <a:lnTo>
                  <a:pt x="240194" y="193006"/>
                </a:lnTo>
                <a:lnTo>
                  <a:pt x="235503" y="200026"/>
                </a:lnTo>
                <a:lnTo>
                  <a:pt x="230813" y="207046"/>
                </a:lnTo>
                <a:lnTo>
                  <a:pt x="225482" y="213541"/>
                </a:lnTo>
                <a:lnTo>
                  <a:pt x="219512" y="219512"/>
                </a:lnTo>
                <a:lnTo>
                  <a:pt x="213541" y="225482"/>
                </a:lnTo>
                <a:lnTo>
                  <a:pt x="207046" y="230813"/>
                </a:lnTo>
                <a:lnTo>
                  <a:pt x="200026" y="235503"/>
                </a:lnTo>
                <a:lnTo>
                  <a:pt x="193006" y="240194"/>
                </a:lnTo>
                <a:lnTo>
                  <a:pt x="185596" y="244156"/>
                </a:lnTo>
                <a:lnTo>
                  <a:pt x="177795" y="247387"/>
                </a:lnTo>
                <a:lnTo>
                  <a:pt x="169995" y="250617"/>
                </a:lnTo>
                <a:lnTo>
                  <a:pt x="161954" y="253057"/>
                </a:lnTo>
                <a:lnTo>
                  <a:pt x="153673" y="254704"/>
                </a:lnTo>
                <a:lnTo>
                  <a:pt x="145392" y="256351"/>
                </a:lnTo>
                <a:lnTo>
                  <a:pt x="137030" y="257175"/>
                </a:lnTo>
                <a:lnTo>
                  <a:pt x="128587" y="257175"/>
                </a:lnTo>
                <a:lnTo>
                  <a:pt x="120144" y="257175"/>
                </a:lnTo>
                <a:lnTo>
                  <a:pt x="79379" y="247387"/>
                </a:lnTo>
                <a:lnTo>
                  <a:pt x="71578" y="244156"/>
                </a:lnTo>
                <a:lnTo>
                  <a:pt x="64168" y="240194"/>
                </a:lnTo>
                <a:lnTo>
                  <a:pt x="57148" y="235503"/>
                </a:lnTo>
                <a:lnTo>
                  <a:pt x="50127" y="230813"/>
                </a:lnTo>
                <a:lnTo>
                  <a:pt x="43632" y="225482"/>
                </a:lnTo>
                <a:lnTo>
                  <a:pt x="37662" y="219512"/>
                </a:lnTo>
                <a:lnTo>
                  <a:pt x="31692" y="213541"/>
                </a:lnTo>
                <a:lnTo>
                  <a:pt x="26361" y="207046"/>
                </a:lnTo>
                <a:lnTo>
                  <a:pt x="21670" y="200026"/>
                </a:lnTo>
                <a:lnTo>
                  <a:pt x="16980" y="193006"/>
                </a:lnTo>
                <a:lnTo>
                  <a:pt x="13019" y="185596"/>
                </a:lnTo>
                <a:lnTo>
                  <a:pt x="9788" y="177795"/>
                </a:lnTo>
                <a:lnTo>
                  <a:pt x="6557" y="169995"/>
                </a:lnTo>
                <a:lnTo>
                  <a:pt x="4117" y="161954"/>
                </a:lnTo>
                <a:lnTo>
                  <a:pt x="2470" y="153673"/>
                </a:lnTo>
                <a:lnTo>
                  <a:pt x="823" y="145392"/>
                </a:lnTo>
                <a:lnTo>
                  <a:pt x="0" y="137030"/>
                </a:lnTo>
                <a:lnTo>
                  <a:pt x="0" y="128587"/>
                </a:lnTo>
                <a:lnTo>
                  <a:pt x="0" y="120144"/>
                </a:lnTo>
                <a:lnTo>
                  <a:pt x="823" y="111782"/>
                </a:lnTo>
                <a:lnTo>
                  <a:pt x="2470" y="103501"/>
                </a:lnTo>
                <a:lnTo>
                  <a:pt x="4117" y="95220"/>
                </a:lnTo>
                <a:lnTo>
                  <a:pt x="6557" y="87179"/>
                </a:lnTo>
                <a:lnTo>
                  <a:pt x="9788" y="79379"/>
                </a:lnTo>
                <a:lnTo>
                  <a:pt x="13019" y="71578"/>
                </a:lnTo>
                <a:lnTo>
                  <a:pt x="16980" y="64168"/>
                </a:lnTo>
                <a:lnTo>
                  <a:pt x="21670" y="57148"/>
                </a:lnTo>
                <a:lnTo>
                  <a:pt x="26361" y="50127"/>
                </a:lnTo>
                <a:lnTo>
                  <a:pt x="31692" y="43632"/>
                </a:lnTo>
                <a:lnTo>
                  <a:pt x="37662" y="37662"/>
                </a:lnTo>
                <a:lnTo>
                  <a:pt x="43632" y="31692"/>
                </a:lnTo>
                <a:lnTo>
                  <a:pt x="50127" y="26361"/>
                </a:lnTo>
                <a:lnTo>
                  <a:pt x="57148" y="21670"/>
                </a:lnTo>
                <a:lnTo>
                  <a:pt x="64168" y="16980"/>
                </a:lnTo>
                <a:lnTo>
                  <a:pt x="71578" y="13019"/>
                </a:lnTo>
                <a:lnTo>
                  <a:pt x="79379" y="9788"/>
                </a:lnTo>
                <a:lnTo>
                  <a:pt x="87179" y="6557"/>
                </a:lnTo>
                <a:lnTo>
                  <a:pt x="95220" y="4117"/>
                </a:lnTo>
                <a:lnTo>
                  <a:pt x="103501" y="2470"/>
                </a:lnTo>
                <a:lnTo>
                  <a:pt x="111782" y="823"/>
                </a:lnTo>
                <a:lnTo>
                  <a:pt x="120144" y="0"/>
                </a:lnTo>
                <a:lnTo>
                  <a:pt x="128587" y="0"/>
                </a:lnTo>
                <a:lnTo>
                  <a:pt x="137030" y="0"/>
                </a:lnTo>
                <a:lnTo>
                  <a:pt x="177795" y="9788"/>
                </a:lnTo>
                <a:lnTo>
                  <a:pt x="185596" y="13019"/>
                </a:lnTo>
                <a:lnTo>
                  <a:pt x="193006" y="16980"/>
                </a:lnTo>
                <a:lnTo>
                  <a:pt x="200026" y="21670"/>
                </a:lnTo>
                <a:lnTo>
                  <a:pt x="207046" y="26361"/>
                </a:lnTo>
                <a:lnTo>
                  <a:pt x="213541" y="31692"/>
                </a:lnTo>
                <a:lnTo>
                  <a:pt x="219512" y="37662"/>
                </a:lnTo>
                <a:lnTo>
                  <a:pt x="225482" y="43632"/>
                </a:lnTo>
                <a:lnTo>
                  <a:pt x="230813" y="50127"/>
                </a:lnTo>
                <a:lnTo>
                  <a:pt x="235503" y="57148"/>
                </a:lnTo>
                <a:lnTo>
                  <a:pt x="240194" y="64168"/>
                </a:lnTo>
                <a:lnTo>
                  <a:pt x="244156" y="71578"/>
                </a:lnTo>
                <a:lnTo>
                  <a:pt x="247387" y="79379"/>
                </a:lnTo>
                <a:lnTo>
                  <a:pt x="250617" y="87179"/>
                </a:lnTo>
                <a:lnTo>
                  <a:pt x="253057" y="95220"/>
                </a:lnTo>
                <a:lnTo>
                  <a:pt x="254704" y="103501"/>
                </a:lnTo>
                <a:lnTo>
                  <a:pt x="256351" y="111782"/>
                </a:lnTo>
                <a:lnTo>
                  <a:pt x="257175" y="120144"/>
                </a:lnTo>
                <a:lnTo>
                  <a:pt x="257175" y="128587"/>
                </a:lnTo>
                <a:close/>
              </a:path>
              <a:path w="257175" h="257175">
                <a:moveTo>
                  <a:pt x="214312" y="128587"/>
                </a:moveTo>
                <a:lnTo>
                  <a:pt x="52387" y="128587"/>
                </a:lnTo>
              </a:path>
              <a:path w="257175" h="257175">
                <a:moveTo>
                  <a:pt x="128587" y="52387"/>
                </a:moveTo>
                <a:lnTo>
                  <a:pt x="52387" y="128587"/>
                </a:lnTo>
                <a:lnTo>
                  <a:pt x="128587" y="204787"/>
                </a:lnTo>
              </a:path>
            </a:pathLst>
          </a:custGeom>
          <a:ln w="28575">
            <a:solidFill>
              <a:srgbClr val="BCBED0"/>
            </a:solidFill>
          </a:ln>
        </p:spPr>
        <p:txBody>
          <a:bodyPr wrap="square" lIns="0" tIns="0" rIns="0" bIns="0" rtlCol="0"/>
          <a:lstStyle/>
          <a:p>
            <a:endParaRPr/>
          </a:p>
        </p:txBody>
      </p:sp>
      <p:grpSp>
        <p:nvGrpSpPr>
          <p:cNvPr id="5" name="object 5"/>
          <p:cNvGrpSpPr/>
          <p:nvPr/>
        </p:nvGrpSpPr>
        <p:grpSpPr>
          <a:xfrm>
            <a:off x="438150" y="2609850"/>
            <a:ext cx="3286125" cy="4114800"/>
            <a:chOff x="438150" y="2609850"/>
            <a:chExt cx="3286125" cy="4114800"/>
          </a:xfrm>
        </p:grpSpPr>
        <p:sp>
          <p:nvSpPr>
            <p:cNvPr id="6" name="object 6"/>
            <p:cNvSpPr/>
            <p:nvPr/>
          </p:nvSpPr>
          <p:spPr>
            <a:xfrm>
              <a:off x="438150" y="2609850"/>
              <a:ext cx="3286125" cy="4114800"/>
            </a:xfrm>
            <a:custGeom>
              <a:avLst/>
              <a:gdLst/>
              <a:ahLst/>
              <a:cxnLst/>
              <a:rect l="l" t="t" r="r" b="b"/>
              <a:pathLst>
                <a:path w="3286125" h="4114800">
                  <a:moveTo>
                    <a:pt x="3286125" y="4114800"/>
                  </a:moveTo>
                  <a:lnTo>
                    <a:pt x="0" y="4114800"/>
                  </a:lnTo>
                  <a:lnTo>
                    <a:pt x="0" y="0"/>
                  </a:lnTo>
                  <a:lnTo>
                    <a:pt x="3286125" y="0"/>
                  </a:lnTo>
                  <a:lnTo>
                    <a:pt x="3286125" y="4114800"/>
                  </a:lnTo>
                  <a:close/>
                </a:path>
              </a:pathLst>
            </a:custGeom>
            <a:solidFill>
              <a:srgbClr val="343741"/>
            </a:solidFill>
          </p:spPr>
          <p:txBody>
            <a:bodyPr wrap="square" lIns="0" tIns="0" rIns="0" bIns="0" rtlCol="0"/>
            <a:lstStyle/>
            <a:p>
              <a:endParaRPr/>
            </a:p>
          </p:txBody>
        </p:sp>
        <p:sp>
          <p:nvSpPr>
            <p:cNvPr id="7" name="object 7"/>
            <p:cNvSpPr/>
            <p:nvPr/>
          </p:nvSpPr>
          <p:spPr>
            <a:xfrm>
              <a:off x="2032464" y="3655896"/>
              <a:ext cx="1026794" cy="1956435"/>
            </a:xfrm>
            <a:custGeom>
              <a:avLst/>
              <a:gdLst/>
              <a:ahLst/>
              <a:cxnLst/>
              <a:rect l="l" t="t" r="r" b="b"/>
              <a:pathLst>
                <a:path w="1026794" h="1956435">
                  <a:moveTo>
                    <a:pt x="48749" y="1956015"/>
                  </a:moveTo>
                  <a:lnTo>
                    <a:pt x="24367" y="1955709"/>
                  </a:lnTo>
                  <a:lnTo>
                    <a:pt x="0" y="1954796"/>
                  </a:lnTo>
                  <a:lnTo>
                    <a:pt x="48749" y="978007"/>
                  </a:lnTo>
                  <a:lnTo>
                    <a:pt x="48749" y="0"/>
                  </a:lnTo>
                  <a:lnTo>
                    <a:pt x="97499" y="1219"/>
                  </a:lnTo>
                  <a:lnTo>
                    <a:pt x="146127" y="4857"/>
                  </a:lnTo>
                  <a:lnTo>
                    <a:pt x="194514" y="10925"/>
                  </a:lnTo>
                  <a:lnTo>
                    <a:pt x="242537" y="19392"/>
                  </a:lnTo>
                  <a:lnTo>
                    <a:pt x="290079" y="30243"/>
                  </a:lnTo>
                  <a:lnTo>
                    <a:pt x="337022" y="43452"/>
                  </a:lnTo>
                  <a:lnTo>
                    <a:pt x="383247" y="58982"/>
                  </a:lnTo>
                  <a:lnTo>
                    <a:pt x="428641" y="76798"/>
                  </a:lnTo>
                  <a:lnTo>
                    <a:pt x="473091" y="96854"/>
                  </a:lnTo>
                  <a:lnTo>
                    <a:pt x="516485" y="119101"/>
                  </a:lnTo>
                  <a:lnTo>
                    <a:pt x="558717" y="143483"/>
                  </a:lnTo>
                  <a:lnTo>
                    <a:pt x="599681" y="169941"/>
                  </a:lnTo>
                  <a:lnTo>
                    <a:pt x="639274" y="198406"/>
                  </a:lnTo>
                  <a:lnTo>
                    <a:pt x="677400" y="228811"/>
                  </a:lnTo>
                  <a:lnTo>
                    <a:pt x="713964" y="261078"/>
                  </a:lnTo>
                  <a:lnTo>
                    <a:pt x="748873" y="295127"/>
                  </a:lnTo>
                  <a:lnTo>
                    <a:pt x="782041" y="330874"/>
                  </a:lnTo>
                  <a:lnTo>
                    <a:pt x="813387" y="368230"/>
                  </a:lnTo>
                  <a:lnTo>
                    <a:pt x="842831" y="407102"/>
                  </a:lnTo>
                  <a:lnTo>
                    <a:pt x="870301" y="447394"/>
                  </a:lnTo>
                  <a:lnTo>
                    <a:pt x="895729" y="489003"/>
                  </a:lnTo>
                  <a:lnTo>
                    <a:pt x="919051" y="531830"/>
                  </a:lnTo>
                  <a:lnTo>
                    <a:pt x="940209" y="575766"/>
                  </a:lnTo>
                  <a:lnTo>
                    <a:pt x="959151" y="620701"/>
                  </a:lnTo>
                  <a:lnTo>
                    <a:pt x="975830" y="666525"/>
                  </a:lnTo>
                  <a:lnTo>
                    <a:pt x="990203" y="713124"/>
                  </a:lnTo>
                  <a:lnTo>
                    <a:pt x="1002240" y="760380"/>
                  </a:lnTo>
                  <a:lnTo>
                    <a:pt x="1011898" y="808179"/>
                  </a:lnTo>
                  <a:lnTo>
                    <a:pt x="1019166" y="856398"/>
                  </a:lnTo>
                  <a:lnTo>
                    <a:pt x="1024023" y="904921"/>
                  </a:lnTo>
                  <a:lnTo>
                    <a:pt x="1026452" y="953625"/>
                  </a:lnTo>
                  <a:lnTo>
                    <a:pt x="1026759" y="978007"/>
                  </a:lnTo>
                  <a:lnTo>
                    <a:pt x="1026452" y="1002390"/>
                  </a:lnTo>
                  <a:lnTo>
                    <a:pt x="1024023" y="1051094"/>
                  </a:lnTo>
                  <a:lnTo>
                    <a:pt x="1019166" y="1099617"/>
                  </a:lnTo>
                  <a:lnTo>
                    <a:pt x="1011898" y="1147836"/>
                  </a:lnTo>
                  <a:lnTo>
                    <a:pt x="1002240" y="1195635"/>
                  </a:lnTo>
                  <a:lnTo>
                    <a:pt x="990203" y="1242891"/>
                  </a:lnTo>
                  <a:lnTo>
                    <a:pt x="975830" y="1289490"/>
                  </a:lnTo>
                  <a:lnTo>
                    <a:pt x="959151" y="1335314"/>
                  </a:lnTo>
                  <a:lnTo>
                    <a:pt x="940209" y="1380249"/>
                  </a:lnTo>
                  <a:lnTo>
                    <a:pt x="919051" y="1424185"/>
                  </a:lnTo>
                  <a:lnTo>
                    <a:pt x="895729" y="1467011"/>
                  </a:lnTo>
                  <a:lnTo>
                    <a:pt x="870301" y="1508621"/>
                  </a:lnTo>
                  <a:lnTo>
                    <a:pt x="842831" y="1548913"/>
                  </a:lnTo>
                  <a:lnTo>
                    <a:pt x="813387" y="1587785"/>
                  </a:lnTo>
                  <a:lnTo>
                    <a:pt x="782041" y="1625141"/>
                  </a:lnTo>
                  <a:lnTo>
                    <a:pt x="748873" y="1660888"/>
                  </a:lnTo>
                  <a:lnTo>
                    <a:pt x="713964" y="1694937"/>
                  </a:lnTo>
                  <a:lnTo>
                    <a:pt x="677400" y="1727204"/>
                  </a:lnTo>
                  <a:lnTo>
                    <a:pt x="639274" y="1757609"/>
                  </a:lnTo>
                  <a:lnTo>
                    <a:pt x="599681" y="1786075"/>
                  </a:lnTo>
                  <a:lnTo>
                    <a:pt x="558717" y="1812532"/>
                  </a:lnTo>
                  <a:lnTo>
                    <a:pt x="516486" y="1836914"/>
                  </a:lnTo>
                  <a:lnTo>
                    <a:pt x="473091" y="1859161"/>
                  </a:lnTo>
                  <a:lnTo>
                    <a:pt x="428641" y="1879217"/>
                  </a:lnTo>
                  <a:lnTo>
                    <a:pt x="383247" y="1897033"/>
                  </a:lnTo>
                  <a:lnTo>
                    <a:pt x="337022" y="1912564"/>
                  </a:lnTo>
                  <a:lnTo>
                    <a:pt x="290080" y="1925772"/>
                  </a:lnTo>
                  <a:lnTo>
                    <a:pt x="242537" y="1936622"/>
                  </a:lnTo>
                  <a:lnTo>
                    <a:pt x="194514" y="1945090"/>
                  </a:lnTo>
                  <a:lnTo>
                    <a:pt x="146127" y="1951158"/>
                  </a:lnTo>
                  <a:lnTo>
                    <a:pt x="97499" y="1954796"/>
                  </a:lnTo>
                  <a:lnTo>
                    <a:pt x="73132" y="1955709"/>
                  </a:lnTo>
                  <a:lnTo>
                    <a:pt x="48749" y="1956015"/>
                  </a:lnTo>
                  <a:close/>
                </a:path>
              </a:pathLst>
            </a:custGeom>
            <a:solidFill>
              <a:srgbClr val="E76F50"/>
            </a:solidFill>
          </p:spPr>
          <p:txBody>
            <a:bodyPr wrap="square" lIns="0" tIns="0" rIns="0" bIns="0" rtlCol="0"/>
            <a:lstStyle/>
            <a:p>
              <a:endParaRPr/>
            </a:p>
          </p:txBody>
        </p:sp>
        <p:sp>
          <p:nvSpPr>
            <p:cNvPr id="8" name="object 8"/>
            <p:cNvSpPr/>
            <p:nvPr/>
          </p:nvSpPr>
          <p:spPr>
            <a:xfrm>
              <a:off x="1103209" y="3655896"/>
              <a:ext cx="978535" cy="1955164"/>
            </a:xfrm>
            <a:custGeom>
              <a:avLst/>
              <a:gdLst/>
              <a:ahLst/>
              <a:cxnLst/>
              <a:rect l="l" t="t" r="r" b="b"/>
              <a:pathLst>
                <a:path w="978535" h="1955164">
                  <a:moveTo>
                    <a:pt x="929254" y="1954796"/>
                  </a:moveTo>
                  <a:lnTo>
                    <a:pt x="882142" y="1951301"/>
                  </a:lnTo>
                  <a:lnTo>
                    <a:pt x="835255" y="1945538"/>
                  </a:lnTo>
                  <a:lnTo>
                    <a:pt x="788699" y="1937518"/>
                  </a:lnTo>
                  <a:lnTo>
                    <a:pt x="742587" y="1927257"/>
                  </a:lnTo>
                  <a:lnTo>
                    <a:pt x="697022" y="1914781"/>
                  </a:lnTo>
                  <a:lnTo>
                    <a:pt x="652114" y="1900119"/>
                  </a:lnTo>
                  <a:lnTo>
                    <a:pt x="607966" y="1883306"/>
                  </a:lnTo>
                  <a:lnTo>
                    <a:pt x="564682" y="1864381"/>
                  </a:lnTo>
                  <a:lnTo>
                    <a:pt x="522361" y="1843388"/>
                  </a:lnTo>
                  <a:lnTo>
                    <a:pt x="481104" y="1820376"/>
                  </a:lnTo>
                  <a:lnTo>
                    <a:pt x="441006" y="1795398"/>
                  </a:lnTo>
                  <a:lnTo>
                    <a:pt x="402161" y="1768513"/>
                  </a:lnTo>
                  <a:lnTo>
                    <a:pt x="364661" y="1739784"/>
                  </a:lnTo>
                  <a:lnTo>
                    <a:pt x="328590" y="1709277"/>
                  </a:lnTo>
                  <a:lnTo>
                    <a:pt x="294036" y="1677063"/>
                  </a:lnTo>
                  <a:lnTo>
                    <a:pt x="261076" y="1643220"/>
                  </a:lnTo>
                  <a:lnTo>
                    <a:pt x="229789" y="1607823"/>
                  </a:lnTo>
                  <a:lnTo>
                    <a:pt x="200250" y="1570958"/>
                  </a:lnTo>
                  <a:lnTo>
                    <a:pt x="172523" y="1532709"/>
                  </a:lnTo>
                  <a:lnTo>
                    <a:pt x="146677" y="1493165"/>
                  </a:lnTo>
                  <a:lnTo>
                    <a:pt x="122770" y="1452420"/>
                  </a:lnTo>
                  <a:lnTo>
                    <a:pt x="100859" y="1410568"/>
                  </a:lnTo>
                  <a:lnTo>
                    <a:pt x="80994" y="1367707"/>
                  </a:lnTo>
                  <a:lnTo>
                    <a:pt x="63222" y="1323935"/>
                  </a:lnTo>
                  <a:lnTo>
                    <a:pt x="47585" y="1279357"/>
                  </a:lnTo>
                  <a:lnTo>
                    <a:pt x="34118" y="1234077"/>
                  </a:lnTo>
                  <a:lnTo>
                    <a:pt x="22856" y="1188198"/>
                  </a:lnTo>
                  <a:lnTo>
                    <a:pt x="13817" y="1141829"/>
                  </a:lnTo>
                  <a:lnTo>
                    <a:pt x="7035" y="1095078"/>
                  </a:lnTo>
                  <a:lnTo>
                    <a:pt x="2511" y="1048054"/>
                  </a:lnTo>
                  <a:lnTo>
                    <a:pt x="263" y="1000866"/>
                  </a:lnTo>
                  <a:lnTo>
                    <a:pt x="0" y="977245"/>
                  </a:lnTo>
                  <a:lnTo>
                    <a:pt x="301" y="953625"/>
                  </a:lnTo>
                  <a:lnTo>
                    <a:pt x="2625" y="906441"/>
                  </a:lnTo>
                  <a:lnTo>
                    <a:pt x="7216" y="859423"/>
                  </a:lnTo>
                  <a:lnTo>
                    <a:pt x="14074" y="812683"/>
                  </a:lnTo>
                  <a:lnTo>
                    <a:pt x="23180" y="766328"/>
                  </a:lnTo>
                  <a:lnTo>
                    <a:pt x="34518" y="720468"/>
                  </a:lnTo>
                  <a:lnTo>
                    <a:pt x="48056" y="675207"/>
                  </a:lnTo>
                  <a:lnTo>
                    <a:pt x="63763" y="630654"/>
                  </a:lnTo>
                  <a:lnTo>
                    <a:pt x="81603" y="586911"/>
                  </a:lnTo>
                  <a:lnTo>
                    <a:pt x="101534" y="544080"/>
                  </a:lnTo>
                  <a:lnTo>
                    <a:pt x="123511" y="502262"/>
                  </a:lnTo>
                  <a:lnTo>
                    <a:pt x="147482" y="461553"/>
                  </a:lnTo>
                  <a:lnTo>
                    <a:pt x="173390" y="422050"/>
                  </a:lnTo>
                  <a:lnTo>
                    <a:pt x="201175" y="383845"/>
                  </a:lnTo>
                  <a:lnTo>
                    <a:pt x="230773" y="347026"/>
                  </a:lnTo>
                  <a:lnTo>
                    <a:pt x="262114" y="311678"/>
                  </a:lnTo>
                  <a:lnTo>
                    <a:pt x="295126" y="277886"/>
                  </a:lnTo>
                  <a:lnTo>
                    <a:pt x="329731" y="245726"/>
                  </a:lnTo>
                  <a:lnTo>
                    <a:pt x="365849" y="215276"/>
                  </a:lnTo>
                  <a:lnTo>
                    <a:pt x="403395" y="186605"/>
                  </a:lnTo>
                  <a:lnTo>
                    <a:pt x="442282" y="159780"/>
                  </a:lnTo>
                  <a:lnTo>
                    <a:pt x="482418" y="134865"/>
                  </a:lnTo>
                  <a:lnTo>
                    <a:pt x="523711" y="111917"/>
                  </a:lnTo>
                  <a:lnTo>
                    <a:pt x="566064" y="90990"/>
                  </a:lnTo>
                  <a:lnTo>
                    <a:pt x="609378" y="72132"/>
                  </a:lnTo>
                  <a:lnTo>
                    <a:pt x="653552" y="55388"/>
                  </a:lnTo>
                  <a:lnTo>
                    <a:pt x="698483" y="40797"/>
                  </a:lnTo>
                  <a:lnTo>
                    <a:pt x="744066" y="28393"/>
                  </a:lnTo>
                  <a:lnTo>
                    <a:pt x="790196" y="18202"/>
                  </a:lnTo>
                  <a:lnTo>
                    <a:pt x="836762" y="10258"/>
                  </a:lnTo>
                  <a:lnTo>
                    <a:pt x="883660" y="4562"/>
                  </a:lnTo>
                  <a:lnTo>
                    <a:pt x="930777" y="1142"/>
                  </a:lnTo>
                  <a:lnTo>
                    <a:pt x="978004" y="0"/>
                  </a:lnTo>
                  <a:lnTo>
                    <a:pt x="978004" y="978007"/>
                  </a:lnTo>
                  <a:lnTo>
                    <a:pt x="929254" y="1954796"/>
                  </a:lnTo>
                  <a:close/>
                </a:path>
              </a:pathLst>
            </a:custGeom>
            <a:solidFill>
              <a:srgbClr val="299D8F"/>
            </a:solidFill>
          </p:spPr>
          <p:txBody>
            <a:bodyPr wrap="square" lIns="0" tIns="0" rIns="0" bIns="0" rtlCol="0"/>
            <a:lstStyle/>
            <a:p>
              <a:endParaRPr/>
            </a:p>
          </p:txBody>
        </p:sp>
        <p:sp>
          <p:nvSpPr>
            <p:cNvPr id="9" name="object 9"/>
            <p:cNvSpPr/>
            <p:nvPr/>
          </p:nvSpPr>
          <p:spPr>
            <a:xfrm>
              <a:off x="2763057" y="5368765"/>
              <a:ext cx="180975" cy="71755"/>
            </a:xfrm>
            <a:custGeom>
              <a:avLst/>
              <a:gdLst/>
              <a:ahLst/>
              <a:cxnLst/>
              <a:rect l="l" t="t" r="r" b="b"/>
              <a:pathLst>
                <a:path w="180975" h="71754">
                  <a:moveTo>
                    <a:pt x="0" y="0"/>
                  </a:moveTo>
                  <a:lnTo>
                    <a:pt x="66521" y="71693"/>
                  </a:lnTo>
                  <a:lnTo>
                    <a:pt x="180821" y="71693"/>
                  </a:lnTo>
                </a:path>
              </a:pathLst>
            </a:custGeom>
            <a:ln w="9525">
              <a:solidFill>
                <a:srgbClr val="FFFFFF"/>
              </a:solidFill>
            </a:ln>
          </p:spPr>
          <p:txBody>
            <a:bodyPr wrap="square" lIns="0" tIns="0" rIns="0" bIns="0" rtlCol="0"/>
            <a:lstStyle/>
            <a:p>
              <a:endParaRPr/>
            </a:p>
          </p:txBody>
        </p:sp>
        <p:sp>
          <p:nvSpPr>
            <p:cNvPr id="10" name="object 10"/>
            <p:cNvSpPr/>
            <p:nvPr/>
          </p:nvSpPr>
          <p:spPr>
            <a:xfrm>
              <a:off x="1198674" y="3846276"/>
              <a:ext cx="182880" cy="70485"/>
            </a:xfrm>
            <a:custGeom>
              <a:avLst/>
              <a:gdLst/>
              <a:ahLst/>
              <a:cxnLst/>
              <a:rect l="l" t="t" r="r" b="b"/>
              <a:pathLst>
                <a:path w="182880" h="70485">
                  <a:moveTo>
                    <a:pt x="182588" y="70012"/>
                  </a:moveTo>
                  <a:lnTo>
                    <a:pt x="114300" y="0"/>
                  </a:lnTo>
                  <a:lnTo>
                    <a:pt x="0" y="0"/>
                  </a:lnTo>
                </a:path>
              </a:pathLst>
            </a:custGeom>
            <a:ln w="9525">
              <a:solidFill>
                <a:srgbClr val="FFFFFF"/>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1554408" y="6499841"/>
              <a:ext cx="418227" cy="102362"/>
            </a:xfrm>
            <a:prstGeom prst="rect">
              <a:avLst/>
            </a:prstGeom>
          </p:spPr>
        </p:pic>
        <p:pic>
          <p:nvPicPr>
            <p:cNvPr id="12" name="object 12"/>
            <p:cNvPicPr/>
            <p:nvPr/>
          </p:nvPicPr>
          <p:blipFill>
            <a:blip r:embed="rId3" cstate="print"/>
            <a:stretch>
              <a:fillRect/>
            </a:stretch>
          </p:blipFill>
          <p:spPr>
            <a:xfrm>
              <a:off x="2063114" y="6483111"/>
              <a:ext cx="95250" cy="95250"/>
            </a:xfrm>
            <a:prstGeom prst="rect">
              <a:avLst/>
            </a:prstGeom>
          </p:spPr>
        </p:pic>
        <p:pic>
          <p:nvPicPr>
            <p:cNvPr id="13" name="object 13"/>
            <p:cNvPicPr/>
            <p:nvPr/>
          </p:nvPicPr>
          <p:blipFill>
            <a:blip r:embed="rId4" cstate="print"/>
            <a:stretch>
              <a:fillRect/>
            </a:stretch>
          </p:blipFill>
          <p:spPr>
            <a:xfrm>
              <a:off x="2339339" y="6483111"/>
              <a:ext cx="95250" cy="95250"/>
            </a:xfrm>
            <a:prstGeom prst="rect">
              <a:avLst/>
            </a:prstGeom>
          </p:spPr>
        </p:pic>
      </p:grpSp>
      <p:sp>
        <p:nvSpPr>
          <p:cNvPr id="14" name="object 14"/>
          <p:cNvSpPr txBox="1"/>
          <p:nvPr/>
        </p:nvSpPr>
        <p:spPr>
          <a:xfrm>
            <a:off x="438150" y="2609850"/>
            <a:ext cx="3286125" cy="4114800"/>
          </a:xfrm>
          <a:prstGeom prst="rect">
            <a:avLst/>
          </a:prstGeom>
        </p:spPr>
        <p:txBody>
          <a:bodyPr vert="horz" wrap="square" lIns="0" tIns="12700" rIns="0" bIns="0" rtlCol="0">
            <a:spAutoFit/>
          </a:bodyPr>
          <a:lstStyle/>
          <a:p>
            <a:pPr marL="47625">
              <a:lnSpc>
                <a:spcPct val="100000"/>
              </a:lnSpc>
              <a:spcBef>
                <a:spcPts val="100"/>
              </a:spcBef>
            </a:pPr>
            <a:r>
              <a:rPr sz="1400" b="1" spc="-20" dirty="0">
                <a:solidFill>
                  <a:srgbClr val="FFFFFF"/>
                </a:solidFill>
                <a:latin typeface="Segoe UI"/>
                <a:cs typeface="Segoe UI"/>
              </a:rPr>
              <a:t>Total</a:t>
            </a:r>
            <a:r>
              <a:rPr sz="1400" b="1" spc="-30" dirty="0">
                <a:solidFill>
                  <a:srgbClr val="FFFFFF"/>
                </a:solidFill>
                <a:latin typeface="Segoe UI"/>
                <a:cs typeface="Segoe UI"/>
              </a:rPr>
              <a:t> </a:t>
            </a:r>
            <a:r>
              <a:rPr sz="1400" b="1" dirty="0">
                <a:solidFill>
                  <a:srgbClr val="FFFFFF"/>
                </a:solidFill>
                <a:latin typeface="Segoe UI"/>
                <a:cs typeface="Segoe UI"/>
              </a:rPr>
              <a:t>de</a:t>
            </a:r>
            <a:r>
              <a:rPr sz="1400" b="1" spc="-30" dirty="0">
                <a:solidFill>
                  <a:srgbClr val="FFFFFF"/>
                </a:solidFill>
                <a:latin typeface="Segoe UI"/>
                <a:cs typeface="Segoe UI"/>
              </a:rPr>
              <a:t> </a:t>
            </a:r>
            <a:r>
              <a:rPr sz="1400" b="1" dirty="0">
                <a:solidFill>
                  <a:srgbClr val="FFFFFF"/>
                </a:solidFill>
                <a:latin typeface="Segoe UI"/>
                <a:cs typeface="Segoe UI"/>
              </a:rPr>
              <a:t>Inquilinos</a:t>
            </a:r>
            <a:r>
              <a:rPr sz="1400" b="1" spc="-30" dirty="0">
                <a:solidFill>
                  <a:srgbClr val="FFFFFF"/>
                </a:solidFill>
                <a:latin typeface="Segoe UI"/>
                <a:cs typeface="Segoe UI"/>
              </a:rPr>
              <a:t> </a:t>
            </a:r>
            <a:r>
              <a:rPr sz="1400" b="1" dirty="0">
                <a:solidFill>
                  <a:srgbClr val="FFFFFF"/>
                </a:solidFill>
                <a:latin typeface="Segoe UI"/>
                <a:cs typeface="Segoe UI"/>
              </a:rPr>
              <a:t>por</a:t>
            </a:r>
            <a:r>
              <a:rPr sz="1400" b="1" spc="-25" dirty="0">
                <a:solidFill>
                  <a:srgbClr val="FFFFFF"/>
                </a:solidFill>
                <a:latin typeface="Segoe UI"/>
                <a:cs typeface="Segoe UI"/>
              </a:rPr>
              <a:t> </a:t>
            </a:r>
            <a:r>
              <a:rPr sz="1400" b="1" spc="-10" dirty="0">
                <a:solidFill>
                  <a:srgbClr val="FFFFFF"/>
                </a:solidFill>
                <a:latin typeface="Segoe UI"/>
                <a:cs typeface="Segoe UI"/>
              </a:rPr>
              <a:t>genero</a:t>
            </a:r>
            <a:endParaRPr sz="1400">
              <a:latin typeface="Segoe UI"/>
              <a:cs typeface="Segoe UI"/>
            </a:endParaRPr>
          </a:p>
          <a:p>
            <a:pPr>
              <a:lnSpc>
                <a:spcPct val="100000"/>
              </a:lnSpc>
            </a:pPr>
            <a:endParaRPr sz="1400">
              <a:latin typeface="Segoe UI"/>
              <a:cs typeface="Segoe UI"/>
            </a:endParaRPr>
          </a:p>
          <a:p>
            <a:pPr>
              <a:lnSpc>
                <a:spcPct val="100000"/>
              </a:lnSpc>
            </a:pPr>
            <a:endParaRPr sz="1400">
              <a:latin typeface="Segoe UI"/>
              <a:cs typeface="Segoe UI"/>
            </a:endParaRPr>
          </a:p>
          <a:p>
            <a:pPr>
              <a:lnSpc>
                <a:spcPct val="100000"/>
              </a:lnSpc>
              <a:spcBef>
                <a:spcPts val="865"/>
              </a:spcBef>
            </a:pPr>
            <a:endParaRPr sz="1400">
              <a:latin typeface="Segoe UI"/>
              <a:cs typeface="Segoe UI"/>
            </a:endParaRPr>
          </a:p>
          <a:p>
            <a:pPr marR="2555875" algn="r">
              <a:lnSpc>
                <a:spcPts val="1320"/>
              </a:lnSpc>
              <a:spcBef>
                <a:spcPts val="5"/>
              </a:spcBef>
            </a:pPr>
            <a:r>
              <a:rPr sz="1200" spc="-25" dirty="0">
                <a:solidFill>
                  <a:srgbClr val="FFFFFF"/>
                </a:solidFill>
                <a:latin typeface="Trebuchet MS"/>
                <a:cs typeface="Trebuchet MS"/>
              </a:rPr>
              <a:t>62</a:t>
            </a:r>
            <a:endParaRPr sz="1200">
              <a:latin typeface="Trebuchet MS"/>
              <a:cs typeface="Trebuchet MS"/>
            </a:endParaRPr>
          </a:p>
          <a:p>
            <a:pPr marR="2555875" algn="r">
              <a:lnSpc>
                <a:spcPts val="1320"/>
              </a:lnSpc>
            </a:pPr>
            <a:r>
              <a:rPr sz="1200" spc="-10" dirty="0">
                <a:solidFill>
                  <a:srgbClr val="FFFFFF"/>
                </a:solidFill>
                <a:latin typeface="Trebuchet MS"/>
                <a:cs typeface="Trebuchet MS"/>
              </a:rPr>
              <a:t>(49,21%)</a:t>
            </a:r>
            <a:endParaRPr sz="1200">
              <a:latin typeface="Trebuchet MS"/>
              <a:cs typeface="Trebuchet MS"/>
            </a:endParaRPr>
          </a:p>
          <a:p>
            <a:pPr>
              <a:lnSpc>
                <a:spcPct val="100000"/>
              </a:lnSpc>
            </a:pPr>
            <a:endParaRPr sz="1200">
              <a:latin typeface="Trebuchet MS"/>
              <a:cs typeface="Trebuchet MS"/>
            </a:endParaRPr>
          </a:p>
          <a:p>
            <a:pPr>
              <a:lnSpc>
                <a:spcPct val="100000"/>
              </a:lnSpc>
            </a:pPr>
            <a:endParaRPr sz="1200">
              <a:latin typeface="Trebuchet MS"/>
              <a:cs typeface="Trebuchet MS"/>
            </a:endParaRPr>
          </a:p>
          <a:p>
            <a:pPr>
              <a:lnSpc>
                <a:spcPct val="100000"/>
              </a:lnSpc>
            </a:pPr>
            <a:endParaRPr sz="1200">
              <a:latin typeface="Trebuchet MS"/>
              <a:cs typeface="Trebuchet MS"/>
            </a:endParaRPr>
          </a:p>
          <a:p>
            <a:pPr>
              <a:lnSpc>
                <a:spcPct val="100000"/>
              </a:lnSpc>
            </a:pPr>
            <a:endParaRPr sz="1200">
              <a:latin typeface="Trebuchet MS"/>
              <a:cs typeface="Trebuchet MS"/>
            </a:endParaRPr>
          </a:p>
          <a:p>
            <a:pPr>
              <a:lnSpc>
                <a:spcPct val="100000"/>
              </a:lnSpc>
            </a:pPr>
            <a:endParaRPr sz="1200">
              <a:latin typeface="Trebuchet MS"/>
              <a:cs typeface="Trebuchet MS"/>
            </a:endParaRPr>
          </a:p>
          <a:p>
            <a:pPr>
              <a:lnSpc>
                <a:spcPct val="100000"/>
              </a:lnSpc>
            </a:pPr>
            <a:endParaRPr sz="1200">
              <a:latin typeface="Trebuchet MS"/>
              <a:cs typeface="Trebuchet MS"/>
            </a:endParaRPr>
          </a:p>
          <a:p>
            <a:pPr>
              <a:lnSpc>
                <a:spcPct val="100000"/>
              </a:lnSpc>
              <a:spcBef>
                <a:spcPts val="155"/>
              </a:spcBef>
            </a:pPr>
            <a:endParaRPr sz="1200">
              <a:latin typeface="Trebuchet MS"/>
              <a:cs typeface="Trebuchet MS"/>
            </a:endParaRPr>
          </a:p>
          <a:p>
            <a:pPr marL="2543810">
              <a:lnSpc>
                <a:spcPts val="1320"/>
              </a:lnSpc>
            </a:pPr>
            <a:r>
              <a:rPr sz="1200" spc="-25" dirty="0">
                <a:solidFill>
                  <a:srgbClr val="FFFFFF"/>
                </a:solidFill>
                <a:latin typeface="Trebuchet MS"/>
                <a:cs typeface="Trebuchet MS"/>
              </a:rPr>
              <a:t>64</a:t>
            </a:r>
            <a:endParaRPr sz="1200">
              <a:latin typeface="Trebuchet MS"/>
              <a:cs typeface="Trebuchet MS"/>
            </a:endParaRPr>
          </a:p>
          <a:p>
            <a:pPr marL="2543810">
              <a:lnSpc>
                <a:spcPts val="1320"/>
              </a:lnSpc>
            </a:pPr>
            <a:r>
              <a:rPr sz="1200" spc="-10" dirty="0">
                <a:solidFill>
                  <a:srgbClr val="FFFFFF"/>
                </a:solidFill>
                <a:latin typeface="Trebuchet MS"/>
                <a:cs typeface="Trebuchet MS"/>
              </a:rPr>
              <a:t>(50,79%)</a:t>
            </a:r>
            <a:endParaRPr sz="1200">
              <a:latin typeface="Trebuchet MS"/>
              <a:cs typeface="Trebuchet MS"/>
            </a:endParaRPr>
          </a:p>
          <a:p>
            <a:pPr>
              <a:lnSpc>
                <a:spcPct val="100000"/>
              </a:lnSpc>
            </a:pPr>
            <a:endParaRPr sz="1200">
              <a:latin typeface="Trebuchet MS"/>
              <a:cs typeface="Trebuchet MS"/>
            </a:endParaRPr>
          </a:p>
          <a:p>
            <a:pPr>
              <a:lnSpc>
                <a:spcPct val="100000"/>
              </a:lnSpc>
            </a:pPr>
            <a:endParaRPr sz="1200">
              <a:latin typeface="Trebuchet MS"/>
              <a:cs typeface="Trebuchet MS"/>
            </a:endParaRPr>
          </a:p>
          <a:p>
            <a:pPr>
              <a:lnSpc>
                <a:spcPct val="100000"/>
              </a:lnSpc>
            </a:pPr>
            <a:endParaRPr sz="1200">
              <a:latin typeface="Trebuchet MS"/>
              <a:cs typeface="Trebuchet MS"/>
            </a:endParaRPr>
          </a:p>
          <a:p>
            <a:pPr>
              <a:lnSpc>
                <a:spcPct val="100000"/>
              </a:lnSpc>
              <a:spcBef>
                <a:spcPts val="1000"/>
              </a:spcBef>
            </a:pPr>
            <a:endParaRPr sz="1200">
              <a:latin typeface="Trebuchet MS"/>
              <a:cs typeface="Trebuchet MS"/>
            </a:endParaRPr>
          </a:p>
          <a:p>
            <a:pPr marL="583565" algn="ctr">
              <a:lnSpc>
                <a:spcPct val="100000"/>
              </a:lnSpc>
              <a:tabLst>
                <a:tab pos="853440" algn="l"/>
              </a:tabLst>
            </a:pPr>
            <a:r>
              <a:rPr sz="1200" spc="-50" dirty="0">
                <a:solidFill>
                  <a:srgbClr val="FFFFFF"/>
                </a:solidFill>
                <a:latin typeface="Trebuchet MS"/>
                <a:cs typeface="Trebuchet MS"/>
              </a:rPr>
              <a:t>F</a:t>
            </a:r>
            <a:r>
              <a:rPr sz="1200" dirty="0">
                <a:solidFill>
                  <a:srgbClr val="FFFFFF"/>
                </a:solidFill>
                <a:latin typeface="Trebuchet MS"/>
                <a:cs typeface="Trebuchet MS"/>
              </a:rPr>
              <a:t>	</a:t>
            </a:r>
            <a:r>
              <a:rPr sz="1200" spc="-50" dirty="0">
                <a:solidFill>
                  <a:srgbClr val="FFFFFF"/>
                </a:solidFill>
                <a:latin typeface="Trebuchet MS"/>
                <a:cs typeface="Trebuchet MS"/>
              </a:rPr>
              <a:t>M</a:t>
            </a:r>
            <a:endParaRPr sz="1200">
              <a:latin typeface="Trebuchet MS"/>
              <a:cs typeface="Trebuchet MS"/>
            </a:endParaRPr>
          </a:p>
        </p:txBody>
      </p:sp>
      <p:sp>
        <p:nvSpPr>
          <p:cNvPr id="15" name="object 15"/>
          <p:cNvSpPr/>
          <p:nvPr/>
        </p:nvSpPr>
        <p:spPr>
          <a:xfrm>
            <a:off x="3895740" y="2609850"/>
            <a:ext cx="8020050" cy="2781300"/>
          </a:xfrm>
          <a:custGeom>
            <a:avLst/>
            <a:gdLst/>
            <a:ahLst/>
            <a:cxnLst/>
            <a:rect l="l" t="t" r="r" b="b"/>
            <a:pathLst>
              <a:path w="8020050" h="2781300">
                <a:moveTo>
                  <a:pt x="8020050" y="2781300"/>
                </a:moveTo>
                <a:lnTo>
                  <a:pt x="0" y="2781300"/>
                </a:lnTo>
                <a:lnTo>
                  <a:pt x="0" y="0"/>
                </a:lnTo>
                <a:lnTo>
                  <a:pt x="8020050" y="0"/>
                </a:lnTo>
                <a:lnTo>
                  <a:pt x="8020050" y="2781300"/>
                </a:lnTo>
                <a:close/>
              </a:path>
            </a:pathLst>
          </a:custGeom>
          <a:solidFill>
            <a:srgbClr val="343741"/>
          </a:solidFill>
        </p:spPr>
        <p:txBody>
          <a:bodyPr wrap="square" lIns="0" tIns="0" rIns="0" bIns="0" rtlCol="0"/>
          <a:lstStyle/>
          <a:p>
            <a:endParaRPr/>
          </a:p>
        </p:txBody>
      </p:sp>
      <p:sp>
        <p:nvSpPr>
          <p:cNvPr id="16" name="object 16"/>
          <p:cNvSpPr txBox="1"/>
          <p:nvPr/>
        </p:nvSpPr>
        <p:spPr>
          <a:xfrm>
            <a:off x="3943365" y="2609913"/>
            <a:ext cx="2827655" cy="238760"/>
          </a:xfrm>
          <a:prstGeom prst="rect">
            <a:avLst/>
          </a:prstGeom>
        </p:spPr>
        <p:txBody>
          <a:bodyPr vert="horz" wrap="square" lIns="0" tIns="12700" rIns="0" bIns="0" rtlCol="0">
            <a:spAutoFit/>
          </a:bodyPr>
          <a:lstStyle/>
          <a:p>
            <a:pPr>
              <a:lnSpc>
                <a:spcPct val="100000"/>
              </a:lnSpc>
              <a:spcBef>
                <a:spcPts val="100"/>
              </a:spcBef>
            </a:pPr>
            <a:r>
              <a:rPr sz="1400" b="1" spc="-20" dirty="0">
                <a:solidFill>
                  <a:srgbClr val="FFFFFF"/>
                </a:solidFill>
                <a:latin typeface="Segoe UI"/>
                <a:cs typeface="Segoe UI"/>
              </a:rPr>
              <a:t>Total</a:t>
            </a:r>
            <a:r>
              <a:rPr sz="1400" b="1" spc="-35" dirty="0">
                <a:solidFill>
                  <a:srgbClr val="FFFFFF"/>
                </a:solidFill>
                <a:latin typeface="Segoe UI"/>
                <a:cs typeface="Segoe UI"/>
              </a:rPr>
              <a:t> </a:t>
            </a:r>
            <a:r>
              <a:rPr sz="1400" b="1" dirty="0">
                <a:solidFill>
                  <a:srgbClr val="FFFFFF"/>
                </a:solidFill>
                <a:latin typeface="Segoe UI"/>
                <a:cs typeface="Segoe UI"/>
              </a:rPr>
              <a:t>de</a:t>
            </a:r>
            <a:r>
              <a:rPr sz="1400" b="1" spc="-35" dirty="0">
                <a:solidFill>
                  <a:srgbClr val="FFFFFF"/>
                </a:solidFill>
                <a:latin typeface="Segoe UI"/>
                <a:cs typeface="Segoe UI"/>
              </a:rPr>
              <a:t> </a:t>
            </a:r>
            <a:r>
              <a:rPr sz="1400" b="1" dirty="0">
                <a:solidFill>
                  <a:srgbClr val="FFFFFF"/>
                </a:solidFill>
                <a:latin typeface="Segoe UI"/>
                <a:cs typeface="Segoe UI"/>
              </a:rPr>
              <a:t>Compradores</a:t>
            </a:r>
            <a:r>
              <a:rPr sz="1400" b="1" spc="-30" dirty="0">
                <a:solidFill>
                  <a:srgbClr val="FFFFFF"/>
                </a:solidFill>
                <a:latin typeface="Segoe UI"/>
                <a:cs typeface="Segoe UI"/>
              </a:rPr>
              <a:t> </a:t>
            </a:r>
            <a:r>
              <a:rPr sz="1400" b="1" dirty="0">
                <a:solidFill>
                  <a:srgbClr val="FFFFFF"/>
                </a:solidFill>
                <a:latin typeface="Segoe UI"/>
                <a:cs typeface="Segoe UI"/>
              </a:rPr>
              <a:t>por</a:t>
            </a:r>
            <a:r>
              <a:rPr sz="1400" b="1" spc="-35" dirty="0">
                <a:solidFill>
                  <a:srgbClr val="FFFFFF"/>
                </a:solidFill>
                <a:latin typeface="Segoe UI"/>
                <a:cs typeface="Segoe UI"/>
              </a:rPr>
              <a:t> </a:t>
            </a:r>
            <a:r>
              <a:rPr sz="1400" b="1" spc="-10" dirty="0">
                <a:solidFill>
                  <a:srgbClr val="FFFFFF"/>
                </a:solidFill>
                <a:latin typeface="Segoe UI"/>
                <a:cs typeface="Segoe UI"/>
              </a:rPr>
              <a:t>genero</a:t>
            </a:r>
            <a:endParaRPr sz="1400">
              <a:latin typeface="Segoe UI"/>
              <a:cs typeface="Segoe UI"/>
            </a:endParaRPr>
          </a:p>
        </p:txBody>
      </p:sp>
      <p:grpSp>
        <p:nvGrpSpPr>
          <p:cNvPr id="17" name="object 17"/>
          <p:cNvGrpSpPr/>
          <p:nvPr/>
        </p:nvGrpSpPr>
        <p:grpSpPr>
          <a:xfrm>
            <a:off x="6375607" y="3157244"/>
            <a:ext cx="2403475" cy="1924685"/>
            <a:chOff x="6375607" y="3157244"/>
            <a:chExt cx="2403475" cy="1924685"/>
          </a:xfrm>
        </p:grpSpPr>
        <p:sp>
          <p:nvSpPr>
            <p:cNvPr id="18" name="object 18"/>
            <p:cNvSpPr/>
            <p:nvPr/>
          </p:nvSpPr>
          <p:spPr>
            <a:xfrm>
              <a:off x="7546301" y="3157244"/>
              <a:ext cx="993140" cy="1924685"/>
            </a:xfrm>
            <a:custGeom>
              <a:avLst/>
              <a:gdLst/>
              <a:ahLst/>
              <a:cxnLst/>
              <a:rect l="l" t="t" r="r" b="b"/>
              <a:pathLst>
                <a:path w="993140" h="1924685">
                  <a:moveTo>
                    <a:pt x="23854" y="1924598"/>
                  </a:moveTo>
                  <a:lnTo>
                    <a:pt x="0" y="1924126"/>
                  </a:lnTo>
                  <a:lnTo>
                    <a:pt x="12337" y="1539402"/>
                  </a:lnTo>
                  <a:lnTo>
                    <a:pt x="26654" y="1539684"/>
                  </a:lnTo>
                  <a:lnTo>
                    <a:pt x="40965" y="1539611"/>
                  </a:lnTo>
                  <a:lnTo>
                    <a:pt x="83843" y="1537262"/>
                  </a:lnTo>
                  <a:lnTo>
                    <a:pt x="126419" y="1531734"/>
                  </a:lnTo>
                  <a:lnTo>
                    <a:pt x="168466" y="1523058"/>
                  </a:lnTo>
                  <a:lnTo>
                    <a:pt x="209762" y="1511279"/>
                  </a:lnTo>
                  <a:lnTo>
                    <a:pt x="250067" y="1496463"/>
                  </a:lnTo>
                  <a:lnTo>
                    <a:pt x="289152" y="1478697"/>
                  </a:lnTo>
                  <a:lnTo>
                    <a:pt x="326808" y="1458076"/>
                  </a:lnTo>
                  <a:lnTo>
                    <a:pt x="362836" y="1434708"/>
                  </a:lnTo>
                  <a:lnTo>
                    <a:pt x="397027" y="1408728"/>
                  </a:lnTo>
                  <a:lnTo>
                    <a:pt x="429186" y="1380283"/>
                  </a:lnTo>
                  <a:lnTo>
                    <a:pt x="459143" y="1349528"/>
                  </a:lnTo>
                  <a:lnTo>
                    <a:pt x="486738" y="1316626"/>
                  </a:lnTo>
                  <a:lnTo>
                    <a:pt x="511810" y="1281763"/>
                  </a:lnTo>
                  <a:lnTo>
                    <a:pt x="534218" y="1245141"/>
                  </a:lnTo>
                  <a:lnTo>
                    <a:pt x="553842" y="1206956"/>
                  </a:lnTo>
                  <a:lnTo>
                    <a:pt x="570578" y="1167409"/>
                  </a:lnTo>
                  <a:lnTo>
                    <a:pt x="584328" y="1126728"/>
                  </a:lnTo>
                  <a:lnTo>
                    <a:pt x="595016" y="1085146"/>
                  </a:lnTo>
                  <a:lnTo>
                    <a:pt x="602583" y="1042885"/>
                  </a:lnTo>
                  <a:lnTo>
                    <a:pt x="606991" y="1000170"/>
                  </a:lnTo>
                  <a:lnTo>
                    <a:pt x="608211" y="957245"/>
                  </a:lnTo>
                  <a:lnTo>
                    <a:pt x="607908" y="942937"/>
                  </a:lnTo>
                  <a:lnTo>
                    <a:pt x="604872" y="900102"/>
                  </a:lnTo>
                  <a:lnTo>
                    <a:pt x="598663" y="857620"/>
                  </a:lnTo>
                  <a:lnTo>
                    <a:pt x="589314" y="815718"/>
                  </a:lnTo>
                  <a:lnTo>
                    <a:pt x="576875" y="774617"/>
                  </a:lnTo>
                  <a:lnTo>
                    <a:pt x="561415" y="734554"/>
                  </a:lnTo>
                  <a:lnTo>
                    <a:pt x="543024" y="695759"/>
                  </a:lnTo>
                  <a:lnTo>
                    <a:pt x="521802" y="658437"/>
                  </a:lnTo>
                  <a:lnTo>
                    <a:pt x="497860" y="622789"/>
                  </a:lnTo>
                  <a:lnTo>
                    <a:pt x="471334" y="589019"/>
                  </a:lnTo>
                  <a:lnTo>
                    <a:pt x="442378" y="557320"/>
                  </a:lnTo>
                  <a:lnTo>
                    <a:pt x="411148" y="527860"/>
                  </a:lnTo>
                  <a:lnTo>
                    <a:pt x="377807" y="500796"/>
                  </a:lnTo>
                  <a:lnTo>
                    <a:pt x="342547" y="476286"/>
                  </a:lnTo>
                  <a:lnTo>
                    <a:pt x="305570" y="454469"/>
                  </a:lnTo>
                  <a:lnTo>
                    <a:pt x="267075" y="435459"/>
                  </a:lnTo>
                  <a:lnTo>
                    <a:pt x="227265" y="419358"/>
                  </a:lnTo>
                  <a:lnTo>
                    <a:pt x="186369" y="406262"/>
                  </a:lnTo>
                  <a:lnTo>
                    <a:pt x="144621" y="396242"/>
                  </a:lnTo>
                  <a:lnTo>
                    <a:pt x="102244" y="389353"/>
                  </a:lnTo>
                  <a:lnTo>
                    <a:pt x="59463" y="385631"/>
                  </a:lnTo>
                  <a:lnTo>
                    <a:pt x="30843" y="384922"/>
                  </a:lnTo>
                  <a:lnTo>
                    <a:pt x="30843" y="0"/>
                  </a:lnTo>
                  <a:lnTo>
                    <a:pt x="78543" y="1181"/>
                  </a:lnTo>
                  <a:lnTo>
                    <a:pt x="126126" y="4724"/>
                  </a:lnTo>
                  <a:lnTo>
                    <a:pt x="173474" y="10625"/>
                  </a:lnTo>
                  <a:lnTo>
                    <a:pt x="220473" y="18864"/>
                  </a:lnTo>
                  <a:lnTo>
                    <a:pt x="267004" y="29423"/>
                  </a:lnTo>
                  <a:lnTo>
                    <a:pt x="312955" y="42276"/>
                  </a:lnTo>
                  <a:lnTo>
                    <a:pt x="358213" y="57390"/>
                  </a:lnTo>
                  <a:lnTo>
                    <a:pt x="402665" y="74730"/>
                  </a:lnTo>
                  <a:lnTo>
                    <a:pt x="446204" y="94251"/>
                  </a:lnTo>
                  <a:lnTo>
                    <a:pt x="488721" y="115906"/>
                  </a:lnTo>
                  <a:lnTo>
                    <a:pt x="530113" y="139644"/>
                  </a:lnTo>
                  <a:lnTo>
                    <a:pt x="570277" y="165402"/>
                  </a:lnTo>
                  <a:lnTo>
                    <a:pt x="609115" y="193121"/>
                  </a:lnTo>
                  <a:lnTo>
                    <a:pt x="646532" y="222730"/>
                  </a:lnTo>
                  <a:lnTo>
                    <a:pt x="682434" y="254157"/>
                  </a:lnTo>
                  <a:lnTo>
                    <a:pt x="716735" y="287326"/>
                  </a:lnTo>
                  <a:lnTo>
                    <a:pt x="749349" y="322154"/>
                  </a:lnTo>
                  <a:lnTo>
                    <a:pt x="780198" y="358556"/>
                  </a:lnTo>
                  <a:lnTo>
                    <a:pt x="809203" y="396441"/>
                  </a:lnTo>
                  <a:lnTo>
                    <a:pt x="836295" y="435719"/>
                  </a:lnTo>
                  <a:lnTo>
                    <a:pt x="861408" y="476290"/>
                  </a:lnTo>
                  <a:lnTo>
                    <a:pt x="884477" y="518058"/>
                  </a:lnTo>
                  <a:lnTo>
                    <a:pt x="905449" y="560916"/>
                  </a:lnTo>
                  <a:lnTo>
                    <a:pt x="924270" y="604762"/>
                  </a:lnTo>
                  <a:lnTo>
                    <a:pt x="940895" y="649487"/>
                  </a:lnTo>
                  <a:lnTo>
                    <a:pt x="955283" y="694981"/>
                  </a:lnTo>
                  <a:lnTo>
                    <a:pt x="967396" y="741132"/>
                  </a:lnTo>
                  <a:lnTo>
                    <a:pt x="977209" y="787827"/>
                  </a:lnTo>
                  <a:lnTo>
                    <a:pt x="984696" y="834951"/>
                  </a:lnTo>
                  <a:lnTo>
                    <a:pt x="989839" y="882388"/>
                  </a:lnTo>
                  <a:lnTo>
                    <a:pt x="992621" y="930021"/>
                  </a:lnTo>
                  <a:lnTo>
                    <a:pt x="993123" y="953875"/>
                  </a:lnTo>
                  <a:lnTo>
                    <a:pt x="993040" y="977734"/>
                  </a:lnTo>
                  <a:lnTo>
                    <a:pt x="991087" y="1025409"/>
                  </a:lnTo>
                  <a:lnTo>
                    <a:pt x="986782" y="1072929"/>
                  </a:lnTo>
                  <a:lnTo>
                    <a:pt x="980122" y="1120177"/>
                  </a:lnTo>
                  <a:lnTo>
                    <a:pt x="971130" y="1167037"/>
                  </a:lnTo>
                  <a:lnTo>
                    <a:pt x="959827" y="1213393"/>
                  </a:lnTo>
                  <a:lnTo>
                    <a:pt x="946239" y="1259132"/>
                  </a:lnTo>
                  <a:lnTo>
                    <a:pt x="930401" y="1304142"/>
                  </a:lnTo>
                  <a:lnTo>
                    <a:pt x="912351" y="1348310"/>
                  </a:lnTo>
                  <a:lnTo>
                    <a:pt x="892135" y="1391531"/>
                  </a:lnTo>
                  <a:lnTo>
                    <a:pt x="869800" y="1433695"/>
                  </a:lnTo>
                  <a:lnTo>
                    <a:pt x="845403" y="1474701"/>
                  </a:lnTo>
                  <a:lnTo>
                    <a:pt x="819004" y="1514447"/>
                  </a:lnTo>
                  <a:lnTo>
                    <a:pt x="790667" y="1552836"/>
                  </a:lnTo>
                  <a:lnTo>
                    <a:pt x="760461" y="1589772"/>
                  </a:lnTo>
                  <a:lnTo>
                    <a:pt x="728462" y="1625167"/>
                  </a:lnTo>
                  <a:lnTo>
                    <a:pt x="694748" y="1658932"/>
                  </a:lnTo>
                  <a:lnTo>
                    <a:pt x="659402" y="1690984"/>
                  </a:lnTo>
                  <a:lnTo>
                    <a:pt x="622510" y="1721244"/>
                  </a:lnTo>
                  <a:lnTo>
                    <a:pt x="584164" y="1749639"/>
                  </a:lnTo>
                  <a:lnTo>
                    <a:pt x="544458" y="1776099"/>
                  </a:lnTo>
                  <a:lnTo>
                    <a:pt x="503489" y="1800557"/>
                  </a:lnTo>
                  <a:lnTo>
                    <a:pt x="461357" y="1822954"/>
                  </a:lnTo>
                  <a:lnTo>
                    <a:pt x="418168" y="1843237"/>
                  </a:lnTo>
                  <a:lnTo>
                    <a:pt x="374026" y="1861352"/>
                  </a:lnTo>
                  <a:lnTo>
                    <a:pt x="329040" y="1877258"/>
                  </a:lnTo>
                  <a:lnTo>
                    <a:pt x="283321" y="1890914"/>
                  </a:lnTo>
                  <a:lnTo>
                    <a:pt x="236982" y="1902288"/>
                  </a:lnTo>
                  <a:lnTo>
                    <a:pt x="190135" y="1911350"/>
                  </a:lnTo>
                  <a:lnTo>
                    <a:pt x="142898" y="1918077"/>
                  </a:lnTo>
                  <a:lnTo>
                    <a:pt x="95385" y="1922459"/>
                  </a:lnTo>
                  <a:lnTo>
                    <a:pt x="47713" y="1924478"/>
                  </a:lnTo>
                  <a:lnTo>
                    <a:pt x="23854" y="1924598"/>
                  </a:lnTo>
                  <a:close/>
                </a:path>
              </a:pathLst>
            </a:custGeom>
            <a:solidFill>
              <a:srgbClr val="E8C36A"/>
            </a:solidFill>
          </p:spPr>
          <p:txBody>
            <a:bodyPr wrap="square" lIns="0" tIns="0" rIns="0" bIns="0" rtlCol="0"/>
            <a:lstStyle/>
            <a:p>
              <a:endParaRPr/>
            </a:p>
          </p:txBody>
        </p:sp>
        <p:sp>
          <p:nvSpPr>
            <p:cNvPr id="19" name="object 19"/>
            <p:cNvSpPr/>
            <p:nvPr/>
          </p:nvSpPr>
          <p:spPr>
            <a:xfrm>
              <a:off x="6614866" y="3157244"/>
              <a:ext cx="962660" cy="1924685"/>
            </a:xfrm>
            <a:custGeom>
              <a:avLst/>
              <a:gdLst/>
              <a:ahLst/>
              <a:cxnLst/>
              <a:rect l="l" t="t" r="r" b="b"/>
              <a:pathLst>
                <a:path w="962659" h="1924685">
                  <a:moveTo>
                    <a:pt x="931434" y="1924126"/>
                  </a:moveTo>
                  <a:lnTo>
                    <a:pt x="884758" y="1921497"/>
                  </a:lnTo>
                  <a:lnTo>
                    <a:pt x="838265" y="1916601"/>
                  </a:lnTo>
                  <a:lnTo>
                    <a:pt x="792063" y="1909451"/>
                  </a:lnTo>
                  <a:lnTo>
                    <a:pt x="746264" y="1900067"/>
                  </a:lnTo>
                  <a:lnTo>
                    <a:pt x="700975" y="1888468"/>
                  </a:lnTo>
                  <a:lnTo>
                    <a:pt x="656302" y="1874684"/>
                  </a:lnTo>
                  <a:lnTo>
                    <a:pt x="612352" y="1858747"/>
                  </a:lnTo>
                  <a:lnTo>
                    <a:pt x="569227" y="1840694"/>
                  </a:lnTo>
                  <a:lnTo>
                    <a:pt x="527029" y="1820568"/>
                  </a:lnTo>
                  <a:lnTo>
                    <a:pt x="485860" y="1798417"/>
                  </a:lnTo>
                  <a:lnTo>
                    <a:pt x="445815" y="1774291"/>
                  </a:lnTo>
                  <a:lnTo>
                    <a:pt x="406989" y="1748249"/>
                  </a:lnTo>
                  <a:lnTo>
                    <a:pt x="369473" y="1720354"/>
                  </a:lnTo>
                  <a:lnTo>
                    <a:pt x="333357" y="1690668"/>
                  </a:lnTo>
                  <a:lnTo>
                    <a:pt x="298725" y="1659263"/>
                  </a:lnTo>
                  <a:lnTo>
                    <a:pt x="265659" y="1626213"/>
                  </a:lnTo>
                  <a:lnTo>
                    <a:pt x="234237" y="1591597"/>
                  </a:lnTo>
                  <a:lnTo>
                    <a:pt x="204533" y="1555495"/>
                  </a:lnTo>
                  <a:lnTo>
                    <a:pt x="176617" y="1517993"/>
                  </a:lnTo>
                  <a:lnTo>
                    <a:pt x="150557" y="1479180"/>
                  </a:lnTo>
                  <a:lnTo>
                    <a:pt x="126412" y="1439147"/>
                  </a:lnTo>
                  <a:lnTo>
                    <a:pt x="104239" y="1397989"/>
                  </a:lnTo>
                  <a:lnTo>
                    <a:pt x="84092" y="1355801"/>
                  </a:lnTo>
                  <a:lnTo>
                    <a:pt x="66018" y="1312685"/>
                  </a:lnTo>
                  <a:lnTo>
                    <a:pt x="50058" y="1268743"/>
                  </a:lnTo>
                  <a:lnTo>
                    <a:pt x="36252" y="1224077"/>
                  </a:lnTo>
                  <a:lnTo>
                    <a:pt x="24631" y="1178793"/>
                  </a:lnTo>
                  <a:lnTo>
                    <a:pt x="15224" y="1132999"/>
                  </a:lnTo>
                  <a:lnTo>
                    <a:pt x="8054" y="1086802"/>
                  </a:lnTo>
                  <a:lnTo>
                    <a:pt x="3130" y="1040311"/>
                  </a:lnTo>
                  <a:lnTo>
                    <a:pt x="472" y="993635"/>
                  </a:lnTo>
                  <a:lnTo>
                    <a:pt x="0" y="970263"/>
                  </a:lnTo>
                  <a:lnTo>
                    <a:pt x="91" y="946886"/>
                  </a:lnTo>
                  <a:lnTo>
                    <a:pt x="1977" y="900173"/>
                  </a:lnTo>
                  <a:lnTo>
                    <a:pt x="6121" y="853607"/>
                  </a:lnTo>
                  <a:lnTo>
                    <a:pt x="12533" y="807298"/>
                  </a:lnTo>
                  <a:lnTo>
                    <a:pt x="21182" y="761354"/>
                  </a:lnTo>
                  <a:lnTo>
                    <a:pt x="32052" y="715884"/>
                  </a:lnTo>
                  <a:lnTo>
                    <a:pt x="45119" y="670996"/>
                  </a:lnTo>
                  <a:lnTo>
                    <a:pt x="60349" y="626796"/>
                  </a:lnTo>
                  <a:lnTo>
                    <a:pt x="77708" y="583388"/>
                  </a:lnTo>
                  <a:lnTo>
                    <a:pt x="97156" y="540873"/>
                  </a:lnTo>
                  <a:lnTo>
                    <a:pt x="118645" y="499353"/>
                  </a:lnTo>
                  <a:lnTo>
                    <a:pt x="142125" y="458926"/>
                  </a:lnTo>
                  <a:lnTo>
                    <a:pt x="167541" y="419688"/>
                  </a:lnTo>
                  <a:lnTo>
                    <a:pt x="194833" y="381730"/>
                  </a:lnTo>
                  <a:lnTo>
                    <a:pt x="223935" y="345143"/>
                  </a:lnTo>
                  <a:lnTo>
                    <a:pt x="254781" y="310011"/>
                  </a:lnTo>
                  <a:lnTo>
                    <a:pt x="287296" y="276420"/>
                  </a:lnTo>
                  <a:lnTo>
                    <a:pt x="321405" y="244447"/>
                  </a:lnTo>
                  <a:lnTo>
                    <a:pt x="357025" y="214168"/>
                  </a:lnTo>
                  <a:lnTo>
                    <a:pt x="394075" y="185655"/>
                  </a:lnTo>
                  <a:lnTo>
                    <a:pt x="432465" y="158976"/>
                  </a:lnTo>
                  <a:lnTo>
                    <a:pt x="472106" y="134192"/>
                  </a:lnTo>
                  <a:lnTo>
                    <a:pt x="512904" y="111363"/>
                  </a:lnTo>
                  <a:lnTo>
                    <a:pt x="554762" y="90542"/>
                  </a:lnTo>
                  <a:lnTo>
                    <a:pt x="597583" y="71779"/>
                  </a:lnTo>
                  <a:lnTo>
                    <a:pt x="641264" y="55118"/>
                  </a:lnTo>
                  <a:lnTo>
                    <a:pt x="685703" y="40597"/>
                  </a:lnTo>
                  <a:lnTo>
                    <a:pt x="730794" y="28253"/>
                  </a:lnTo>
                  <a:lnTo>
                    <a:pt x="776432" y="18112"/>
                  </a:lnTo>
                  <a:lnTo>
                    <a:pt x="822508" y="10200"/>
                  </a:lnTo>
                  <a:lnTo>
                    <a:pt x="868915" y="4533"/>
                  </a:lnTo>
                  <a:lnTo>
                    <a:pt x="915541" y="1133"/>
                  </a:lnTo>
                  <a:lnTo>
                    <a:pt x="962278" y="0"/>
                  </a:lnTo>
                  <a:lnTo>
                    <a:pt x="962278" y="384922"/>
                  </a:lnTo>
                  <a:lnTo>
                    <a:pt x="948249" y="385092"/>
                  </a:lnTo>
                  <a:lnTo>
                    <a:pt x="934236" y="385603"/>
                  </a:lnTo>
                  <a:lnTo>
                    <a:pt x="892313" y="389176"/>
                  </a:lnTo>
                  <a:lnTo>
                    <a:pt x="850770" y="395792"/>
                  </a:lnTo>
                  <a:lnTo>
                    <a:pt x="809819" y="405414"/>
                  </a:lnTo>
                  <a:lnTo>
                    <a:pt x="769669" y="417995"/>
                  </a:lnTo>
                  <a:lnTo>
                    <a:pt x="730542" y="433466"/>
                  </a:lnTo>
                  <a:lnTo>
                    <a:pt x="692653" y="451743"/>
                  </a:lnTo>
                  <a:lnTo>
                    <a:pt x="656195" y="472728"/>
                  </a:lnTo>
                  <a:lnTo>
                    <a:pt x="621355" y="496318"/>
                  </a:lnTo>
                  <a:lnTo>
                    <a:pt x="588326" y="522382"/>
                  </a:lnTo>
                  <a:lnTo>
                    <a:pt x="557288" y="550776"/>
                  </a:lnTo>
                  <a:lnTo>
                    <a:pt x="528400" y="581355"/>
                  </a:lnTo>
                  <a:lnTo>
                    <a:pt x="501810" y="613962"/>
                  </a:lnTo>
                  <a:lnTo>
                    <a:pt x="477666" y="648420"/>
                  </a:lnTo>
                  <a:lnTo>
                    <a:pt x="456098" y="684536"/>
                  </a:lnTo>
                  <a:lnTo>
                    <a:pt x="437217" y="722128"/>
                  </a:lnTo>
                  <a:lnTo>
                    <a:pt x="421120" y="761002"/>
                  </a:lnTo>
                  <a:lnTo>
                    <a:pt x="407898" y="800945"/>
                  </a:lnTo>
                  <a:lnTo>
                    <a:pt x="397620" y="841736"/>
                  </a:lnTo>
                  <a:lnTo>
                    <a:pt x="390340" y="883168"/>
                  </a:lnTo>
                  <a:lnTo>
                    <a:pt x="386095" y="925028"/>
                  </a:lnTo>
                  <a:lnTo>
                    <a:pt x="384910" y="967086"/>
                  </a:lnTo>
                  <a:lnTo>
                    <a:pt x="385196" y="981106"/>
                  </a:lnTo>
                  <a:lnTo>
                    <a:pt x="388097" y="1023080"/>
                  </a:lnTo>
                  <a:lnTo>
                    <a:pt x="394046" y="1064724"/>
                  </a:lnTo>
                  <a:lnTo>
                    <a:pt x="403010" y="1105824"/>
                  </a:lnTo>
                  <a:lnTo>
                    <a:pt x="414946" y="1146170"/>
                  </a:lnTo>
                  <a:lnTo>
                    <a:pt x="429789" y="1185540"/>
                  </a:lnTo>
                  <a:lnTo>
                    <a:pt x="447455" y="1223717"/>
                  </a:lnTo>
                  <a:lnTo>
                    <a:pt x="467853" y="1260507"/>
                  </a:lnTo>
                  <a:lnTo>
                    <a:pt x="490881" y="1295721"/>
                  </a:lnTo>
                  <a:lnTo>
                    <a:pt x="516413" y="1329163"/>
                  </a:lnTo>
                  <a:lnTo>
                    <a:pt x="544306" y="1360652"/>
                  </a:lnTo>
                  <a:lnTo>
                    <a:pt x="574418" y="1390027"/>
                  </a:lnTo>
                  <a:lnTo>
                    <a:pt x="606595" y="1417136"/>
                  </a:lnTo>
                  <a:lnTo>
                    <a:pt x="640661" y="1441830"/>
                  </a:lnTo>
                  <a:lnTo>
                    <a:pt x="676427" y="1463974"/>
                  </a:lnTo>
                  <a:lnTo>
                    <a:pt x="713711" y="1483455"/>
                  </a:lnTo>
                  <a:lnTo>
                    <a:pt x="752322" y="1500173"/>
                  </a:lnTo>
                  <a:lnTo>
                    <a:pt x="792048" y="1514034"/>
                  </a:lnTo>
                  <a:lnTo>
                    <a:pt x="832670" y="1524963"/>
                  </a:lnTo>
                  <a:lnTo>
                    <a:pt x="873979" y="1532908"/>
                  </a:lnTo>
                  <a:lnTo>
                    <a:pt x="915766" y="1537823"/>
                  </a:lnTo>
                  <a:lnTo>
                    <a:pt x="943772" y="1539402"/>
                  </a:lnTo>
                  <a:lnTo>
                    <a:pt x="931434" y="1924126"/>
                  </a:lnTo>
                  <a:close/>
                </a:path>
              </a:pathLst>
            </a:custGeom>
            <a:solidFill>
              <a:srgbClr val="299D8F"/>
            </a:solidFill>
          </p:spPr>
          <p:txBody>
            <a:bodyPr wrap="square" lIns="0" tIns="0" rIns="0" bIns="0" rtlCol="0"/>
            <a:lstStyle/>
            <a:p>
              <a:endParaRPr/>
            </a:p>
          </p:txBody>
        </p:sp>
        <p:sp>
          <p:nvSpPr>
            <p:cNvPr id="20" name="object 20"/>
            <p:cNvSpPr/>
            <p:nvPr/>
          </p:nvSpPr>
          <p:spPr>
            <a:xfrm>
              <a:off x="8563386" y="4135372"/>
              <a:ext cx="210820" cy="1905"/>
            </a:xfrm>
            <a:custGeom>
              <a:avLst/>
              <a:gdLst/>
              <a:ahLst/>
              <a:cxnLst/>
              <a:rect l="l" t="t" r="r" b="b"/>
              <a:pathLst>
                <a:path w="210820" h="1904">
                  <a:moveTo>
                    <a:pt x="0" y="0"/>
                  </a:moveTo>
                  <a:lnTo>
                    <a:pt x="96221" y="1542"/>
                  </a:lnTo>
                  <a:lnTo>
                    <a:pt x="210521" y="1542"/>
                  </a:lnTo>
                </a:path>
              </a:pathLst>
            </a:custGeom>
            <a:ln w="9525">
              <a:solidFill>
                <a:srgbClr val="FFFFFF"/>
              </a:solidFill>
            </a:ln>
          </p:spPr>
          <p:txBody>
            <a:bodyPr wrap="square" lIns="0" tIns="0" rIns="0" bIns="0" rtlCol="0"/>
            <a:lstStyle/>
            <a:p>
              <a:endParaRPr/>
            </a:p>
          </p:txBody>
        </p:sp>
        <p:sp>
          <p:nvSpPr>
            <p:cNvPr id="21" name="object 21"/>
            <p:cNvSpPr/>
            <p:nvPr/>
          </p:nvSpPr>
          <p:spPr>
            <a:xfrm>
              <a:off x="6380370" y="4102211"/>
              <a:ext cx="210820" cy="1905"/>
            </a:xfrm>
            <a:custGeom>
              <a:avLst/>
              <a:gdLst/>
              <a:ahLst/>
              <a:cxnLst/>
              <a:rect l="l" t="t" r="r" b="b"/>
              <a:pathLst>
                <a:path w="210820" h="1904">
                  <a:moveTo>
                    <a:pt x="210521" y="1542"/>
                  </a:moveTo>
                  <a:lnTo>
                    <a:pt x="114299" y="0"/>
                  </a:lnTo>
                  <a:lnTo>
                    <a:pt x="0" y="0"/>
                  </a:lnTo>
                </a:path>
              </a:pathLst>
            </a:custGeom>
            <a:ln w="9525">
              <a:solidFill>
                <a:srgbClr val="FFFFFF"/>
              </a:solidFill>
            </a:ln>
          </p:spPr>
          <p:txBody>
            <a:bodyPr wrap="square" lIns="0" tIns="0" rIns="0" bIns="0" rtlCol="0"/>
            <a:lstStyle/>
            <a:p>
              <a:endParaRPr/>
            </a:p>
          </p:txBody>
        </p:sp>
      </p:grpSp>
      <p:sp>
        <p:nvSpPr>
          <p:cNvPr id="22" name="object 22"/>
          <p:cNvSpPr txBox="1"/>
          <p:nvPr/>
        </p:nvSpPr>
        <p:spPr>
          <a:xfrm>
            <a:off x="8812011" y="3975069"/>
            <a:ext cx="944244" cy="269240"/>
          </a:xfrm>
          <a:prstGeom prst="rect">
            <a:avLst/>
          </a:prstGeom>
        </p:spPr>
        <p:txBody>
          <a:bodyPr vert="horz" wrap="square" lIns="0" tIns="12700" rIns="0" bIns="0" rtlCol="0">
            <a:spAutoFit/>
          </a:bodyPr>
          <a:lstStyle/>
          <a:p>
            <a:pPr>
              <a:lnSpc>
                <a:spcPct val="100000"/>
              </a:lnSpc>
              <a:spcBef>
                <a:spcPts val="100"/>
              </a:spcBef>
            </a:pPr>
            <a:r>
              <a:rPr sz="1600" spc="-65" dirty="0">
                <a:solidFill>
                  <a:srgbClr val="FFFFFF"/>
                </a:solidFill>
                <a:latin typeface="Trebuchet MS"/>
                <a:cs typeface="Trebuchet MS"/>
              </a:rPr>
              <a:t>99</a:t>
            </a:r>
            <a:r>
              <a:rPr sz="1600" spc="-105" dirty="0">
                <a:solidFill>
                  <a:srgbClr val="FFFFFF"/>
                </a:solidFill>
                <a:latin typeface="Trebuchet MS"/>
                <a:cs typeface="Trebuchet MS"/>
              </a:rPr>
              <a:t> </a:t>
            </a:r>
            <a:r>
              <a:rPr sz="1600" spc="-85" dirty="0">
                <a:solidFill>
                  <a:srgbClr val="FFFFFF"/>
                </a:solidFill>
                <a:latin typeface="Trebuchet MS"/>
                <a:cs typeface="Trebuchet MS"/>
              </a:rPr>
              <a:t>(50,51%)</a:t>
            </a:r>
            <a:endParaRPr sz="1600">
              <a:latin typeface="Trebuchet MS"/>
              <a:cs typeface="Trebuchet MS"/>
            </a:endParaRPr>
          </a:p>
        </p:txBody>
      </p:sp>
      <p:sp>
        <p:nvSpPr>
          <p:cNvPr id="23" name="object 23"/>
          <p:cNvSpPr txBox="1"/>
          <p:nvPr/>
        </p:nvSpPr>
        <p:spPr>
          <a:xfrm>
            <a:off x="5431598" y="3940352"/>
            <a:ext cx="923290" cy="269240"/>
          </a:xfrm>
          <a:prstGeom prst="rect">
            <a:avLst/>
          </a:prstGeom>
        </p:spPr>
        <p:txBody>
          <a:bodyPr vert="horz" wrap="square" lIns="0" tIns="12700" rIns="0" bIns="0" rtlCol="0">
            <a:spAutoFit/>
          </a:bodyPr>
          <a:lstStyle/>
          <a:p>
            <a:pPr>
              <a:lnSpc>
                <a:spcPct val="100000"/>
              </a:lnSpc>
              <a:spcBef>
                <a:spcPts val="100"/>
              </a:spcBef>
            </a:pPr>
            <a:r>
              <a:rPr sz="1600" spc="-65" dirty="0">
                <a:solidFill>
                  <a:srgbClr val="FFFFFF"/>
                </a:solidFill>
                <a:latin typeface="Trebuchet MS"/>
                <a:cs typeface="Trebuchet MS"/>
              </a:rPr>
              <a:t>97</a:t>
            </a:r>
            <a:r>
              <a:rPr sz="1600" spc="-105" dirty="0">
                <a:solidFill>
                  <a:srgbClr val="FFFFFF"/>
                </a:solidFill>
                <a:latin typeface="Trebuchet MS"/>
                <a:cs typeface="Trebuchet MS"/>
              </a:rPr>
              <a:t> (49,49%)</a:t>
            </a:r>
            <a:endParaRPr sz="1600">
              <a:latin typeface="Trebuchet MS"/>
              <a:cs typeface="Trebuchet MS"/>
            </a:endParaRPr>
          </a:p>
        </p:txBody>
      </p:sp>
      <p:grpSp>
        <p:nvGrpSpPr>
          <p:cNvPr id="24" name="object 24"/>
          <p:cNvGrpSpPr/>
          <p:nvPr/>
        </p:nvGrpSpPr>
        <p:grpSpPr>
          <a:xfrm>
            <a:off x="11217232" y="3832840"/>
            <a:ext cx="418465" cy="554355"/>
            <a:chOff x="11217232" y="3832840"/>
            <a:chExt cx="418465" cy="554355"/>
          </a:xfrm>
        </p:grpSpPr>
        <p:pic>
          <p:nvPicPr>
            <p:cNvPr id="25" name="object 25"/>
            <p:cNvPicPr/>
            <p:nvPr/>
          </p:nvPicPr>
          <p:blipFill>
            <a:blip r:embed="rId5" cstate="print"/>
            <a:stretch>
              <a:fillRect/>
            </a:stretch>
          </p:blipFill>
          <p:spPr>
            <a:xfrm>
              <a:off x="11217232" y="3832840"/>
              <a:ext cx="418113" cy="102362"/>
            </a:xfrm>
            <a:prstGeom prst="rect">
              <a:avLst/>
            </a:prstGeom>
          </p:spPr>
        </p:pic>
        <p:pic>
          <p:nvPicPr>
            <p:cNvPr id="26" name="object 26"/>
            <p:cNvPicPr/>
            <p:nvPr/>
          </p:nvPicPr>
          <p:blipFill>
            <a:blip r:embed="rId6" cstate="print"/>
            <a:stretch>
              <a:fillRect/>
            </a:stretch>
          </p:blipFill>
          <p:spPr>
            <a:xfrm>
              <a:off x="11226164" y="4024899"/>
              <a:ext cx="95250" cy="95250"/>
            </a:xfrm>
            <a:prstGeom prst="rect">
              <a:avLst/>
            </a:prstGeom>
          </p:spPr>
        </p:pic>
        <p:pic>
          <p:nvPicPr>
            <p:cNvPr id="27" name="object 27"/>
            <p:cNvPicPr/>
            <p:nvPr/>
          </p:nvPicPr>
          <p:blipFill>
            <a:blip r:embed="rId4" cstate="print"/>
            <a:stretch>
              <a:fillRect/>
            </a:stretch>
          </p:blipFill>
          <p:spPr>
            <a:xfrm>
              <a:off x="11226164" y="4291599"/>
              <a:ext cx="95250" cy="95250"/>
            </a:xfrm>
            <a:prstGeom prst="rect">
              <a:avLst/>
            </a:prstGeom>
          </p:spPr>
        </p:pic>
      </p:grpSp>
      <p:sp>
        <p:nvSpPr>
          <p:cNvPr id="28" name="object 28"/>
          <p:cNvSpPr txBox="1"/>
          <p:nvPr/>
        </p:nvSpPr>
        <p:spPr>
          <a:xfrm>
            <a:off x="11346081" y="3865879"/>
            <a:ext cx="118745" cy="558800"/>
          </a:xfrm>
          <a:prstGeom prst="rect">
            <a:avLst/>
          </a:prstGeom>
        </p:spPr>
        <p:txBody>
          <a:bodyPr vert="horz" wrap="square" lIns="0" tIns="12700" rIns="0" bIns="0" rtlCol="0">
            <a:spAutoFit/>
          </a:bodyPr>
          <a:lstStyle/>
          <a:p>
            <a:pPr marR="5080">
              <a:lnSpc>
                <a:spcPct val="145800"/>
              </a:lnSpc>
              <a:spcBef>
                <a:spcPts val="100"/>
              </a:spcBef>
            </a:pPr>
            <a:r>
              <a:rPr sz="1200" spc="-65" dirty="0">
                <a:solidFill>
                  <a:srgbClr val="FFFFFF"/>
                </a:solidFill>
                <a:latin typeface="Trebuchet MS"/>
                <a:cs typeface="Trebuchet MS"/>
              </a:rPr>
              <a:t>M </a:t>
            </a:r>
            <a:r>
              <a:rPr sz="1200" spc="-50" dirty="0">
                <a:solidFill>
                  <a:srgbClr val="FFFFFF"/>
                </a:solidFill>
                <a:latin typeface="Trebuchet MS"/>
                <a:cs typeface="Trebuchet MS"/>
              </a:rPr>
              <a:t>F</a:t>
            </a:r>
            <a:endParaRPr sz="1200">
              <a:latin typeface="Trebuchet MS"/>
              <a:cs typeface="Trebuchet MS"/>
            </a:endParaRPr>
          </a:p>
        </p:txBody>
      </p:sp>
      <p:sp>
        <p:nvSpPr>
          <p:cNvPr id="29" name="object 29"/>
          <p:cNvSpPr/>
          <p:nvPr/>
        </p:nvSpPr>
        <p:spPr>
          <a:xfrm>
            <a:off x="3895740" y="5495940"/>
            <a:ext cx="8020050" cy="1228725"/>
          </a:xfrm>
          <a:custGeom>
            <a:avLst/>
            <a:gdLst/>
            <a:ahLst/>
            <a:cxnLst/>
            <a:rect l="l" t="t" r="r" b="b"/>
            <a:pathLst>
              <a:path w="8020050" h="1228725">
                <a:moveTo>
                  <a:pt x="8020050" y="1228725"/>
                </a:moveTo>
                <a:lnTo>
                  <a:pt x="0" y="1228725"/>
                </a:lnTo>
                <a:lnTo>
                  <a:pt x="0" y="0"/>
                </a:lnTo>
                <a:lnTo>
                  <a:pt x="8020050" y="0"/>
                </a:lnTo>
                <a:lnTo>
                  <a:pt x="8020050" y="1228725"/>
                </a:lnTo>
                <a:close/>
              </a:path>
            </a:pathLst>
          </a:custGeom>
          <a:solidFill>
            <a:srgbClr val="343741"/>
          </a:solidFill>
        </p:spPr>
        <p:txBody>
          <a:bodyPr wrap="square" lIns="0" tIns="0" rIns="0" bIns="0" rtlCol="0"/>
          <a:lstStyle/>
          <a:p>
            <a:endParaRPr/>
          </a:p>
        </p:txBody>
      </p:sp>
      <p:sp>
        <p:nvSpPr>
          <p:cNvPr id="30" name="object 30"/>
          <p:cNvSpPr txBox="1"/>
          <p:nvPr/>
        </p:nvSpPr>
        <p:spPr>
          <a:xfrm>
            <a:off x="3943365" y="5496003"/>
            <a:ext cx="2577465" cy="238760"/>
          </a:xfrm>
          <a:prstGeom prst="rect">
            <a:avLst/>
          </a:prstGeom>
        </p:spPr>
        <p:txBody>
          <a:bodyPr vert="horz" wrap="square" lIns="0" tIns="12700" rIns="0" bIns="0" rtlCol="0">
            <a:spAutoFit/>
          </a:bodyPr>
          <a:lstStyle/>
          <a:p>
            <a:pPr>
              <a:lnSpc>
                <a:spcPct val="100000"/>
              </a:lnSpc>
              <a:spcBef>
                <a:spcPts val="100"/>
              </a:spcBef>
            </a:pPr>
            <a:r>
              <a:rPr sz="1400" b="1" spc="-20" dirty="0">
                <a:solidFill>
                  <a:srgbClr val="FFFFFF"/>
                </a:solidFill>
                <a:latin typeface="Segoe UI"/>
                <a:cs typeface="Segoe UI"/>
              </a:rPr>
              <a:t>Total</a:t>
            </a:r>
            <a:r>
              <a:rPr sz="1400" b="1" spc="-35" dirty="0">
                <a:solidFill>
                  <a:srgbClr val="FFFFFF"/>
                </a:solidFill>
                <a:latin typeface="Segoe UI"/>
                <a:cs typeface="Segoe UI"/>
              </a:rPr>
              <a:t> </a:t>
            </a:r>
            <a:r>
              <a:rPr sz="1400" b="1" dirty="0">
                <a:solidFill>
                  <a:srgbClr val="FFFFFF"/>
                </a:solidFill>
                <a:latin typeface="Segoe UI"/>
                <a:cs typeface="Segoe UI"/>
              </a:rPr>
              <a:t>de</a:t>
            </a:r>
            <a:r>
              <a:rPr sz="1400" b="1" spc="-35" dirty="0">
                <a:solidFill>
                  <a:srgbClr val="FFFFFF"/>
                </a:solidFill>
                <a:latin typeface="Segoe UI"/>
                <a:cs typeface="Segoe UI"/>
              </a:rPr>
              <a:t> </a:t>
            </a:r>
            <a:r>
              <a:rPr sz="1400" b="1" dirty="0">
                <a:solidFill>
                  <a:srgbClr val="FFFFFF"/>
                </a:solidFill>
                <a:latin typeface="Segoe UI"/>
                <a:cs typeface="Segoe UI"/>
              </a:rPr>
              <a:t>Compradores</a:t>
            </a:r>
            <a:r>
              <a:rPr sz="1400" b="1" spc="-30" dirty="0">
                <a:solidFill>
                  <a:srgbClr val="FFFFFF"/>
                </a:solidFill>
                <a:latin typeface="Segoe UI"/>
                <a:cs typeface="Segoe UI"/>
              </a:rPr>
              <a:t> </a:t>
            </a:r>
            <a:r>
              <a:rPr sz="1400" b="1" dirty="0">
                <a:solidFill>
                  <a:srgbClr val="FFFFFF"/>
                </a:solidFill>
                <a:latin typeface="Segoe UI"/>
                <a:cs typeface="Segoe UI"/>
              </a:rPr>
              <a:t>por</a:t>
            </a:r>
            <a:r>
              <a:rPr sz="1400" b="1" spc="-35" dirty="0">
                <a:solidFill>
                  <a:srgbClr val="FFFFFF"/>
                </a:solidFill>
                <a:latin typeface="Segoe UI"/>
                <a:cs typeface="Segoe UI"/>
              </a:rPr>
              <a:t> </a:t>
            </a:r>
            <a:r>
              <a:rPr sz="1400" b="1" spc="-20" dirty="0">
                <a:solidFill>
                  <a:srgbClr val="FFFFFF"/>
                </a:solidFill>
                <a:latin typeface="Segoe UI"/>
                <a:cs typeface="Segoe UI"/>
              </a:rPr>
              <a:t>tipo</a:t>
            </a:r>
            <a:endParaRPr sz="1400">
              <a:latin typeface="Segoe UI"/>
              <a:cs typeface="Segoe UI"/>
            </a:endParaRPr>
          </a:p>
        </p:txBody>
      </p:sp>
      <p:sp>
        <p:nvSpPr>
          <p:cNvPr id="31" name="object 31"/>
          <p:cNvSpPr txBox="1"/>
          <p:nvPr/>
        </p:nvSpPr>
        <p:spPr>
          <a:xfrm>
            <a:off x="3893033" y="6145841"/>
            <a:ext cx="177800" cy="243204"/>
          </a:xfrm>
          <a:prstGeom prst="rect">
            <a:avLst/>
          </a:prstGeom>
        </p:spPr>
        <p:txBody>
          <a:bodyPr vert="vert270" wrap="square" lIns="0" tIns="21590" rIns="0" bIns="0" rtlCol="0">
            <a:spAutoFit/>
          </a:bodyPr>
          <a:lstStyle/>
          <a:p>
            <a:pPr marL="12700">
              <a:lnSpc>
                <a:spcPct val="100000"/>
              </a:lnSpc>
              <a:spcBef>
                <a:spcPts val="170"/>
              </a:spcBef>
            </a:pPr>
            <a:r>
              <a:rPr sz="900" b="1" spc="-20" dirty="0">
                <a:solidFill>
                  <a:srgbClr val="FFFFFF"/>
                </a:solidFill>
                <a:latin typeface="Segoe UI"/>
                <a:cs typeface="Segoe UI"/>
              </a:rPr>
              <a:t>tipo</a:t>
            </a:r>
            <a:endParaRPr sz="900">
              <a:latin typeface="Segoe UI"/>
              <a:cs typeface="Segoe UI"/>
            </a:endParaRPr>
          </a:p>
        </p:txBody>
      </p:sp>
      <p:sp>
        <p:nvSpPr>
          <p:cNvPr id="32" name="object 32"/>
          <p:cNvSpPr txBox="1"/>
          <p:nvPr/>
        </p:nvSpPr>
        <p:spPr>
          <a:xfrm>
            <a:off x="4153346" y="6063279"/>
            <a:ext cx="727075" cy="162560"/>
          </a:xfrm>
          <a:prstGeom prst="rect">
            <a:avLst/>
          </a:prstGeom>
        </p:spPr>
        <p:txBody>
          <a:bodyPr vert="horz" wrap="square" lIns="0" tIns="12700" rIns="0" bIns="0" rtlCol="0">
            <a:spAutoFit/>
          </a:bodyPr>
          <a:lstStyle/>
          <a:p>
            <a:pPr>
              <a:lnSpc>
                <a:spcPct val="100000"/>
              </a:lnSpc>
              <a:spcBef>
                <a:spcPts val="100"/>
              </a:spcBef>
            </a:pPr>
            <a:r>
              <a:rPr sz="900" spc="-20" dirty="0">
                <a:solidFill>
                  <a:srgbClr val="FFFFFF"/>
                </a:solidFill>
                <a:latin typeface="Trebuchet MS"/>
                <a:cs typeface="Trebuchet MS"/>
              </a:rPr>
              <a:t>Pessoa</a:t>
            </a:r>
            <a:r>
              <a:rPr sz="900" spc="-35" dirty="0">
                <a:solidFill>
                  <a:srgbClr val="FFFFFF"/>
                </a:solidFill>
                <a:latin typeface="Trebuchet MS"/>
                <a:cs typeface="Trebuchet MS"/>
              </a:rPr>
              <a:t> </a:t>
            </a:r>
            <a:r>
              <a:rPr sz="900" spc="-50" dirty="0">
                <a:solidFill>
                  <a:srgbClr val="FFFFFF"/>
                </a:solidFill>
                <a:latin typeface="Trebuchet MS"/>
                <a:cs typeface="Trebuchet MS"/>
              </a:rPr>
              <a:t>Jurídica</a:t>
            </a:r>
            <a:endParaRPr sz="900">
              <a:latin typeface="Trebuchet MS"/>
              <a:cs typeface="Trebuchet MS"/>
            </a:endParaRPr>
          </a:p>
        </p:txBody>
      </p:sp>
      <p:sp>
        <p:nvSpPr>
          <p:cNvPr id="33" name="object 33"/>
          <p:cNvSpPr txBox="1"/>
          <p:nvPr/>
        </p:nvSpPr>
        <p:spPr>
          <a:xfrm>
            <a:off x="4243834" y="6290843"/>
            <a:ext cx="636270" cy="162560"/>
          </a:xfrm>
          <a:prstGeom prst="rect">
            <a:avLst/>
          </a:prstGeom>
        </p:spPr>
        <p:txBody>
          <a:bodyPr vert="horz" wrap="square" lIns="0" tIns="12700" rIns="0" bIns="0" rtlCol="0">
            <a:spAutoFit/>
          </a:bodyPr>
          <a:lstStyle/>
          <a:p>
            <a:pPr>
              <a:lnSpc>
                <a:spcPct val="100000"/>
              </a:lnSpc>
              <a:spcBef>
                <a:spcPts val="100"/>
              </a:spcBef>
            </a:pPr>
            <a:r>
              <a:rPr sz="900" spc="-20" dirty="0">
                <a:solidFill>
                  <a:srgbClr val="FFFFFF"/>
                </a:solidFill>
                <a:latin typeface="Trebuchet MS"/>
                <a:cs typeface="Trebuchet MS"/>
              </a:rPr>
              <a:t>Pessoa</a:t>
            </a:r>
            <a:r>
              <a:rPr sz="900" spc="-35" dirty="0">
                <a:solidFill>
                  <a:srgbClr val="FFFFFF"/>
                </a:solidFill>
                <a:latin typeface="Trebuchet MS"/>
                <a:cs typeface="Trebuchet MS"/>
              </a:rPr>
              <a:t> </a:t>
            </a:r>
            <a:r>
              <a:rPr sz="900" spc="-30" dirty="0">
                <a:solidFill>
                  <a:srgbClr val="FFFFFF"/>
                </a:solidFill>
                <a:latin typeface="Trebuchet MS"/>
                <a:cs typeface="Trebuchet MS"/>
              </a:rPr>
              <a:t>Física</a:t>
            </a:r>
            <a:endParaRPr sz="900">
              <a:latin typeface="Trebuchet MS"/>
              <a:cs typeface="Trebuchet MS"/>
            </a:endParaRPr>
          </a:p>
        </p:txBody>
      </p:sp>
      <p:sp>
        <p:nvSpPr>
          <p:cNvPr id="34" name="object 34"/>
          <p:cNvSpPr/>
          <p:nvPr/>
        </p:nvSpPr>
        <p:spPr>
          <a:xfrm>
            <a:off x="4953000" y="6062687"/>
            <a:ext cx="6412230" cy="400050"/>
          </a:xfrm>
          <a:custGeom>
            <a:avLst/>
            <a:gdLst/>
            <a:ahLst/>
            <a:cxnLst/>
            <a:rect l="l" t="t" r="r" b="b"/>
            <a:pathLst>
              <a:path w="6412230" h="400050">
                <a:moveTo>
                  <a:pt x="5909310" y="227533"/>
                </a:moveTo>
                <a:lnTo>
                  <a:pt x="0" y="227533"/>
                </a:lnTo>
                <a:lnTo>
                  <a:pt x="0" y="399986"/>
                </a:lnTo>
                <a:lnTo>
                  <a:pt x="5909310" y="399986"/>
                </a:lnTo>
                <a:lnTo>
                  <a:pt x="5909310" y="227533"/>
                </a:lnTo>
                <a:close/>
              </a:path>
              <a:path w="6412230" h="400050">
                <a:moveTo>
                  <a:pt x="6412230" y="0"/>
                </a:moveTo>
                <a:lnTo>
                  <a:pt x="0" y="0"/>
                </a:lnTo>
                <a:lnTo>
                  <a:pt x="0" y="172453"/>
                </a:lnTo>
                <a:lnTo>
                  <a:pt x="6412230" y="172453"/>
                </a:lnTo>
                <a:lnTo>
                  <a:pt x="6412230" y="0"/>
                </a:lnTo>
                <a:close/>
              </a:path>
            </a:pathLst>
          </a:custGeom>
          <a:solidFill>
            <a:srgbClr val="299D8F"/>
          </a:solidFill>
        </p:spPr>
        <p:txBody>
          <a:bodyPr wrap="square" lIns="0" tIns="0" rIns="0" bIns="0" rtlCol="0"/>
          <a:lstStyle/>
          <a:p>
            <a:endParaRPr/>
          </a:p>
        </p:txBody>
      </p:sp>
      <p:sp>
        <p:nvSpPr>
          <p:cNvPr id="35" name="object 35"/>
          <p:cNvSpPr txBox="1"/>
          <p:nvPr/>
        </p:nvSpPr>
        <p:spPr>
          <a:xfrm>
            <a:off x="11441517" y="6061902"/>
            <a:ext cx="180340" cy="162560"/>
          </a:xfrm>
          <a:prstGeom prst="rect">
            <a:avLst/>
          </a:prstGeom>
        </p:spPr>
        <p:txBody>
          <a:bodyPr vert="horz" wrap="square" lIns="0" tIns="12700" rIns="0" bIns="0" rtlCol="0">
            <a:spAutoFit/>
          </a:bodyPr>
          <a:lstStyle/>
          <a:p>
            <a:pPr>
              <a:lnSpc>
                <a:spcPct val="100000"/>
              </a:lnSpc>
              <a:spcBef>
                <a:spcPts val="100"/>
              </a:spcBef>
            </a:pPr>
            <a:r>
              <a:rPr sz="900" spc="-25" dirty="0">
                <a:solidFill>
                  <a:srgbClr val="FFFFFF"/>
                </a:solidFill>
                <a:latin typeface="Trebuchet MS"/>
                <a:cs typeface="Trebuchet MS"/>
              </a:rPr>
              <a:t>102</a:t>
            </a:r>
            <a:endParaRPr sz="900">
              <a:latin typeface="Trebuchet MS"/>
              <a:cs typeface="Trebuchet MS"/>
            </a:endParaRPr>
          </a:p>
        </p:txBody>
      </p:sp>
      <p:sp>
        <p:nvSpPr>
          <p:cNvPr id="36" name="object 36"/>
          <p:cNvSpPr txBox="1"/>
          <p:nvPr/>
        </p:nvSpPr>
        <p:spPr>
          <a:xfrm>
            <a:off x="10938508" y="6289436"/>
            <a:ext cx="124460" cy="162560"/>
          </a:xfrm>
          <a:prstGeom prst="rect">
            <a:avLst/>
          </a:prstGeom>
        </p:spPr>
        <p:txBody>
          <a:bodyPr vert="horz" wrap="square" lIns="0" tIns="12700" rIns="0" bIns="0" rtlCol="0">
            <a:spAutoFit/>
          </a:bodyPr>
          <a:lstStyle/>
          <a:p>
            <a:pPr>
              <a:lnSpc>
                <a:spcPct val="100000"/>
              </a:lnSpc>
              <a:spcBef>
                <a:spcPts val="100"/>
              </a:spcBef>
            </a:pPr>
            <a:r>
              <a:rPr sz="900" spc="-25" dirty="0">
                <a:solidFill>
                  <a:srgbClr val="FFFFFF"/>
                </a:solidFill>
                <a:latin typeface="Trebuchet MS"/>
                <a:cs typeface="Trebuchet MS"/>
              </a:rPr>
              <a:t>94</a:t>
            </a:r>
            <a:endParaRPr sz="900">
              <a:latin typeface="Trebuchet MS"/>
              <a:cs typeface="Trebuchet MS"/>
            </a:endParaRPr>
          </a:p>
        </p:txBody>
      </p:sp>
      <p:sp>
        <p:nvSpPr>
          <p:cNvPr id="37" name="object 37"/>
          <p:cNvSpPr/>
          <p:nvPr/>
        </p:nvSpPr>
        <p:spPr>
          <a:xfrm>
            <a:off x="3895740" y="419100"/>
            <a:ext cx="1333500" cy="1876425"/>
          </a:xfrm>
          <a:custGeom>
            <a:avLst/>
            <a:gdLst/>
            <a:ahLst/>
            <a:cxnLst/>
            <a:rect l="l" t="t" r="r" b="b"/>
            <a:pathLst>
              <a:path w="1333500" h="1876425">
                <a:moveTo>
                  <a:pt x="1333500" y="1876425"/>
                </a:moveTo>
                <a:lnTo>
                  <a:pt x="0" y="1876425"/>
                </a:lnTo>
                <a:lnTo>
                  <a:pt x="0" y="0"/>
                </a:lnTo>
                <a:lnTo>
                  <a:pt x="1333500" y="0"/>
                </a:lnTo>
                <a:lnTo>
                  <a:pt x="1333500" y="1876425"/>
                </a:lnTo>
                <a:close/>
              </a:path>
            </a:pathLst>
          </a:custGeom>
          <a:solidFill>
            <a:srgbClr val="343741"/>
          </a:solidFill>
        </p:spPr>
        <p:txBody>
          <a:bodyPr wrap="square" lIns="0" tIns="0" rIns="0" bIns="0" rtlCol="0"/>
          <a:lstStyle/>
          <a:p>
            <a:endParaRPr/>
          </a:p>
        </p:txBody>
      </p:sp>
      <p:sp>
        <p:nvSpPr>
          <p:cNvPr id="38" name="object 38"/>
          <p:cNvSpPr txBox="1"/>
          <p:nvPr/>
        </p:nvSpPr>
        <p:spPr>
          <a:xfrm>
            <a:off x="3973676" y="1039814"/>
            <a:ext cx="1142365" cy="817880"/>
          </a:xfrm>
          <a:prstGeom prst="rect">
            <a:avLst/>
          </a:prstGeom>
        </p:spPr>
        <p:txBody>
          <a:bodyPr vert="horz" wrap="square" lIns="0" tIns="12700" rIns="0" bIns="0" rtlCol="0">
            <a:spAutoFit/>
          </a:bodyPr>
          <a:lstStyle/>
          <a:p>
            <a:pPr marL="34925" algn="ctr">
              <a:lnSpc>
                <a:spcPct val="100000"/>
              </a:lnSpc>
              <a:spcBef>
                <a:spcPts val="100"/>
              </a:spcBef>
            </a:pPr>
            <a:r>
              <a:rPr sz="3000" b="1" spc="-25" dirty="0">
                <a:solidFill>
                  <a:srgbClr val="FFFFFF"/>
                </a:solidFill>
                <a:latin typeface="Segoe UI"/>
                <a:cs typeface="Segoe UI"/>
              </a:rPr>
              <a:t>126</a:t>
            </a:r>
            <a:endParaRPr sz="3000">
              <a:latin typeface="Segoe UI"/>
              <a:cs typeface="Segoe UI"/>
            </a:endParaRPr>
          </a:p>
          <a:p>
            <a:pPr marL="12700" marR="5080" algn="ctr">
              <a:lnSpc>
                <a:spcPts val="1200"/>
              </a:lnSpc>
              <a:spcBef>
                <a:spcPts val="240"/>
              </a:spcBef>
            </a:pPr>
            <a:r>
              <a:rPr sz="1200" spc="-105" dirty="0">
                <a:solidFill>
                  <a:srgbClr val="FFFFFF"/>
                </a:solidFill>
                <a:latin typeface="Trebuchet MS"/>
                <a:cs typeface="Trebuchet MS"/>
              </a:rPr>
              <a:t>Total</a:t>
            </a:r>
            <a:r>
              <a:rPr sz="1200" spc="-70" dirty="0">
                <a:solidFill>
                  <a:srgbClr val="FFFFFF"/>
                </a:solidFill>
                <a:latin typeface="Trebuchet MS"/>
                <a:cs typeface="Trebuchet MS"/>
              </a:rPr>
              <a:t> </a:t>
            </a:r>
            <a:r>
              <a:rPr sz="1200" spc="-75" dirty="0">
                <a:solidFill>
                  <a:srgbClr val="FFFFFF"/>
                </a:solidFill>
                <a:latin typeface="Trebuchet MS"/>
                <a:cs typeface="Trebuchet MS"/>
              </a:rPr>
              <a:t>de</a:t>
            </a:r>
            <a:r>
              <a:rPr sz="1200" spc="-65" dirty="0">
                <a:solidFill>
                  <a:srgbClr val="FFFFFF"/>
                </a:solidFill>
                <a:latin typeface="Trebuchet MS"/>
                <a:cs typeface="Trebuchet MS"/>
              </a:rPr>
              <a:t> </a:t>
            </a:r>
            <a:r>
              <a:rPr sz="1200" spc="-60" dirty="0">
                <a:solidFill>
                  <a:srgbClr val="FFFFFF"/>
                </a:solidFill>
                <a:latin typeface="Trebuchet MS"/>
                <a:cs typeface="Trebuchet MS"/>
              </a:rPr>
              <a:t>Contratos </a:t>
            </a:r>
            <a:r>
              <a:rPr sz="1200" spc="-75" dirty="0">
                <a:solidFill>
                  <a:srgbClr val="FFFFFF"/>
                </a:solidFill>
                <a:latin typeface="Trebuchet MS"/>
                <a:cs typeface="Trebuchet MS"/>
              </a:rPr>
              <a:t>de</a:t>
            </a:r>
            <a:r>
              <a:rPr sz="1200" spc="-80" dirty="0">
                <a:solidFill>
                  <a:srgbClr val="FFFFFF"/>
                </a:solidFill>
                <a:latin typeface="Trebuchet MS"/>
                <a:cs typeface="Trebuchet MS"/>
              </a:rPr>
              <a:t> </a:t>
            </a:r>
            <a:r>
              <a:rPr sz="1200" spc="-10" dirty="0">
                <a:solidFill>
                  <a:srgbClr val="FFFFFF"/>
                </a:solidFill>
                <a:latin typeface="Trebuchet MS"/>
                <a:cs typeface="Trebuchet MS"/>
              </a:rPr>
              <a:t>Locação</a:t>
            </a:r>
            <a:endParaRPr sz="1200">
              <a:latin typeface="Trebuchet MS"/>
              <a:cs typeface="Trebuchet MS"/>
            </a:endParaRPr>
          </a:p>
        </p:txBody>
      </p:sp>
      <p:sp>
        <p:nvSpPr>
          <p:cNvPr id="39" name="object 39"/>
          <p:cNvSpPr/>
          <p:nvPr/>
        </p:nvSpPr>
        <p:spPr>
          <a:xfrm>
            <a:off x="9591690" y="419100"/>
            <a:ext cx="2324100" cy="1876425"/>
          </a:xfrm>
          <a:custGeom>
            <a:avLst/>
            <a:gdLst/>
            <a:ahLst/>
            <a:cxnLst/>
            <a:rect l="l" t="t" r="r" b="b"/>
            <a:pathLst>
              <a:path w="2324100" h="1876425">
                <a:moveTo>
                  <a:pt x="2324100" y="1876425"/>
                </a:moveTo>
                <a:lnTo>
                  <a:pt x="0" y="1876425"/>
                </a:lnTo>
                <a:lnTo>
                  <a:pt x="0" y="0"/>
                </a:lnTo>
                <a:lnTo>
                  <a:pt x="2324100" y="0"/>
                </a:lnTo>
                <a:lnTo>
                  <a:pt x="2324100" y="1876425"/>
                </a:lnTo>
                <a:close/>
              </a:path>
            </a:pathLst>
          </a:custGeom>
          <a:solidFill>
            <a:srgbClr val="343741"/>
          </a:solidFill>
        </p:spPr>
        <p:txBody>
          <a:bodyPr wrap="square" lIns="0" tIns="0" rIns="0" bIns="0" rtlCol="0"/>
          <a:lstStyle/>
          <a:p>
            <a:endParaRPr/>
          </a:p>
        </p:txBody>
      </p:sp>
      <p:sp>
        <p:nvSpPr>
          <p:cNvPr id="40" name="object 40"/>
          <p:cNvSpPr txBox="1"/>
          <p:nvPr/>
        </p:nvSpPr>
        <p:spPr>
          <a:xfrm>
            <a:off x="9626615" y="415925"/>
            <a:ext cx="1817370" cy="208279"/>
          </a:xfrm>
          <a:prstGeom prst="rect">
            <a:avLst/>
          </a:prstGeom>
        </p:spPr>
        <p:txBody>
          <a:bodyPr vert="horz" wrap="square" lIns="0" tIns="12700" rIns="0" bIns="0" rtlCol="0">
            <a:spAutoFit/>
          </a:bodyPr>
          <a:lstStyle/>
          <a:p>
            <a:pPr marL="12700">
              <a:lnSpc>
                <a:spcPct val="100000"/>
              </a:lnSpc>
              <a:spcBef>
                <a:spcPts val="100"/>
              </a:spcBef>
            </a:pPr>
            <a:r>
              <a:rPr sz="1200" b="1" spc="-20" dirty="0">
                <a:solidFill>
                  <a:srgbClr val="FFFFFF"/>
                </a:solidFill>
                <a:latin typeface="Segoe UI"/>
                <a:cs typeface="Segoe UI"/>
              </a:rPr>
              <a:t>Total</a:t>
            </a:r>
            <a:r>
              <a:rPr sz="1200" b="1" spc="-25" dirty="0">
                <a:solidFill>
                  <a:srgbClr val="FFFFFF"/>
                </a:solidFill>
                <a:latin typeface="Segoe UI"/>
                <a:cs typeface="Segoe UI"/>
              </a:rPr>
              <a:t> </a:t>
            </a:r>
            <a:r>
              <a:rPr sz="1200" b="1" dirty="0">
                <a:solidFill>
                  <a:srgbClr val="FFFFFF"/>
                </a:solidFill>
                <a:latin typeface="Segoe UI"/>
                <a:cs typeface="Segoe UI"/>
              </a:rPr>
              <a:t>de</a:t>
            </a:r>
            <a:r>
              <a:rPr sz="1200" b="1" spc="-15" dirty="0">
                <a:solidFill>
                  <a:srgbClr val="FFFFFF"/>
                </a:solidFill>
                <a:latin typeface="Segoe UI"/>
                <a:cs typeface="Segoe UI"/>
              </a:rPr>
              <a:t> </a:t>
            </a:r>
            <a:r>
              <a:rPr sz="1200" b="1" dirty="0">
                <a:solidFill>
                  <a:srgbClr val="FFFFFF"/>
                </a:solidFill>
                <a:latin typeface="Segoe UI"/>
                <a:cs typeface="Segoe UI"/>
              </a:rPr>
              <a:t>Imóveis</a:t>
            </a:r>
            <a:r>
              <a:rPr sz="1200" b="1" spc="-15" dirty="0">
                <a:solidFill>
                  <a:srgbClr val="FFFFFF"/>
                </a:solidFill>
                <a:latin typeface="Segoe UI"/>
                <a:cs typeface="Segoe UI"/>
              </a:rPr>
              <a:t> </a:t>
            </a:r>
            <a:r>
              <a:rPr sz="1200" b="1" dirty="0">
                <a:solidFill>
                  <a:srgbClr val="FFFFFF"/>
                </a:solidFill>
                <a:latin typeface="Segoe UI"/>
                <a:cs typeface="Segoe UI"/>
              </a:rPr>
              <a:t>por</a:t>
            </a:r>
            <a:r>
              <a:rPr sz="1200" b="1" spc="-15" dirty="0">
                <a:solidFill>
                  <a:srgbClr val="FFFFFF"/>
                </a:solidFill>
                <a:latin typeface="Segoe UI"/>
                <a:cs typeface="Segoe UI"/>
              </a:rPr>
              <a:t> </a:t>
            </a:r>
            <a:r>
              <a:rPr sz="1200" b="1" spc="-20" dirty="0">
                <a:solidFill>
                  <a:srgbClr val="FFFFFF"/>
                </a:solidFill>
                <a:latin typeface="Segoe UI"/>
                <a:cs typeface="Segoe UI"/>
              </a:rPr>
              <a:t>tipo</a:t>
            </a:r>
            <a:endParaRPr sz="1200">
              <a:latin typeface="Segoe UI"/>
              <a:cs typeface="Segoe UI"/>
            </a:endParaRPr>
          </a:p>
        </p:txBody>
      </p:sp>
      <p:sp>
        <p:nvSpPr>
          <p:cNvPr id="41" name="object 41"/>
          <p:cNvSpPr/>
          <p:nvPr/>
        </p:nvSpPr>
        <p:spPr>
          <a:xfrm>
            <a:off x="10077450" y="1060449"/>
            <a:ext cx="1781175" cy="626110"/>
          </a:xfrm>
          <a:custGeom>
            <a:avLst/>
            <a:gdLst/>
            <a:ahLst/>
            <a:cxnLst/>
            <a:rect l="l" t="t" r="r" b="b"/>
            <a:pathLst>
              <a:path w="1781175" h="626110">
                <a:moveTo>
                  <a:pt x="9525" y="615962"/>
                </a:moveTo>
                <a:lnTo>
                  <a:pt x="0" y="615962"/>
                </a:lnTo>
                <a:lnTo>
                  <a:pt x="0" y="625487"/>
                </a:lnTo>
                <a:lnTo>
                  <a:pt x="9525" y="625487"/>
                </a:lnTo>
                <a:lnTo>
                  <a:pt x="9525" y="615962"/>
                </a:lnTo>
                <a:close/>
              </a:path>
              <a:path w="1781175" h="626110">
                <a:moveTo>
                  <a:pt x="9525" y="0"/>
                </a:moveTo>
                <a:lnTo>
                  <a:pt x="0" y="0"/>
                </a:lnTo>
                <a:lnTo>
                  <a:pt x="0" y="9525"/>
                </a:lnTo>
                <a:lnTo>
                  <a:pt x="9525" y="9525"/>
                </a:lnTo>
                <a:lnTo>
                  <a:pt x="9525" y="0"/>
                </a:lnTo>
                <a:close/>
              </a:path>
              <a:path w="1781175" h="626110">
                <a:moveTo>
                  <a:pt x="66675" y="615962"/>
                </a:moveTo>
                <a:lnTo>
                  <a:pt x="57150" y="615962"/>
                </a:lnTo>
                <a:lnTo>
                  <a:pt x="57150" y="625487"/>
                </a:lnTo>
                <a:lnTo>
                  <a:pt x="66675" y="625487"/>
                </a:lnTo>
                <a:lnTo>
                  <a:pt x="66675" y="615962"/>
                </a:lnTo>
                <a:close/>
              </a:path>
              <a:path w="1781175" h="626110">
                <a:moveTo>
                  <a:pt x="66675" y="0"/>
                </a:moveTo>
                <a:lnTo>
                  <a:pt x="57150" y="0"/>
                </a:lnTo>
                <a:lnTo>
                  <a:pt x="57150" y="9525"/>
                </a:lnTo>
                <a:lnTo>
                  <a:pt x="66675" y="9525"/>
                </a:lnTo>
                <a:lnTo>
                  <a:pt x="66675" y="0"/>
                </a:lnTo>
                <a:close/>
              </a:path>
              <a:path w="1781175" h="626110">
                <a:moveTo>
                  <a:pt x="123825" y="615962"/>
                </a:moveTo>
                <a:lnTo>
                  <a:pt x="114300" y="615962"/>
                </a:lnTo>
                <a:lnTo>
                  <a:pt x="114300" y="625487"/>
                </a:lnTo>
                <a:lnTo>
                  <a:pt x="123825" y="625487"/>
                </a:lnTo>
                <a:lnTo>
                  <a:pt x="123825" y="615962"/>
                </a:lnTo>
                <a:close/>
              </a:path>
              <a:path w="1781175" h="626110">
                <a:moveTo>
                  <a:pt x="123825" y="0"/>
                </a:moveTo>
                <a:lnTo>
                  <a:pt x="114300" y="0"/>
                </a:lnTo>
                <a:lnTo>
                  <a:pt x="114300" y="9525"/>
                </a:lnTo>
                <a:lnTo>
                  <a:pt x="123825" y="9525"/>
                </a:lnTo>
                <a:lnTo>
                  <a:pt x="123825" y="0"/>
                </a:lnTo>
                <a:close/>
              </a:path>
              <a:path w="1781175" h="626110">
                <a:moveTo>
                  <a:pt x="180975" y="615962"/>
                </a:moveTo>
                <a:lnTo>
                  <a:pt x="171450" y="615962"/>
                </a:lnTo>
                <a:lnTo>
                  <a:pt x="171450" y="625487"/>
                </a:lnTo>
                <a:lnTo>
                  <a:pt x="180975" y="625487"/>
                </a:lnTo>
                <a:lnTo>
                  <a:pt x="180975" y="615962"/>
                </a:lnTo>
                <a:close/>
              </a:path>
              <a:path w="1781175" h="626110">
                <a:moveTo>
                  <a:pt x="180975" y="0"/>
                </a:moveTo>
                <a:lnTo>
                  <a:pt x="171450" y="0"/>
                </a:lnTo>
                <a:lnTo>
                  <a:pt x="171450" y="9525"/>
                </a:lnTo>
                <a:lnTo>
                  <a:pt x="180975" y="9525"/>
                </a:lnTo>
                <a:lnTo>
                  <a:pt x="180975" y="0"/>
                </a:lnTo>
                <a:close/>
              </a:path>
              <a:path w="1781175" h="626110">
                <a:moveTo>
                  <a:pt x="238125" y="615962"/>
                </a:moveTo>
                <a:lnTo>
                  <a:pt x="228600" y="615962"/>
                </a:lnTo>
                <a:lnTo>
                  <a:pt x="228600" y="625487"/>
                </a:lnTo>
                <a:lnTo>
                  <a:pt x="238125" y="625487"/>
                </a:lnTo>
                <a:lnTo>
                  <a:pt x="238125" y="615962"/>
                </a:lnTo>
                <a:close/>
              </a:path>
              <a:path w="1781175" h="626110">
                <a:moveTo>
                  <a:pt x="238125" y="0"/>
                </a:moveTo>
                <a:lnTo>
                  <a:pt x="228600" y="0"/>
                </a:lnTo>
                <a:lnTo>
                  <a:pt x="228600" y="9525"/>
                </a:lnTo>
                <a:lnTo>
                  <a:pt x="238125" y="9525"/>
                </a:lnTo>
                <a:lnTo>
                  <a:pt x="238125" y="0"/>
                </a:lnTo>
                <a:close/>
              </a:path>
              <a:path w="1781175" h="626110">
                <a:moveTo>
                  <a:pt x="295275" y="615962"/>
                </a:moveTo>
                <a:lnTo>
                  <a:pt x="285750" y="615962"/>
                </a:lnTo>
                <a:lnTo>
                  <a:pt x="285750" y="625487"/>
                </a:lnTo>
                <a:lnTo>
                  <a:pt x="295275" y="625487"/>
                </a:lnTo>
                <a:lnTo>
                  <a:pt x="295275" y="615962"/>
                </a:lnTo>
                <a:close/>
              </a:path>
              <a:path w="1781175" h="626110">
                <a:moveTo>
                  <a:pt x="295275" y="0"/>
                </a:moveTo>
                <a:lnTo>
                  <a:pt x="285750" y="0"/>
                </a:lnTo>
                <a:lnTo>
                  <a:pt x="285750" y="9525"/>
                </a:lnTo>
                <a:lnTo>
                  <a:pt x="295275" y="9525"/>
                </a:lnTo>
                <a:lnTo>
                  <a:pt x="295275" y="0"/>
                </a:lnTo>
                <a:close/>
              </a:path>
              <a:path w="1781175" h="626110">
                <a:moveTo>
                  <a:pt x="352425" y="615962"/>
                </a:moveTo>
                <a:lnTo>
                  <a:pt x="342900" y="615962"/>
                </a:lnTo>
                <a:lnTo>
                  <a:pt x="342900" y="625487"/>
                </a:lnTo>
                <a:lnTo>
                  <a:pt x="352425" y="625487"/>
                </a:lnTo>
                <a:lnTo>
                  <a:pt x="352425" y="615962"/>
                </a:lnTo>
                <a:close/>
              </a:path>
              <a:path w="1781175" h="626110">
                <a:moveTo>
                  <a:pt x="352425" y="0"/>
                </a:moveTo>
                <a:lnTo>
                  <a:pt x="342900" y="0"/>
                </a:lnTo>
                <a:lnTo>
                  <a:pt x="342900" y="9525"/>
                </a:lnTo>
                <a:lnTo>
                  <a:pt x="352425" y="9525"/>
                </a:lnTo>
                <a:lnTo>
                  <a:pt x="352425" y="0"/>
                </a:lnTo>
                <a:close/>
              </a:path>
              <a:path w="1781175" h="626110">
                <a:moveTo>
                  <a:pt x="409575" y="615962"/>
                </a:moveTo>
                <a:lnTo>
                  <a:pt x="400050" y="615962"/>
                </a:lnTo>
                <a:lnTo>
                  <a:pt x="400050" y="625487"/>
                </a:lnTo>
                <a:lnTo>
                  <a:pt x="409575" y="625487"/>
                </a:lnTo>
                <a:lnTo>
                  <a:pt x="409575" y="615962"/>
                </a:lnTo>
                <a:close/>
              </a:path>
              <a:path w="1781175" h="626110">
                <a:moveTo>
                  <a:pt x="409575" y="0"/>
                </a:moveTo>
                <a:lnTo>
                  <a:pt x="400050" y="0"/>
                </a:lnTo>
                <a:lnTo>
                  <a:pt x="400050" y="9525"/>
                </a:lnTo>
                <a:lnTo>
                  <a:pt x="409575" y="9525"/>
                </a:lnTo>
                <a:lnTo>
                  <a:pt x="409575" y="0"/>
                </a:lnTo>
                <a:close/>
              </a:path>
              <a:path w="1781175" h="626110">
                <a:moveTo>
                  <a:pt x="466725" y="615962"/>
                </a:moveTo>
                <a:lnTo>
                  <a:pt x="457200" y="615962"/>
                </a:lnTo>
                <a:lnTo>
                  <a:pt x="457200" y="625487"/>
                </a:lnTo>
                <a:lnTo>
                  <a:pt x="466725" y="625487"/>
                </a:lnTo>
                <a:lnTo>
                  <a:pt x="466725" y="615962"/>
                </a:lnTo>
                <a:close/>
              </a:path>
              <a:path w="1781175" h="626110">
                <a:moveTo>
                  <a:pt x="523875" y="615962"/>
                </a:moveTo>
                <a:lnTo>
                  <a:pt x="514350" y="615962"/>
                </a:lnTo>
                <a:lnTo>
                  <a:pt x="514350" y="625487"/>
                </a:lnTo>
                <a:lnTo>
                  <a:pt x="523875" y="625487"/>
                </a:lnTo>
                <a:lnTo>
                  <a:pt x="523875" y="615962"/>
                </a:lnTo>
                <a:close/>
              </a:path>
              <a:path w="1781175" h="626110">
                <a:moveTo>
                  <a:pt x="581025" y="615962"/>
                </a:moveTo>
                <a:lnTo>
                  <a:pt x="571500" y="615962"/>
                </a:lnTo>
                <a:lnTo>
                  <a:pt x="571500" y="625487"/>
                </a:lnTo>
                <a:lnTo>
                  <a:pt x="581025" y="625487"/>
                </a:lnTo>
                <a:lnTo>
                  <a:pt x="581025" y="615962"/>
                </a:lnTo>
                <a:close/>
              </a:path>
              <a:path w="1781175" h="626110">
                <a:moveTo>
                  <a:pt x="638175" y="615962"/>
                </a:moveTo>
                <a:lnTo>
                  <a:pt x="628650" y="615962"/>
                </a:lnTo>
                <a:lnTo>
                  <a:pt x="628650" y="625487"/>
                </a:lnTo>
                <a:lnTo>
                  <a:pt x="638175" y="625487"/>
                </a:lnTo>
                <a:lnTo>
                  <a:pt x="638175" y="615962"/>
                </a:lnTo>
                <a:close/>
              </a:path>
              <a:path w="1781175" h="626110">
                <a:moveTo>
                  <a:pt x="695325" y="615962"/>
                </a:moveTo>
                <a:lnTo>
                  <a:pt x="685800" y="615962"/>
                </a:lnTo>
                <a:lnTo>
                  <a:pt x="685800" y="625487"/>
                </a:lnTo>
                <a:lnTo>
                  <a:pt x="695325" y="625487"/>
                </a:lnTo>
                <a:lnTo>
                  <a:pt x="695325" y="615962"/>
                </a:lnTo>
                <a:close/>
              </a:path>
              <a:path w="1781175" h="626110">
                <a:moveTo>
                  <a:pt x="752475" y="615962"/>
                </a:moveTo>
                <a:lnTo>
                  <a:pt x="742950" y="615962"/>
                </a:lnTo>
                <a:lnTo>
                  <a:pt x="742950" y="625487"/>
                </a:lnTo>
                <a:lnTo>
                  <a:pt x="752475" y="625487"/>
                </a:lnTo>
                <a:lnTo>
                  <a:pt x="752475" y="615962"/>
                </a:lnTo>
                <a:close/>
              </a:path>
              <a:path w="1781175" h="626110">
                <a:moveTo>
                  <a:pt x="809625" y="615962"/>
                </a:moveTo>
                <a:lnTo>
                  <a:pt x="800100" y="615962"/>
                </a:lnTo>
                <a:lnTo>
                  <a:pt x="800100" y="625487"/>
                </a:lnTo>
                <a:lnTo>
                  <a:pt x="809625" y="625487"/>
                </a:lnTo>
                <a:lnTo>
                  <a:pt x="809625" y="615962"/>
                </a:lnTo>
                <a:close/>
              </a:path>
              <a:path w="1781175" h="626110">
                <a:moveTo>
                  <a:pt x="866775" y="615962"/>
                </a:moveTo>
                <a:lnTo>
                  <a:pt x="857250" y="615962"/>
                </a:lnTo>
                <a:lnTo>
                  <a:pt x="857250" y="625487"/>
                </a:lnTo>
                <a:lnTo>
                  <a:pt x="866775" y="625487"/>
                </a:lnTo>
                <a:lnTo>
                  <a:pt x="866775" y="615962"/>
                </a:lnTo>
                <a:close/>
              </a:path>
              <a:path w="1781175" h="626110">
                <a:moveTo>
                  <a:pt x="866775" y="0"/>
                </a:moveTo>
                <a:lnTo>
                  <a:pt x="857250" y="0"/>
                </a:lnTo>
                <a:lnTo>
                  <a:pt x="857250" y="9525"/>
                </a:lnTo>
                <a:lnTo>
                  <a:pt x="866775" y="9525"/>
                </a:lnTo>
                <a:lnTo>
                  <a:pt x="866775" y="0"/>
                </a:lnTo>
                <a:close/>
              </a:path>
              <a:path w="1781175" h="626110">
                <a:moveTo>
                  <a:pt x="923925" y="615962"/>
                </a:moveTo>
                <a:lnTo>
                  <a:pt x="914400" y="615962"/>
                </a:lnTo>
                <a:lnTo>
                  <a:pt x="914400" y="625487"/>
                </a:lnTo>
                <a:lnTo>
                  <a:pt x="923925" y="625487"/>
                </a:lnTo>
                <a:lnTo>
                  <a:pt x="923925" y="615962"/>
                </a:lnTo>
                <a:close/>
              </a:path>
              <a:path w="1781175" h="626110">
                <a:moveTo>
                  <a:pt x="923925" y="0"/>
                </a:moveTo>
                <a:lnTo>
                  <a:pt x="914400" y="0"/>
                </a:lnTo>
                <a:lnTo>
                  <a:pt x="914400" y="9525"/>
                </a:lnTo>
                <a:lnTo>
                  <a:pt x="923925" y="9525"/>
                </a:lnTo>
                <a:lnTo>
                  <a:pt x="923925" y="0"/>
                </a:lnTo>
                <a:close/>
              </a:path>
              <a:path w="1781175" h="626110">
                <a:moveTo>
                  <a:pt x="981075" y="615962"/>
                </a:moveTo>
                <a:lnTo>
                  <a:pt x="971550" y="615962"/>
                </a:lnTo>
                <a:lnTo>
                  <a:pt x="971550" y="625487"/>
                </a:lnTo>
                <a:lnTo>
                  <a:pt x="981075" y="625487"/>
                </a:lnTo>
                <a:lnTo>
                  <a:pt x="981075" y="615962"/>
                </a:lnTo>
                <a:close/>
              </a:path>
              <a:path w="1781175" h="626110">
                <a:moveTo>
                  <a:pt x="981075" y="0"/>
                </a:moveTo>
                <a:lnTo>
                  <a:pt x="971550" y="0"/>
                </a:lnTo>
                <a:lnTo>
                  <a:pt x="971550" y="9525"/>
                </a:lnTo>
                <a:lnTo>
                  <a:pt x="981075" y="9525"/>
                </a:lnTo>
                <a:lnTo>
                  <a:pt x="981075" y="0"/>
                </a:lnTo>
                <a:close/>
              </a:path>
              <a:path w="1781175" h="626110">
                <a:moveTo>
                  <a:pt x="1038225" y="615962"/>
                </a:moveTo>
                <a:lnTo>
                  <a:pt x="1028700" y="615962"/>
                </a:lnTo>
                <a:lnTo>
                  <a:pt x="1028700" y="625487"/>
                </a:lnTo>
                <a:lnTo>
                  <a:pt x="1038225" y="625487"/>
                </a:lnTo>
                <a:lnTo>
                  <a:pt x="1038225" y="615962"/>
                </a:lnTo>
                <a:close/>
              </a:path>
              <a:path w="1781175" h="626110">
                <a:moveTo>
                  <a:pt x="1038225" y="0"/>
                </a:moveTo>
                <a:lnTo>
                  <a:pt x="1028700" y="0"/>
                </a:lnTo>
                <a:lnTo>
                  <a:pt x="1028700" y="9525"/>
                </a:lnTo>
                <a:lnTo>
                  <a:pt x="1038225" y="9525"/>
                </a:lnTo>
                <a:lnTo>
                  <a:pt x="1038225" y="0"/>
                </a:lnTo>
                <a:close/>
              </a:path>
              <a:path w="1781175" h="626110">
                <a:moveTo>
                  <a:pt x="1095375" y="615962"/>
                </a:moveTo>
                <a:lnTo>
                  <a:pt x="1085850" y="615962"/>
                </a:lnTo>
                <a:lnTo>
                  <a:pt x="1085850" y="625487"/>
                </a:lnTo>
                <a:lnTo>
                  <a:pt x="1095375" y="625487"/>
                </a:lnTo>
                <a:lnTo>
                  <a:pt x="1095375" y="615962"/>
                </a:lnTo>
                <a:close/>
              </a:path>
              <a:path w="1781175" h="626110">
                <a:moveTo>
                  <a:pt x="1095375" y="0"/>
                </a:moveTo>
                <a:lnTo>
                  <a:pt x="1085850" y="0"/>
                </a:lnTo>
                <a:lnTo>
                  <a:pt x="1085850" y="9525"/>
                </a:lnTo>
                <a:lnTo>
                  <a:pt x="1095375" y="9525"/>
                </a:lnTo>
                <a:lnTo>
                  <a:pt x="1095375" y="0"/>
                </a:lnTo>
                <a:close/>
              </a:path>
              <a:path w="1781175" h="626110">
                <a:moveTo>
                  <a:pt x="1152525" y="615962"/>
                </a:moveTo>
                <a:lnTo>
                  <a:pt x="1143000" y="615962"/>
                </a:lnTo>
                <a:lnTo>
                  <a:pt x="1143000" y="625487"/>
                </a:lnTo>
                <a:lnTo>
                  <a:pt x="1152525" y="625487"/>
                </a:lnTo>
                <a:lnTo>
                  <a:pt x="1152525" y="615962"/>
                </a:lnTo>
                <a:close/>
              </a:path>
              <a:path w="1781175" h="626110">
                <a:moveTo>
                  <a:pt x="1152525" y="0"/>
                </a:moveTo>
                <a:lnTo>
                  <a:pt x="1143000" y="0"/>
                </a:lnTo>
                <a:lnTo>
                  <a:pt x="1143000" y="9525"/>
                </a:lnTo>
                <a:lnTo>
                  <a:pt x="1152525" y="9525"/>
                </a:lnTo>
                <a:lnTo>
                  <a:pt x="1152525" y="0"/>
                </a:lnTo>
                <a:close/>
              </a:path>
              <a:path w="1781175" h="626110">
                <a:moveTo>
                  <a:pt x="1209675" y="615962"/>
                </a:moveTo>
                <a:lnTo>
                  <a:pt x="1200150" y="615962"/>
                </a:lnTo>
                <a:lnTo>
                  <a:pt x="1200150" y="625487"/>
                </a:lnTo>
                <a:lnTo>
                  <a:pt x="1209675" y="625487"/>
                </a:lnTo>
                <a:lnTo>
                  <a:pt x="1209675" y="615962"/>
                </a:lnTo>
                <a:close/>
              </a:path>
              <a:path w="1781175" h="626110">
                <a:moveTo>
                  <a:pt x="1209675" y="0"/>
                </a:moveTo>
                <a:lnTo>
                  <a:pt x="1200150" y="0"/>
                </a:lnTo>
                <a:lnTo>
                  <a:pt x="1200150" y="9525"/>
                </a:lnTo>
                <a:lnTo>
                  <a:pt x="1209675" y="9525"/>
                </a:lnTo>
                <a:lnTo>
                  <a:pt x="1209675" y="0"/>
                </a:lnTo>
                <a:close/>
              </a:path>
              <a:path w="1781175" h="626110">
                <a:moveTo>
                  <a:pt x="1266825" y="615962"/>
                </a:moveTo>
                <a:lnTo>
                  <a:pt x="1257300" y="615962"/>
                </a:lnTo>
                <a:lnTo>
                  <a:pt x="1257300" y="625487"/>
                </a:lnTo>
                <a:lnTo>
                  <a:pt x="1266825" y="625487"/>
                </a:lnTo>
                <a:lnTo>
                  <a:pt x="1266825" y="615962"/>
                </a:lnTo>
                <a:close/>
              </a:path>
              <a:path w="1781175" h="626110">
                <a:moveTo>
                  <a:pt x="1266825" y="0"/>
                </a:moveTo>
                <a:lnTo>
                  <a:pt x="1257300" y="0"/>
                </a:lnTo>
                <a:lnTo>
                  <a:pt x="1257300" y="9525"/>
                </a:lnTo>
                <a:lnTo>
                  <a:pt x="1266825" y="9525"/>
                </a:lnTo>
                <a:lnTo>
                  <a:pt x="1266825" y="0"/>
                </a:lnTo>
                <a:close/>
              </a:path>
              <a:path w="1781175" h="626110">
                <a:moveTo>
                  <a:pt x="1323975" y="615962"/>
                </a:moveTo>
                <a:lnTo>
                  <a:pt x="1314450" y="615962"/>
                </a:lnTo>
                <a:lnTo>
                  <a:pt x="1314450" y="625487"/>
                </a:lnTo>
                <a:lnTo>
                  <a:pt x="1323975" y="625487"/>
                </a:lnTo>
                <a:lnTo>
                  <a:pt x="1323975" y="615962"/>
                </a:lnTo>
                <a:close/>
              </a:path>
              <a:path w="1781175" h="626110">
                <a:moveTo>
                  <a:pt x="1323975" y="0"/>
                </a:moveTo>
                <a:lnTo>
                  <a:pt x="1314450" y="0"/>
                </a:lnTo>
                <a:lnTo>
                  <a:pt x="1314450" y="9525"/>
                </a:lnTo>
                <a:lnTo>
                  <a:pt x="1323975" y="9525"/>
                </a:lnTo>
                <a:lnTo>
                  <a:pt x="1323975" y="0"/>
                </a:lnTo>
                <a:close/>
              </a:path>
              <a:path w="1781175" h="626110">
                <a:moveTo>
                  <a:pt x="1381125" y="615962"/>
                </a:moveTo>
                <a:lnTo>
                  <a:pt x="1371600" y="615962"/>
                </a:lnTo>
                <a:lnTo>
                  <a:pt x="1371600" y="625487"/>
                </a:lnTo>
                <a:lnTo>
                  <a:pt x="1381125" y="625487"/>
                </a:lnTo>
                <a:lnTo>
                  <a:pt x="1381125" y="615962"/>
                </a:lnTo>
                <a:close/>
              </a:path>
              <a:path w="1781175" h="626110">
                <a:moveTo>
                  <a:pt x="1381125" y="0"/>
                </a:moveTo>
                <a:lnTo>
                  <a:pt x="1371600" y="0"/>
                </a:lnTo>
                <a:lnTo>
                  <a:pt x="1371600" y="9525"/>
                </a:lnTo>
                <a:lnTo>
                  <a:pt x="1381125" y="9525"/>
                </a:lnTo>
                <a:lnTo>
                  <a:pt x="1381125" y="0"/>
                </a:lnTo>
                <a:close/>
              </a:path>
              <a:path w="1781175" h="626110">
                <a:moveTo>
                  <a:pt x="1438275" y="615962"/>
                </a:moveTo>
                <a:lnTo>
                  <a:pt x="1428750" y="615962"/>
                </a:lnTo>
                <a:lnTo>
                  <a:pt x="1428750" y="625487"/>
                </a:lnTo>
                <a:lnTo>
                  <a:pt x="1438275" y="625487"/>
                </a:lnTo>
                <a:lnTo>
                  <a:pt x="1438275" y="615962"/>
                </a:lnTo>
                <a:close/>
              </a:path>
              <a:path w="1781175" h="626110">
                <a:moveTo>
                  <a:pt x="1438275" y="0"/>
                </a:moveTo>
                <a:lnTo>
                  <a:pt x="1428750" y="0"/>
                </a:lnTo>
                <a:lnTo>
                  <a:pt x="1428750" y="9525"/>
                </a:lnTo>
                <a:lnTo>
                  <a:pt x="1438275" y="9525"/>
                </a:lnTo>
                <a:lnTo>
                  <a:pt x="1438275" y="0"/>
                </a:lnTo>
                <a:close/>
              </a:path>
              <a:path w="1781175" h="626110">
                <a:moveTo>
                  <a:pt x="1495425" y="615962"/>
                </a:moveTo>
                <a:lnTo>
                  <a:pt x="1485900" y="615962"/>
                </a:lnTo>
                <a:lnTo>
                  <a:pt x="1485900" y="625487"/>
                </a:lnTo>
                <a:lnTo>
                  <a:pt x="1495425" y="625487"/>
                </a:lnTo>
                <a:lnTo>
                  <a:pt x="1495425" y="615962"/>
                </a:lnTo>
                <a:close/>
              </a:path>
              <a:path w="1781175" h="626110">
                <a:moveTo>
                  <a:pt x="1495425" y="0"/>
                </a:moveTo>
                <a:lnTo>
                  <a:pt x="1485900" y="0"/>
                </a:lnTo>
                <a:lnTo>
                  <a:pt x="1485900" y="9525"/>
                </a:lnTo>
                <a:lnTo>
                  <a:pt x="1495425" y="9525"/>
                </a:lnTo>
                <a:lnTo>
                  <a:pt x="1495425" y="0"/>
                </a:lnTo>
                <a:close/>
              </a:path>
              <a:path w="1781175" h="626110">
                <a:moveTo>
                  <a:pt x="1552575" y="615962"/>
                </a:moveTo>
                <a:lnTo>
                  <a:pt x="1543050" y="615962"/>
                </a:lnTo>
                <a:lnTo>
                  <a:pt x="1543050" y="625487"/>
                </a:lnTo>
                <a:lnTo>
                  <a:pt x="1552575" y="625487"/>
                </a:lnTo>
                <a:lnTo>
                  <a:pt x="1552575" y="615962"/>
                </a:lnTo>
                <a:close/>
              </a:path>
              <a:path w="1781175" h="626110">
                <a:moveTo>
                  <a:pt x="1552575" y="0"/>
                </a:moveTo>
                <a:lnTo>
                  <a:pt x="1543050" y="0"/>
                </a:lnTo>
                <a:lnTo>
                  <a:pt x="1543050" y="9525"/>
                </a:lnTo>
                <a:lnTo>
                  <a:pt x="1552575" y="9525"/>
                </a:lnTo>
                <a:lnTo>
                  <a:pt x="1552575" y="0"/>
                </a:lnTo>
                <a:close/>
              </a:path>
              <a:path w="1781175" h="626110">
                <a:moveTo>
                  <a:pt x="1609725" y="615962"/>
                </a:moveTo>
                <a:lnTo>
                  <a:pt x="1600200" y="615962"/>
                </a:lnTo>
                <a:lnTo>
                  <a:pt x="1600200" y="625487"/>
                </a:lnTo>
                <a:lnTo>
                  <a:pt x="1609725" y="625487"/>
                </a:lnTo>
                <a:lnTo>
                  <a:pt x="1609725" y="615962"/>
                </a:lnTo>
                <a:close/>
              </a:path>
              <a:path w="1781175" h="626110">
                <a:moveTo>
                  <a:pt x="1609725" y="0"/>
                </a:moveTo>
                <a:lnTo>
                  <a:pt x="1600200" y="0"/>
                </a:lnTo>
                <a:lnTo>
                  <a:pt x="1600200" y="9525"/>
                </a:lnTo>
                <a:lnTo>
                  <a:pt x="1609725" y="9525"/>
                </a:lnTo>
                <a:lnTo>
                  <a:pt x="1609725" y="0"/>
                </a:lnTo>
                <a:close/>
              </a:path>
              <a:path w="1781175" h="626110">
                <a:moveTo>
                  <a:pt x="1666875" y="615962"/>
                </a:moveTo>
                <a:lnTo>
                  <a:pt x="1657350" y="615962"/>
                </a:lnTo>
                <a:lnTo>
                  <a:pt x="1657350" y="625487"/>
                </a:lnTo>
                <a:lnTo>
                  <a:pt x="1666875" y="625487"/>
                </a:lnTo>
                <a:lnTo>
                  <a:pt x="1666875" y="615962"/>
                </a:lnTo>
                <a:close/>
              </a:path>
              <a:path w="1781175" h="626110">
                <a:moveTo>
                  <a:pt x="1666875" y="0"/>
                </a:moveTo>
                <a:lnTo>
                  <a:pt x="1657350" y="0"/>
                </a:lnTo>
                <a:lnTo>
                  <a:pt x="1657350" y="9525"/>
                </a:lnTo>
                <a:lnTo>
                  <a:pt x="1666875" y="9525"/>
                </a:lnTo>
                <a:lnTo>
                  <a:pt x="1666875" y="0"/>
                </a:lnTo>
                <a:close/>
              </a:path>
              <a:path w="1781175" h="626110">
                <a:moveTo>
                  <a:pt x="1724025" y="615962"/>
                </a:moveTo>
                <a:lnTo>
                  <a:pt x="1714500" y="615962"/>
                </a:lnTo>
                <a:lnTo>
                  <a:pt x="1714500" y="625487"/>
                </a:lnTo>
                <a:lnTo>
                  <a:pt x="1724025" y="625487"/>
                </a:lnTo>
                <a:lnTo>
                  <a:pt x="1724025" y="615962"/>
                </a:lnTo>
                <a:close/>
              </a:path>
              <a:path w="1781175" h="626110">
                <a:moveTo>
                  <a:pt x="1724025" y="0"/>
                </a:moveTo>
                <a:lnTo>
                  <a:pt x="1714500" y="0"/>
                </a:lnTo>
                <a:lnTo>
                  <a:pt x="1714500" y="9525"/>
                </a:lnTo>
                <a:lnTo>
                  <a:pt x="1724025" y="9525"/>
                </a:lnTo>
                <a:lnTo>
                  <a:pt x="1724025" y="0"/>
                </a:lnTo>
                <a:close/>
              </a:path>
              <a:path w="1781175" h="626110">
                <a:moveTo>
                  <a:pt x="1781175" y="615962"/>
                </a:moveTo>
                <a:lnTo>
                  <a:pt x="1771650" y="615962"/>
                </a:lnTo>
                <a:lnTo>
                  <a:pt x="1771650" y="625487"/>
                </a:lnTo>
                <a:lnTo>
                  <a:pt x="1781175" y="625487"/>
                </a:lnTo>
                <a:lnTo>
                  <a:pt x="1781175" y="615962"/>
                </a:lnTo>
                <a:close/>
              </a:path>
              <a:path w="1781175" h="626110">
                <a:moveTo>
                  <a:pt x="1781175" y="0"/>
                </a:moveTo>
                <a:lnTo>
                  <a:pt x="1771650" y="0"/>
                </a:lnTo>
                <a:lnTo>
                  <a:pt x="1771650" y="9525"/>
                </a:lnTo>
                <a:lnTo>
                  <a:pt x="1781175" y="9525"/>
                </a:lnTo>
                <a:lnTo>
                  <a:pt x="1781175" y="0"/>
                </a:lnTo>
                <a:close/>
              </a:path>
            </a:pathLst>
          </a:custGeom>
          <a:solidFill>
            <a:srgbClr val="B4B9C2"/>
          </a:solidFill>
        </p:spPr>
        <p:txBody>
          <a:bodyPr wrap="square" lIns="0" tIns="0" rIns="0" bIns="0" rtlCol="0"/>
          <a:lstStyle/>
          <a:p>
            <a:endParaRPr/>
          </a:p>
        </p:txBody>
      </p:sp>
      <p:sp>
        <p:nvSpPr>
          <p:cNvPr id="42" name="object 42"/>
          <p:cNvSpPr txBox="1"/>
          <p:nvPr/>
        </p:nvSpPr>
        <p:spPr>
          <a:xfrm>
            <a:off x="9924851" y="1606343"/>
            <a:ext cx="70485" cy="135255"/>
          </a:xfrm>
          <a:prstGeom prst="rect">
            <a:avLst/>
          </a:prstGeom>
        </p:spPr>
        <p:txBody>
          <a:bodyPr vert="horz" wrap="square" lIns="0" tIns="15240" rIns="0" bIns="0" rtlCol="0">
            <a:spAutoFit/>
          </a:bodyPr>
          <a:lstStyle/>
          <a:p>
            <a:pPr marL="12700">
              <a:lnSpc>
                <a:spcPct val="100000"/>
              </a:lnSpc>
              <a:spcBef>
                <a:spcPts val="120"/>
              </a:spcBef>
            </a:pPr>
            <a:r>
              <a:rPr sz="700" spc="-50" dirty="0">
                <a:solidFill>
                  <a:srgbClr val="BCBED0"/>
                </a:solidFill>
                <a:latin typeface="Trebuchet MS"/>
                <a:cs typeface="Trebuchet MS"/>
              </a:rPr>
              <a:t>0</a:t>
            </a:r>
            <a:endParaRPr sz="700">
              <a:latin typeface="Trebuchet MS"/>
              <a:cs typeface="Trebuchet MS"/>
            </a:endParaRPr>
          </a:p>
        </p:txBody>
      </p:sp>
      <p:sp>
        <p:nvSpPr>
          <p:cNvPr id="43" name="object 43"/>
          <p:cNvSpPr txBox="1"/>
          <p:nvPr/>
        </p:nvSpPr>
        <p:spPr>
          <a:xfrm>
            <a:off x="9835554" y="990391"/>
            <a:ext cx="159385" cy="135255"/>
          </a:xfrm>
          <a:prstGeom prst="rect">
            <a:avLst/>
          </a:prstGeom>
        </p:spPr>
        <p:txBody>
          <a:bodyPr vert="horz" wrap="square" lIns="0" tIns="15240" rIns="0" bIns="0" rtlCol="0">
            <a:spAutoFit/>
          </a:bodyPr>
          <a:lstStyle/>
          <a:p>
            <a:pPr marL="12700">
              <a:lnSpc>
                <a:spcPct val="100000"/>
              </a:lnSpc>
              <a:spcBef>
                <a:spcPts val="120"/>
              </a:spcBef>
            </a:pPr>
            <a:r>
              <a:rPr sz="700" spc="-25" dirty="0">
                <a:solidFill>
                  <a:srgbClr val="BCBED0"/>
                </a:solidFill>
                <a:latin typeface="Trebuchet MS"/>
                <a:cs typeface="Trebuchet MS"/>
              </a:rPr>
              <a:t>100</a:t>
            </a:r>
            <a:endParaRPr sz="700">
              <a:latin typeface="Trebuchet MS"/>
              <a:cs typeface="Trebuchet MS"/>
            </a:endParaRPr>
          </a:p>
        </p:txBody>
      </p:sp>
      <p:sp>
        <p:nvSpPr>
          <p:cNvPr id="44" name="object 44"/>
          <p:cNvSpPr txBox="1"/>
          <p:nvPr/>
        </p:nvSpPr>
        <p:spPr>
          <a:xfrm>
            <a:off x="10851306" y="2092325"/>
            <a:ext cx="243204"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FFFFFF"/>
                </a:solidFill>
                <a:latin typeface="Segoe UI"/>
                <a:cs typeface="Segoe UI"/>
              </a:rPr>
              <a:t>tipo</a:t>
            </a:r>
            <a:endParaRPr sz="900">
              <a:latin typeface="Segoe UI"/>
              <a:cs typeface="Segoe UI"/>
            </a:endParaRPr>
          </a:p>
        </p:txBody>
      </p:sp>
      <p:sp>
        <p:nvSpPr>
          <p:cNvPr id="45" name="object 45"/>
          <p:cNvSpPr txBox="1"/>
          <p:nvPr/>
        </p:nvSpPr>
        <p:spPr>
          <a:xfrm>
            <a:off x="9588983" y="763290"/>
            <a:ext cx="177800" cy="902335"/>
          </a:xfrm>
          <a:prstGeom prst="rect">
            <a:avLst/>
          </a:prstGeom>
        </p:spPr>
        <p:txBody>
          <a:bodyPr vert="vert270" wrap="square" lIns="0" tIns="21590" rIns="0" bIns="0" rtlCol="0">
            <a:spAutoFit/>
          </a:bodyPr>
          <a:lstStyle/>
          <a:p>
            <a:pPr marL="12700">
              <a:lnSpc>
                <a:spcPct val="100000"/>
              </a:lnSpc>
              <a:spcBef>
                <a:spcPts val="170"/>
              </a:spcBef>
            </a:pPr>
            <a:r>
              <a:rPr sz="900" b="1" spc="-10" dirty="0">
                <a:solidFill>
                  <a:srgbClr val="FFFFFF"/>
                </a:solidFill>
                <a:latin typeface="Segoe UI"/>
                <a:cs typeface="Segoe UI"/>
              </a:rPr>
              <a:t>Total</a:t>
            </a:r>
            <a:r>
              <a:rPr sz="900" b="1" spc="-25" dirty="0">
                <a:solidFill>
                  <a:srgbClr val="FFFFFF"/>
                </a:solidFill>
                <a:latin typeface="Segoe UI"/>
                <a:cs typeface="Segoe UI"/>
              </a:rPr>
              <a:t> </a:t>
            </a:r>
            <a:r>
              <a:rPr sz="900" b="1" dirty="0">
                <a:solidFill>
                  <a:srgbClr val="FFFFFF"/>
                </a:solidFill>
                <a:latin typeface="Segoe UI"/>
                <a:cs typeface="Segoe UI"/>
              </a:rPr>
              <a:t>de</a:t>
            </a:r>
            <a:r>
              <a:rPr sz="900" b="1" spc="-25" dirty="0">
                <a:solidFill>
                  <a:srgbClr val="FFFFFF"/>
                </a:solidFill>
                <a:latin typeface="Segoe UI"/>
                <a:cs typeface="Segoe UI"/>
              </a:rPr>
              <a:t> </a:t>
            </a:r>
            <a:r>
              <a:rPr sz="900" b="1" spc="-10" dirty="0">
                <a:solidFill>
                  <a:srgbClr val="FFFFFF"/>
                </a:solidFill>
                <a:latin typeface="Segoe UI"/>
                <a:cs typeface="Segoe UI"/>
              </a:rPr>
              <a:t>Imóveis</a:t>
            </a:r>
            <a:endParaRPr sz="900">
              <a:latin typeface="Segoe UI"/>
              <a:cs typeface="Segoe UI"/>
            </a:endParaRPr>
          </a:p>
        </p:txBody>
      </p:sp>
      <p:sp>
        <p:nvSpPr>
          <p:cNvPr id="46" name="object 46"/>
          <p:cNvSpPr txBox="1"/>
          <p:nvPr/>
        </p:nvSpPr>
        <p:spPr>
          <a:xfrm rot="19500000">
            <a:off x="10205759" y="1836173"/>
            <a:ext cx="541118" cy="101600"/>
          </a:xfrm>
          <a:prstGeom prst="rect">
            <a:avLst/>
          </a:prstGeom>
        </p:spPr>
        <p:txBody>
          <a:bodyPr vert="horz" wrap="square" lIns="0" tIns="0" rIns="0" bIns="0" rtlCol="0">
            <a:spAutoFit/>
          </a:bodyPr>
          <a:lstStyle/>
          <a:p>
            <a:pPr>
              <a:lnSpc>
                <a:spcPts val="785"/>
              </a:lnSpc>
            </a:pPr>
            <a:r>
              <a:rPr sz="800" spc="-55" dirty="0">
                <a:solidFill>
                  <a:srgbClr val="FFFFFF"/>
                </a:solidFill>
                <a:latin typeface="Trebuchet MS"/>
                <a:cs typeface="Trebuchet MS"/>
              </a:rPr>
              <a:t>Apartamento</a:t>
            </a:r>
            <a:endParaRPr sz="800">
              <a:latin typeface="Trebuchet MS"/>
              <a:cs typeface="Trebuchet MS"/>
            </a:endParaRPr>
          </a:p>
        </p:txBody>
      </p:sp>
      <p:sp>
        <p:nvSpPr>
          <p:cNvPr id="47" name="object 47"/>
          <p:cNvSpPr txBox="1"/>
          <p:nvPr/>
        </p:nvSpPr>
        <p:spPr>
          <a:xfrm rot="19500000">
            <a:off x="10999365" y="1740405"/>
            <a:ext cx="222652" cy="101600"/>
          </a:xfrm>
          <a:prstGeom prst="rect">
            <a:avLst/>
          </a:prstGeom>
        </p:spPr>
        <p:txBody>
          <a:bodyPr vert="horz" wrap="square" lIns="0" tIns="0" rIns="0" bIns="0" rtlCol="0">
            <a:spAutoFit/>
          </a:bodyPr>
          <a:lstStyle/>
          <a:p>
            <a:pPr>
              <a:lnSpc>
                <a:spcPts val="785"/>
              </a:lnSpc>
            </a:pPr>
            <a:r>
              <a:rPr sz="800" spc="-45" dirty="0">
                <a:solidFill>
                  <a:srgbClr val="FFFFFF"/>
                </a:solidFill>
                <a:latin typeface="Trebuchet MS"/>
                <a:cs typeface="Trebuchet MS"/>
              </a:rPr>
              <a:t>Casa</a:t>
            </a:r>
            <a:endParaRPr sz="800">
              <a:latin typeface="Trebuchet MS"/>
              <a:cs typeface="Trebuchet MS"/>
            </a:endParaRPr>
          </a:p>
        </p:txBody>
      </p:sp>
      <p:sp>
        <p:nvSpPr>
          <p:cNvPr id="48" name="object 48"/>
          <p:cNvSpPr/>
          <p:nvPr/>
        </p:nvSpPr>
        <p:spPr>
          <a:xfrm>
            <a:off x="10525125" y="1041971"/>
            <a:ext cx="874394" cy="635000"/>
          </a:xfrm>
          <a:custGeom>
            <a:avLst/>
            <a:gdLst/>
            <a:ahLst/>
            <a:cxnLst/>
            <a:rect l="l" t="t" r="r" b="b"/>
            <a:pathLst>
              <a:path w="874395" h="635000">
                <a:moveTo>
                  <a:pt x="376986" y="0"/>
                </a:moveTo>
                <a:lnTo>
                  <a:pt x="0" y="0"/>
                </a:lnTo>
                <a:lnTo>
                  <a:pt x="0" y="634428"/>
                </a:lnTo>
                <a:lnTo>
                  <a:pt x="376986" y="634428"/>
                </a:lnTo>
                <a:lnTo>
                  <a:pt x="376986" y="0"/>
                </a:lnTo>
                <a:close/>
              </a:path>
              <a:path w="874395" h="635000">
                <a:moveTo>
                  <a:pt x="874395" y="61595"/>
                </a:moveTo>
                <a:lnTo>
                  <a:pt x="497408" y="61595"/>
                </a:lnTo>
                <a:lnTo>
                  <a:pt x="497408" y="634428"/>
                </a:lnTo>
                <a:lnTo>
                  <a:pt x="874395" y="634428"/>
                </a:lnTo>
                <a:lnTo>
                  <a:pt x="874395" y="61595"/>
                </a:lnTo>
                <a:close/>
              </a:path>
            </a:pathLst>
          </a:custGeom>
          <a:solidFill>
            <a:srgbClr val="E8C36A"/>
          </a:solidFill>
        </p:spPr>
        <p:txBody>
          <a:bodyPr wrap="square" lIns="0" tIns="0" rIns="0" bIns="0" rtlCol="0"/>
          <a:lstStyle/>
          <a:p>
            <a:endParaRPr/>
          </a:p>
        </p:txBody>
      </p:sp>
      <p:sp>
        <p:nvSpPr>
          <p:cNvPr id="49" name="object 49"/>
          <p:cNvSpPr txBox="1"/>
          <p:nvPr/>
        </p:nvSpPr>
        <p:spPr>
          <a:xfrm>
            <a:off x="10617286" y="838770"/>
            <a:ext cx="19304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103</a:t>
            </a:r>
            <a:endParaRPr sz="900">
              <a:latin typeface="Trebuchet MS"/>
              <a:cs typeface="Trebuchet MS"/>
            </a:endParaRPr>
          </a:p>
        </p:txBody>
      </p:sp>
      <p:sp>
        <p:nvSpPr>
          <p:cNvPr id="50" name="object 50"/>
          <p:cNvSpPr txBox="1"/>
          <p:nvPr/>
        </p:nvSpPr>
        <p:spPr>
          <a:xfrm>
            <a:off x="11142521" y="900367"/>
            <a:ext cx="13716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93</a:t>
            </a:r>
            <a:endParaRPr sz="900">
              <a:latin typeface="Trebuchet MS"/>
              <a:cs typeface="Trebuchet MS"/>
            </a:endParaRPr>
          </a:p>
        </p:txBody>
      </p:sp>
      <p:sp>
        <p:nvSpPr>
          <p:cNvPr id="51" name="object 51"/>
          <p:cNvSpPr/>
          <p:nvPr/>
        </p:nvSpPr>
        <p:spPr>
          <a:xfrm>
            <a:off x="8115300" y="419100"/>
            <a:ext cx="1333500" cy="1876425"/>
          </a:xfrm>
          <a:custGeom>
            <a:avLst/>
            <a:gdLst/>
            <a:ahLst/>
            <a:cxnLst/>
            <a:rect l="l" t="t" r="r" b="b"/>
            <a:pathLst>
              <a:path w="1333500" h="1876425">
                <a:moveTo>
                  <a:pt x="1333500" y="1876425"/>
                </a:moveTo>
                <a:lnTo>
                  <a:pt x="0" y="1876425"/>
                </a:lnTo>
                <a:lnTo>
                  <a:pt x="0" y="0"/>
                </a:lnTo>
                <a:lnTo>
                  <a:pt x="1333500" y="0"/>
                </a:lnTo>
                <a:lnTo>
                  <a:pt x="1333500" y="1876425"/>
                </a:lnTo>
                <a:close/>
              </a:path>
            </a:pathLst>
          </a:custGeom>
          <a:solidFill>
            <a:srgbClr val="343741"/>
          </a:solidFill>
        </p:spPr>
        <p:txBody>
          <a:bodyPr wrap="square" lIns="0" tIns="0" rIns="0" bIns="0" rtlCol="0"/>
          <a:lstStyle/>
          <a:p>
            <a:endParaRPr/>
          </a:p>
        </p:txBody>
      </p:sp>
      <p:sp>
        <p:nvSpPr>
          <p:cNvPr id="52" name="object 52"/>
          <p:cNvSpPr txBox="1"/>
          <p:nvPr/>
        </p:nvSpPr>
        <p:spPr>
          <a:xfrm>
            <a:off x="8193236" y="1039814"/>
            <a:ext cx="1142365" cy="817880"/>
          </a:xfrm>
          <a:prstGeom prst="rect">
            <a:avLst/>
          </a:prstGeom>
        </p:spPr>
        <p:txBody>
          <a:bodyPr vert="horz" wrap="square" lIns="0" tIns="12700" rIns="0" bIns="0" rtlCol="0">
            <a:spAutoFit/>
          </a:bodyPr>
          <a:lstStyle/>
          <a:p>
            <a:pPr marL="34925" algn="ctr">
              <a:lnSpc>
                <a:spcPct val="100000"/>
              </a:lnSpc>
              <a:spcBef>
                <a:spcPts val="100"/>
              </a:spcBef>
            </a:pPr>
            <a:r>
              <a:rPr sz="3000" b="1" spc="-25" dirty="0">
                <a:solidFill>
                  <a:srgbClr val="FFFFFF"/>
                </a:solidFill>
                <a:latin typeface="Segoe UI"/>
                <a:cs typeface="Segoe UI"/>
              </a:rPr>
              <a:t>196</a:t>
            </a:r>
            <a:endParaRPr sz="3000">
              <a:latin typeface="Segoe UI"/>
              <a:cs typeface="Segoe UI"/>
            </a:endParaRPr>
          </a:p>
          <a:p>
            <a:pPr marL="12700" marR="5080" algn="ctr">
              <a:lnSpc>
                <a:spcPts val="1200"/>
              </a:lnSpc>
              <a:spcBef>
                <a:spcPts val="240"/>
              </a:spcBef>
            </a:pPr>
            <a:r>
              <a:rPr sz="1200" spc="-105" dirty="0">
                <a:solidFill>
                  <a:srgbClr val="FFFFFF"/>
                </a:solidFill>
                <a:latin typeface="Trebuchet MS"/>
                <a:cs typeface="Trebuchet MS"/>
              </a:rPr>
              <a:t>Total</a:t>
            </a:r>
            <a:r>
              <a:rPr sz="1200" spc="-70" dirty="0">
                <a:solidFill>
                  <a:srgbClr val="FFFFFF"/>
                </a:solidFill>
                <a:latin typeface="Trebuchet MS"/>
                <a:cs typeface="Trebuchet MS"/>
              </a:rPr>
              <a:t> </a:t>
            </a:r>
            <a:r>
              <a:rPr sz="1200" spc="-75" dirty="0">
                <a:solidFill>
                  <a:srgbClr val="FFFFFF"/>
                </a:solidFill>
                <a:latin typeface="Trebuchet MS"/>
                <a:cs typeface="Trebuchet MS"/>
              </a:rPr>
              <a:t>de</a:t>
            </a:r>
            <a:r>
              <a:rPr sz="1200" spc="-65" dirty="0">
                <a:solidFill>
                  <a:srgbClr val="FFFFFF"/>
                </a:solidFill>
                <a:latin typeface="Trebuchet MS"/>
                <a:cs typeface="Trebuchet MS"/>
              </a:rPr>
              <a:t> </a:t>
            </a:r>
            <a:r>
              <a:rPr sz="1200" spc="-60" dirty="0">
                <a:solidFill>
                  <a:srgbClr val="FFFFFF"/>
                </a:solidFill>
                <a:latin typeface="Trebuchet MS"/>
                <a:cs typeface="Trebuchet MS"/>
              </a:rPr>
              <a:t>Contratos </a:t>
            </a:r>
            <a:r>
              <a:rPr sz="1200" spc="-75" dirty="0">
                <a:solidFill>
                  <a:srgbClr val="FFFFFF"/>
                </a:solidFill>
                <a:latin typeface="Trebuchet MS"/>
                <a:cs typeface="Trebuchet MS"/>
              </a:rPr>
              <a:t>de</a:t>
            </a:r>
            <a:r>
              <a:rPr sz="1200" spc="-80" dirty="0">
                <a:solidFill>
                  <a:srgbClr val="FFFFFF"/>
                </a:solidFill>
                <a:latin typeface="Trebuchet MS"/>
                <a:cs typeface="Trebuchet MS"/>
              </a:rPr>
              <a:t> </a:t>
            </a:r>
            <a:r>
              <a:rPr sz="1200" spc="-10" dirty="0">
                <a:solidFill>
                  <a:srgbClr val="FFFFFF"/>
                </a:solidFill>
                <a:latin typeface="Trebuchet MS"/>
                <a:cs typeface="Trebuchet MS"/>
              </a:rPr>
              <a:t>Vendas</a:t>
            </a:r>
            <a:endParaRPr sz="1200">
              <a:latin typeface="Trebuchet MS"/>
              <a:cs typeface="Trebuchet MS"/>
            </a:endParaRPr>
          </a:p>
        </p:txBody>
      </p:sp>
      <p:grpSp>
        <p:nvGrpSpPr>
          <p:cNvPr id="53" name="object 53"/>
          <p:cNvGrpSpPr/>
          <p:nvPr/>
        </p:nvGrpSpPr>
        <p:grpSpPr>
          <a:xfrm>
            <a:off x="5391150" y="419100"/>
            <a:ext cx="2314575" cy="1876425"/>
            <a:chOff x="5391150" y="419100"/>
            <a:chExt cx="2314575" cy="1876425"/>
          </a:xfrm>
        </p:grpSpPr>
        <p:sp>
          <p:nvSpPr>
            <p:cNvPr id="54" name="object 54"/>
            <p:cNvSpPr/>
            <p:nvPr/>
          </p:nvSpPr>
          <p:spPr>
            <a:xfrm>
              <a:off x="5391150" y="419100"/>
              <a:ext cx="2314575" cy="1876425"/>
            </a:xfrm>
            <a:custGeom>
              <a:avLst/>
              <a:gdLst/>
              <a:ahLst/>
              <a:cxnLst/>
              <a:rect l="l" t="t" r="r" b="b"/>
              <a:pathLst>
                <a:path w="2314575" h="1876425">
                  <a:moveTo>
                    <a:pt x="2314575" y="1876425"/>
                  </a:moveTo>
                  <a:lnTo>
                    <a:pt x="0" y="1876425"/>
                  </a:lnTo>
                  <a:lnTo>
                    <a:pt x="0" y="0"/>
                  </a:lnTo>
                  <a:lnTo>
                    <a:pt x="2314575" y="0"/>
                  </a:lnTo>
                  <a:lnTo>
                    <a:pt x="2314575" y="1876425"/>
                  </a:lnTo>
                  <a:close/>
                </a:path>
              </a:pathLst>
            </a:custGeom>
            <a:solidFill>
              <a:srgbClr val="343741"/>
            </a:solidFill>
          </p:spPr>
          <p:txBody>
            <a:bodyPr wrap="square" lIns="0" tIns="0" rIns="0" bIns="0" rtlCol="0"/>
            <a:lstStyle/>
            <a:p>
              <a:endParaRPr/>
            </a:p>
          </p:txBody>
        </p:sp>
        <p:sp>
          <p:nvSpPr>
            <p:cNvPr id="55" name="object 55"/>
            <p:cNvSpPr/>
            <p:nvPr/>
          </p:nvSpPr>
          <p:spPr>
            <a:xfrm>
              <a:off x="5838837" y="1676412"/>
              <a:ext cx="1781175" cy="9525"/>
            </a:xfrm>
            <a:custGeom>
              <a:avLst/>
              <a:gdLst/>
              <a:ahLst/>
              <a:cxnLst/>
              <a:rect l="l" t="t" r="r" b="b"/>
              <a:pathLst>
                <a:path w="1781175" h="9525">
                  <a:moveTo>
                    <a:pt x="9525" y="0"/>
                  </a:moveTo>
                  <a:lnTo>
                    <a:pt x="0" y="0"/>
                  </a:lnTo>
                  <a:lnTo>
                    <a:pt x="0" y="9525"/>
                  </a:lnTo>
                  <a:lnTo>
                    <a:pt x="9525" y="9525"/>
                  </a:lnTo>
                  <a:lnTo>
                    <a:pt x="9525" y="0"/>
                  </a:lnTo>
                  <a:close/>
                </a:path>
                <a:path w="1781175" h="9525">
                  <a:moveTo>
                    <a:pt x="66675" y="0"/>
                  </a:moveTo>
                  <a:lnTo>
                    <a:pt x="57150" y="0"/>
                  </a:lnTo>
                  <a:lnTo>
                    <a:pt x="57150" y="9525"/>
                  </a:lnTo>
                  <a:lnTo>
                    <a:pt x="66675" y="9525"/>
                  </a:lnTo>
                  <a:lnTo>
                    <a:pt x="66675" y="0"/>
                  </a:lnTo>
                  <a:close/>
                </a:path>
                <a:path w="1781175" h="9525">
                  <a:moveTo>
                    <a:pt x="123825" y="0"/>
                  </a:moveTo>
                  <a:lnTo>
                    <a:pt x="114300" y="0"/>
                  </a:lnTo>
                  <a:lnTo>
                    <a:pt x="114300" y="9525"/>
                  </a:lnTo>
                  <a:lnTo>
                    <a:pt x="123825" y="9525"/>
                  </a:lnTo>
                  <a:lnTo>
                    <a:pt x="123825" y="0"/>
                  </a:lnTo>
                  <a:close/>
                </a:path>
                <a:path w="1781175" h="9525">
                  <a:moveTo>
                    <a:pt x="180975" y="0"/>
                  </a:moveTo>
                  <a:lnTo>
                    <a:pt x="171450" y="0"/>
                  </a:lnTo>
                  <a:lnTo>
                    <a:pt x="171450" y="9525"/>
                  </a:lnTo>
                  <a:lnTo>
                    <a:pt x="180975" y="9525"/>
                  </a:lnTo>
                  <a:lnTo>
                    <a:pt x="180975" y="0"/>
                  </a:lnTo>
                  <a:close/>
                </a:path>
                <a:path w="1781175" h="9525">
                  <a:moveTo>
                    <a:pt x="238125" y="0"/>
                  </a:moveTo>
                  <a:lnTo>
                    <a:pt x="228600" y="0"/>
                  </a:lnTo>
                  <a:lnTo>
                    <a:pt x="228600" y="9525"/>
                  </a:lnTo>
                  <a:lnTo>
                    <a:pt x="238125" y="9525"/>
                  </a:lnTo>
                  <a:lnTo>
                    <a:pt x="238125" y="0"/>
                  </a:lnTo>
                  <a:close/>
                </a:path>
                <a:path w="1781175" h="9525">
                  <a:moveTo>
                    <a:pt x="295275" y="0"/>
                  </a:moveTo>
                  <a:lnTo>
                    <a:pt x="285750" y="0"/>
                  </a:lnTo>
                  <a:lnTo>
                    <a:pt x="285750" y="9525"/>
                  </a:lnTo>
                  <a:lnTo>
                    <a:pt x="295275" y="9525"/>
                  </a:lnTo>
                  <a:lnTo>
                    <a:pt x="295275" y="0"/>
                  </a:lnTo>
                  <a:close/>
                </a:path>
                <a:path w="1781175" h="9525">
                  <a:moveTo>
                    <a:pt x="352425" y="0"/>
                  </a:moveTo>
                  <a:lnTo>
                    <a:pt x="342900" y="0"/>
                  </a:lnTo>
                  <a:lnTo>
                    <a:pt x="342900" y="9525"/>
                  </a:lnTo>
                  <a:lnTo>
                    <a:pt x="352425" y="9525"/>
                  </a:lnTo>
                  <a:lnTo>
                    <a:pt x="352425" y="0"/>
                  </a:lnTo>
                  <a:close/>
                </a:path>
                <a:path w="1781175" h="9525">
                  <a:moveTo>
                    <a:pt x="409575" y="0"/>
                  </a:moveTo>
                  <a:lnTo>
                    <a:pt x="400050" y="0"/>
                  </a:lnTo>
                  <a:lnTo>
                    <a:pt x="400050" y="9525"/>
                  </a:lnTo>
                  <a:lnTo>
                    <a:pt x="409575" y="9525"/>
                  </a:lnTo>
                  <a:lnTo>
                    <a:pt x="409575" y="0"/>
                  </a:lnTo>
                  <a:close/>
                </a:path>
                <a:path w="1781175" h="9525">
                  <a:moveTo>
                    <a:pt x="466725" y="0"/>
                  </a:moveTo>
                  <a:lnTo>
                    <a:pt x="457200" y="0"/>
                  </a:lnTo>
                  <a:lnTo>
                    <a:pt x="457200" y="9525"/>
                  </a:lnTo>
                  <a:lnTo>
                    <a:pt x="466725" y="9525"/>
                  </a:lnTo>
                  <a:lnTo>
                    <a:pt x="466725" y="0"/>
                  </a:lnTo>
                  <a:close/>
                </a:path>
                <a:path w="1781175" h="9525">
                  <a:moveTo>
                    <a:pt x="523875" y="0"/>
                  </a:moveTo>
                  <a:lnTo>
                    <a:pt x="514350" y="0"/>
                  </a:lnTo>
                  <a:lnTo>
                    <a:pt x="514350" y="9525"/>
                  </a:lnTo>
                  <a:lnTo>
                    <a:pt x="523875" y="9525"/>
                  </a:lnTo>
                  <a:lnTo>
                    <a:pt x="523875" y="0"/>
                  </a:lnTo>
                  <a:close/>
                </a:path>
                <a:path w="1781175" h="9525">
                  <a:moveTo>
                    <a:pt x="581025" y="0"/>
                  </a:moveTo>
                  <a:lnTo>
                    <a:pt x="571500" y="0"/>
                  </a:lnTo>
                  <a:lnTo>
                    <a:pt x="571500" y="9525"/>
                  </a:lnTo>
                  <a:lnTo>
                    <a:pt x="581025" y="9525"/>
                  </a:lnTo>
                  <a:lnTo>
                    <a:pt x="581025" y="0"/>
                  </a:lnTo>
                  <a:close/>
                </a:path>
                <a:path w="1781175" h="9525">
                  <a:moveTo>
                    <a:pt x="638175" y="0"/>
                  </a:moveTo>
                  <a:lnTo>
                    <a:pt x="628650" y="0"/>
                  </a:lnTo>
                  <a:lnTo>
                    <a:pt x="628650" y="9525"/>
                  </a:lnTo>
                  <a:lnTo>
                    <a:pt x="638175" y="9525"/>
                  </a:lnTo>
                  <a:lnTo>
                    <a:pt x="638175" y="0"/>
                  </a:lnTo>
                  <a:close/>
                </a:path>
                <a:path w="1781175" h="9525">
                  <a:moveTo>
                    <a:pt x="695325" y="0"/>
                  </a:moveTo>
                  <a:lnTo>
                    <a:pt x="685800" y="0"/>
                  </a:lnTo>
                  <a:lnTo>
                    <a:pt x="685800" y="9525"/>
                  </a:lnTo>
                  <a:lnTo>
                    <a:pt x="695325" y="9525"/>
                  </a:lnTo>
                  <a:lnTo>
                    <a:pt x="695325" y="0"/>
                  </a:lnTo>
                  <a:close/>
                </a:path>
                <a:path w="1781175" h="9525">
                  <a:moveTo>
                    <a:pt x="752475" y="0"/>
                  </a:moveTo>
                  <a:lnTo>
                    <a:pt x="742950" y="0"/>
                  </a:lnTo>
                  <a:lnTo>
                    <a:pt x="742950" y="9525"/>
                  </a:lnTo>
                  <a:lnTo>
                    <a:pt x="752475" y="9525"/>
                  </a:lnTo>
                  <a:lnTo>
                    <a:pt x="752475" y="0"/>
                  </a:lnTo>
                  <a:close/>
                </a:path>
                <a:path w="1781175" h="9525">
                  <a:moveTo>
                    <a:pt x="809625" y="0"/>
                  </a:moveTo>
                  <a:lnTo>
                    <a:pt x="800100" y="0"/>
                  </a:lnTo>
                  <a:lnTo>
                    <a:pt x="800100" y="9525"/>
                  </a:lnTo>
                  <a:lnTo>
                    <a:pt x="809625" y="9525"/>
                  </a:lnTo>
                  <a:lnTo>
                    <a:pt x="809625" y="0"/>
                  </a:lnTo>
                  <a:close/>
                </a:path>
                <a:path w="1781175" h="9525">
                  <a:moveTo>
                    <a:pt x="866775" y="0"/>
                  </a:moveTo>
                  <a:lnTo>
                    <a:pt x="857250" y="0"/>
                  </a:lnTo>
                  <a:lnTo>
                    <a:pt x="857250" y="9525"/>
                  </a:lnTo>
                  <a:lnTo>
                    <a:pt x="866775" y="9525"/>
                  </a:lnTo>
                  <a:lnTo>
                    <a:pt x="866775" y="0"/>
                  </a:lnTo>
                  <a:close/>
                </a:path>
                <a:path w="1781175" h="9525">
                  <a:moveTo>
                    <a:pt x="923925" y="0"/>
                  </a:moveTo>
                  <a:lnTo>
                    <a:pt x="914400" y="0"/>
                  </a:lnTo>
                  <a:lnTo>
                    <a:pt x="914400" y="9525"/>
                  </a:lnTo>
                  <a:lnTo>
                    <a:pt x="923925" y="9525"/>
                  </a:lnTo>
                  <a:lnTo>
                    <a:pt x="923925" y="0"/>
                  </a:lnTo>
                  <a:close/>
                </a:path>
                <a:path w="1781175" h="9525">
                  <a:moveTo>
                    <a:pt x="981075" y="0"/>
                  </a:moveTo>
                  <a:lnTo>
                    <a:pt x="971550" y="0"/>
                  </a:lnTo>
                  <a:lnTo>
                    <a:pt x="971550" y="9525"/>
                  </a:lnTo>
                  <a:lnTo>
                    <a:pt x="981075" y="9525"/>
                  </a:lnTo>
                  <a:lnTo>
                    <a:pt x="981075" y="0"/>
                  </a:lnTo>
                  <a:close/>
                </a:path>
                <a:path w="1781175" h="9525">
                  <a:moveTo>
                    <a:pt x="1038225" y="0"/>
                  </a:moveTo>
                  <a:lnTo>
                    <a:pt x="1028700" y="0"/>
                  </a:lnTo>
                  <a:lnTo>
                    <a:pt x="1028700" y="9525"/>
                  </a:lnTo>
                  <a:lnTo>
                    <a:pt x="1038225" y="9525"/>
                  </a:lnTo>
                  <a:lnTo>
                    <a:pt x="1038225" y="0"/>
                  </a:lnTo>
                  <a:close/>
                </a:path>
                <a:path w="1781175" h="9525">
                  <a:moveTo>
                    <a:pt x="1095375" y="0"/>
                  </a:moveTo>
                  <a:lnTo>
                    <a:pt x="1085850" y="0"/>
                  </a:lnTo>
                  <a:lnTo>
                    <a:pt x="1085850" y="9525"/>
                  </a:lnTo>
                  <a:lnTo>
                    <a:pt x="1095375" y="9525"/>
                  </a:lnTo>
                  <a:lnTo>
                    <a:pt x="1095375" y="0"/>
                  </a:lnTo>
                  <a:close/>
                </a:path>
                <a:path w="1781175" h="9525">
                  <a:moveTo>
                    <a:pt x="1152525" y="0"/>
                  </a:moveTo>
                  <a:lnTo>
                    <a:pt x="1143000" y="0"/>
                  </a:lnTo>
                  <a:lnTo>
                    <a:pt x="1143000" y="9525"/>
                  </a:lnTo>
                  <a:lnTo>
                    <a:pt x="1152525" y="9525"/>
                  </a:lnTo>
                  <a:lnTo>
                    <a:pt x="1152525" y="0"/>
                  </a:lnTo>
                  <a:close/>
                </a:path>
                <a:path w="1781175" h="9525">
                  <a:moveTo>
                    <a:pt x="1209675" y="0"/>
                  </a:moveTo>
                  <a:lnTo>
                    <a:pt x="1200150" y="0"/>
                  </a:lnTo>
                  <a:lnTo>
                    <a:pt x="1200150" y="9525"/>
                  </a:lnTo>
                  <a:lnTo>
                    <a:pt x="1209675" y="9525"/>
                  </a:lnTo>
                  <a:lnTo>
                    <a:pt x="1209675" y="0"/>
                  </a:lnTo>
                  <a:close/>
                </a:path>
                <a:path w="1781175" h="9525">
                  <a:moveTo>
                    <a:pt x="1266825" y="0"/>
                  </a:moveTo>
                  <a:lnTo>
                    <a:pt x="1257300" y="0"/>
                  </a:lnTo>
                  <a:lnTo>
                    <a:pt x="1257300" y="9525"/>
                  </a:lnTo>
                  <a:lnTo>
                    <a:pt x="1266825" y="9525"/>
                  </a:lnTo>
                  <a:lnTo>
                    <a:pt x="1266825" y="0"/>
                  </a:lnTo>
                  <a:close/>
                </a:path>
                <a:path w="1781175" h="9525">
                  <a:moveTo>
                    <a:pt x="1323975" y="0"/>
                  </a:moveTo>
                  <a:lnTo>
                    <a:pt x="1314450" y="0"/>
                  </a:lnTo>
                  <a:lnTo>
                    <a:pt x="1314450" y="9525"/>
                  </a:lnTo>
                  <a:lnTo>
                    <a:pt x="1323975" y="9525"/>
                  </a:lnTo>
                  <a:lnTo>
                    <a:pt x="1323975" y="0"/>
                  </a:lnTo>
                  <a:close/>
                </a:path>
                <a:path w="1781175" h="9525">
                  <a:moveTo>
                    <a:pt x="1381125" y="0"/>
                  </a:moveTo>
                  <a:lnTo>
                    <a:pt x="1371600" y="0"/>
                  </a:lnTo>
                  <a:lnTo>
                    <a:pt x="1371600" y="9525"/>
                  </a:lnTo>
                  <a:lnTo>
                    <a:pt x="1381125" y="9525"/>
                  </a:lnTo>
                  <a:lnTo>
                    <a:pt x="1381125" y="0"/>
                  </a:lnTo>
                  <a:close/>
                </a:path>
                <a:path w="1781175" h="9525">
                  <a:moveTo>
                    <a:pt x="1438275" y="0"/>
                  </a:moveTo>
                  <a:lnTo>
                    <a:pt x="1428750" y="0"/>
                  </a:lnTo>
                  <a:lnTo>
                    <a:pt x="1428750" y="9525"/>
                  </a:lnTo>
                  <a:lnTo>
                    <a:pt x="1438275" y="9525"/>
                  </a:lnTo>
                  <a:lnTo>
                    <a:pt x="1438275" y="0"/>
                  </a:lnTo>
                  <a:close/>
                </a:path>
                <a:path w="1781175" h="9525">
                  <a:moveTo>
                    <a:pt x="1495425" y="0"/>
                  </a:moveTo>
                  <a:lnTo>
                    <a:pt x="1485900" y="0"/>
                  </a:lnTo>
                  <a:lnTo>
                    <a:pt x="1485900" y="9525"/>
                  </a:lnTo>
                  <a:lnTo>
                    <a:pt x="1495425" y="9525"/>
                  </a:lnTo>
                  <a:lnTo>
                    <a:pt x="1495425" y="0"/>
                  </a:lnTo>
                  <a:close/>
                </a:path>
                <a:path w="1781175" h="9525">
                  <a:moveTo>
                    <a:pt x="1552575" y="0"/>
                  </a:moveTo>
                  <a:lnTo>
                    <a:pt x="1543050" y="0"/>
                  </a:lnTo>
                  <a:lnTo>
                    <a:pt x="1543050" y="9525"/>
                  </a:lnTo>
                  <a:lnTo>
                    <a:pt x="1552575" y="9525"/>
                  </a:lnTo>
                  <a:lnTo>
                    <a:pt x="1552575" y="0"/>
                  </a:lnTo>
                  <a:close/>
                </a:path>
                <a:path w="1781175" h="9525">
                  <a:moveTo>
                    <a:pt x="1609725" y="0"/>
                  </a:moveTo>
                  <a:lnTo>
                    <a:pt x="1600200" y="0"/>
                  </a:lnTo>
                  <a:lnTo>
                    <a:pt x="1600200" y="9525"/>
                  </a:lnTo>
                  <a:lnTo>
                    <a:pt x="1609725" y="9525"/>
                  </a:lnTo>
                  <a:lnTo>
                    <a:pt x="1609725" y="0"/>
                  </a:lnTo>
                  <a:close/>
                </a:path>
                <a:path w="1781175" h="9525">
                  <a:moveTo>
                    <a:pt x="1666875" y="0"/>
                  </a:moveTo>
                  <a:lnTo>
                    <a:pt x="1657350" y="0"/>
                  </a:lnTo>
                  <a:lnTo>
                    <a:pt x="1657350" y="9525"/>
                  </a:lnTo>
                  <a:lnTo>
                    <a:pt x="1666875" y="9525"/>
                  </a:lnTo>
                  <a:lnTo>
                    <a:pt x="1666875" y="0"/>
                  </a:lnTo>
                  <a:close/>
                </a:path>
                <a:path w="1781175" h="9525">
                  <a:moveTo>
                    <a:pt x="1724025" y="0"/>
                  </a:moveTo>
                  <a:lnTo>
                    <a:pt x="1714500" y="0"/>
                  </a:lnTo>
                  <a:lnTo>
                    <a:pt x="1714500" y="9525"/>
                  </a:lnTo>
                  <a:lnTo>
                    <a:pt x="1724025" y="9525"/>
                  </a:lnTo>
                  <a:lnTo>
                    <a:pt x="1724025" y="0"/>
                  </a:lnTo>
                  <a:close/>
                </a:path>
                <a:path w="1781175" h="9525">
                  <a:moveTo>
                    <a:pt x="1781175" y="0"/>
                  </a:moveTo>
                  <a:lnTo>
                    <a:pt x="1771650" y="0"/>
                  </a:lnTo>
                  <a:lnTo>
                    <a:pt x="1771650" y="9525"/>
                  </a:lnTo>
                  <a:lnTo>
                    <a:pt x="1781175" y="9525"/>
                  </a:lnTo>
                  <a:lnTo>
                    <a:pt x="1781175" y="0"/>
                  </a:lnTo>
                  <a:close/>
                </a:path>
              </a:pathLst>
            </a:custGeom>
            <a:solidFill>
              <a:srgbClr val="B4B9C2"/>
            </a:solidFill>
          </p:spPr>
          <p:txBody>
            <a:bodyPr wrap="square" lIns="0" tIns="0" rIns="0" bIns="0" rtlCol="0"/>
            <a:lstStyle/>
            <a:p>
              <a:endParaRPr/>
            </a:p>
          </p:txBody>
        </p:sp>
      </p:grpSp>
      <p:sp>
        <p:nvSpPr>
          <p:cNvPr id="56" name="object 56"/>
          <p:cNvSpPr txBox="1"/>
          <p:nvPr/>
        </p:nvSpPr>
        <p:spPr>
          <a:xfrm>
            <a:off x="5681182" y="1599520"/>
            <a:ext cx="75565" cy="147320"/>
          </a:xfrm>
          <a:prstGeom prst="rect">
            <a:avLst/>
          </a:prstGeom>
        </p:spPr>
        <p:txBody>
          <a:bodyPr vert="horz" wrap="square" lIns="0" tIns="12700" rIns="0" bIns="0" rtlCol="0">
            <a:spAutoFit/>
          </a:bodyPr>
          <a:lstStyle/>
          <a:p>
            <a:pPr marL="12700">
              <a:lnSpc>
                <a:spcPct val="100000"/>
              </a:lnSpc>
              <a:spcBef>
                <a:spcPts val="100"/>
              </a:spcBef>
            </a:pPr>
            <a:r>
              <a:rPr sz="800" spc="-50" dirty="0">
                <a:solidFill>
                  <a:srgbClr val="BCBED0"/>
                </a:solidFill>
                <a:latin typeface="Trebuchet MS"/>
                <a:cs typeface="Trebuchet MS"/>
              </a:rPr>
              <a:t>0</a:t>
            </a:r>
            <a:endParaRPr sz="800">
              <a:latin typeface="Trebuchet MS"/>
              <a:cs typeface="Trebuchet MS"/>
            </a:endParaRPr>
          </a:p>
        </p:txBody>
      </p:sp>
      <p:sp>
        <p:nvSpPr>
          <p:cNvPr id="57" name="object 57"/>
          <p:cNvSpPr/>
          <p:nvPr/>
        </p:nvSpPr>
        <p:spPr>
          <a:xfrm>
            <a:off x="5838837" y="1098956"/>
            <a:ext cx="1781175" cy="9525"/>
          </a:xfrm>
          <a:custGeom>
            <a:avLst/>
            <a:gdLst/>
            <a:ahLst/>
            <a:cxnLst/>
            <a:rect l="l" t="t" r="r" b="b"/>
            <a:pathLst>
              <a:path w="1781175" h="9525">
                <a:moveTo>
                  <a:pt x="9525" y="0"/>
                </a:moveTo>
                <a:lnTo>
                  <a:pt x="0" y="0"/>
                </a:lnTo>
                <a:lnTo>
                  <a:pt x="0" y="9525"/>
                </a:lnTo>
                <a:lnTo>
                  <a:pt x="9525" y="9525"/>
                </a:lnTo>
                <a:lnTo>
                  <a:pt x="9525" y="0"/>
                </a:lnTo>
                <a:close/>
              </a:path>
              <a:path w="1781175" h="9525">
                <a:moveTo>
                  <a:pt x="66675" y="0"/>
                </a:moveTo>
                <a:lnTo>
                  <a:pt x="57150" y="0"/>
                </a:lnTo>
                <a:lnTo>
                  <a:pt x="57150" y="9525"/>
                </a:lnTo>
                <a:lnTo>
                  <a:pt x="66675" y="9525"/>
                </a:lnTo>
                <a:lnTo>
                  <a:pt x="66675" y="0"/>
                </a:lnTo>
                <a:close/>
              </a:path>
              <a:path w="1781175" h="9525">
                <a:moveTo>
                  <a:pt x="123825" y="0"/>
                </a:moveTo>
                <a:lnTo>
                  <a:pt x="114300" y="0"/>
                </a:lnTo>
                <a:lnTo>
                  <a:pt x="114300" y="9525"/>
                </a:lnTo>
                <a:lnTo>
                  <a:pt x="123825" y="9525"/>
                </a:lnTo>
                <a:lnTo>
                  <a:pt x="123825" y="0"/>
                </a:lnTo>
                <a:close/>
              </a:path>
              <a:path w="1781175" h="9525">
                <a:moveTo>
                  <a:pt x="180975" y="0"/>
                </a:moveTo>
                <a:lnTo>
                  <a:pt x="171450" y="0"/>
                </a:lnTo>
                <a:lnTo>
                  <a:pt x="171450" y="9525"/>
                </a:lnTo>
                <a:lnTo>
                  <a:pt x="180975" y="9525"/>
                </a:lnTo>
                <a:lnTo>
                  <a:pt x="180975" y="0"/>
                </a:lnTo>
                <a:close/>
              </a:path>
              <a:path w="1781175" h="9525">
                <a:moveTo>
                  <a:pt x="238125" y="0"/>
                </a:moveTo>
                <a:lnTo>
                  <a:pt x="228600" y="0"/>
                </a:lnTo>
                <a:lnTo>
                  <a:pt x="228600" y="9525"/>
                </a:lnTo>
                <a:lnTo>
                  <a:pt x="238125" y="9525"/>
                </a:lnTo>
                <a:lnTo>
                  <a:pt x="238125" y="0"/>
                </a:lnTo>
                <a:close/>
              </a:path>
              <a:path w="1781175" h="9525">
                <a:moveTo>
                  <a:pt x="295275" y="0"/>
                </a:moveTo>
                <a:lnTo>
                  <a:pt x="285750" y="0"/>
                </a:lnTo>
                <a:lnTo>
                  <a:pt x="285750" y="9525"/>
                </a:lnTo>
                <a:lnTo>
                  <a:pt x="295275" y="9525"/>
                </a:lnTo>
                <a:lnTo>
                  <a:pt x="295275" y="0"/>
                </a:lnTo>
                <a:close/>
              </a:path>
              <a:path w="1781175" h="9525">
                <a:moveTo>
                  <a:pt x="352425" y="0"/>
                </a:moveTo>
                <a:lnTo>
                  <a:pt x="342900" y="0"/>
                </a:lnTo>
                <a:lnTo>
                  <a:pt x="342900" y="9525"/>
                </a:lnTo>
                <a:lnTo>
                  <a:pt x="352425" y="9525"/>
                </a:lnTo>
                <a:lnTo>
                  <a:pt x="352425" y="0"/>
                </a:lnTo>
                <a:close/>
              </a:path>
              <a:path w="1781175" h="9525">
                <a:moveTo>
                  <a:pt x="409575" y="0"/>
                </a:moveTo>
                <a:lnTo>
                  <a:pt x="400050" y="0"/>
                </a:lnTo>
                <a:lnTo>
                  <a:pt x="400050" y="9525"/>
                </a:lnTo>
                <a:lnTo>
                  <a:pt x="409575" y="9525"/>
                </a:lnTo>
                <a:lnTo>
                  <a:pt x="409575" y="0"/>
                </a:lnTo>
                <a:close/>
              </a:path>
              <a:path w="1781175" h="9525">
                <a:moveTo>
                  <a:pt x="866775" y="0"/>
                </a:moveTo>
                <a:lnTo>
                  <a:pt x="857250" y="0"/>
                </a:lnTo>
                <a:lnTo>
                  <a:pt x="857250" y="9525"/>
                </a:lnTo>
                <a:lnTo>
                  <a:pt x="866775" y="9525"/>
                </a:lnTo>
                <a:lnTo>
                  <a:pt x="866775" y="0"/>
                </a:lnTo>
                <a:close/>
              </a:path>
              <a:path w="1781175" h="9525">
                <a:moveTo>
                  <a:pt x="923925" y="0"/>
                </a:moveTo>
                <a:lnTo>
                  <a:pt x="914400" y="0"/>
                </a:lnTo>
                <a:lnTo>
                  <a:pt x="914400" y="9525"/>
                </a:lnTo>
                <a:lnTo>
                  <a:pt x="923925" y="9525"/>
                </a:lnTo>
                <a:lnTo>
                  <a:pt x="923925" y="0"/>
                </a:lnTo>
                <a:close/>
              </a:path>
              <a:path w="1781175" h="9525">
                <a:moveTo>
                  <a:pt x="1381125" y="0"/>
                </a:moveTo>
                <a:lnTo>
                  <a:pt x="1371600" y="0"/>
                </a:lnTo>
                <a:lnTo>
                  <a:pt x="1371600" y="9525"/>
                </a:lnTo>
                <a:lnTo>
                  <a:pt x="1381125" y="9525"/>
                </a:lnTo>
                <a:lnTo>
                  <a:pt x="1381125" y="0"/>
                </a:lnTo>
                <a:close/>
              </a:path>
              <a:path w="1781175" h="9525">
                <a:moveTo>
                  <a:pt x="1438275" y="0"/>
                </a:moveTo>
                <a:lnTo>
                  <a:pt x="1428750" y="0"/>
                </a:lnTo>
                <a:lnTo>
                  <a:pt x="1428750" y="9525"/>
                </a:lnTo>
                <a:lnTo>
                  <a:pt x="1438275" y="9525"/>
                </a:lnTo>
                <a:lnTo>
                  <a:pt x="1438275" y="0"/>
                </a:lnTo>
                <a:close/>
              </a:path>
              <a:path w="1781175" h="9525">
                <a:moveTo>
                  <a:pt x="1495425" y="0"/>
                </a:moveTo>
                <a:lnTo>
                  <a:pt x="1485900" y="0"/>
                </a:lnTo>
                <a:lnTo>
                  <a:pt x="1485900" y="9525"/>
                </a:lnTo>
                <a:lnTo>
                  <a:pt x="1495425" y="9525"/>
                </a:lnTo>
                <a:lnTo>
                  <a:pt x="1495425" y="0"/>
                </a:lnTo>
                <a:close/>
              </a:path>
              <a:path w="1781175" h="9525">
                <a:moveTo>
                  <a:pt x="1552575" y="0"/>
                </a:moveTo>
                <a:lnTo>
                  <a:pt x="1543050" y="0"/>
                </a:lnTo>
                <a:lnTo>
                  <a:pt x="1543050" y="9525"/>
                </a:lnTo>
                <a:lnTo>
                  <a:pt x="1552575" y="9525"/>
                </a:lnTo>
                <a:lnTo>
                  <a:pt x="1552575" y="0"/>
                </a:lnTo>
                <a:close/>
              </a:path>
              <a:path w="1781175" h="9525">
                <a:moveTo>
                  <a:pt x="1609725" y="0"/>
                </a:moveTo>
                <a:lnTo>
                  <a:pt x="1600200" y="0"/>
                </a:lnTo>
                <a:lnTo>
                  <a:pt x="1600200" y="9525"/>
                </a:lnTo>
                <a:lnTo>
                  <a:pt x="1609725" y="9525"/>
                </a:lnTo>
                <a:lnTo>
                  <a:pt x="1609725" y="0"/>
                </a:lnTo>
                <a:close/>
              </a:path>
              <a:path w="1781175" h="9525">
                <a:moveTo>
                  <a:pt x="1666875" y="0"/>
                </a:moveTo>
                <a:lnTo>
                  <a:pt x="1657350" y="0"/>
                </a:lnTo>
                <a:lnTo>
                  <a:pt x="1657350" y="9525"/>
                </a:lnTo>
                <a:lnTo>
                  <a:pt x="1666875" y="9525"/>
                </a:lnTo>
                <a:lnTo>
                  <a:pt x="1666875" y="0"/>
                </a:lnTo>
                <a:close/>
              </a:path>
              <a:path w="1781175" h="9525">
                <a:moveTo>
                  <a:pt x="1724025" y="0"/>
                </a:moveTo>
                <a:lnTo>
                  <a:pt x="1714500" y="0"/>
                </a:lnTo>
                <a:lnTo>
                  <a:pt x="1714500" y="9525"/>
                </a:lnTo>
                <a:lnTo>
                  <a:pt x="1724025" y="9525"/>
                </a:lnTo>
                <a:lnTo>
                  <a:pt x="1724025" y="0"/>
                </a:lnTo>
                <a:close/>
              </a:path>
              <a:path w="1781175" h="9525">
                <a:moveTo>
                  <a:pt x="1781175" y="0"/>
                </a:moveTo>
                <a:lnTo>
                  <a:pt x="1771650" y="0"/>
                </a:lnTo>
                <a:lnTo>
                  <a:pt x="1771650" y="9525"/>
                </a:lnTo>
                <a:lnTo>
                  <a:pt x="1781175" y="9525"/>
                </a:lnTo>
                <a:lnTo>
                  <a:pt x="1781175" y="0"/>
                </a:lnTo>
                <a:close/>
              </a:path>
            </a:pathLst>
          </a:custGeom>
          <a:solidFill>
            <a:srgbClr val="B4B9C2"/>
          </a:solidFill>
        </p:spPr>
        <p:txBody>
          <a:bodyPr wrap="square" lIns="0" tIns="0" rIns="0" bIns="0" rtlCol="0"/>
          <a:lstStyle/>
          <a:p>
            <a:endParaRPr/>
          </a:p>
        </p:txBody>
      </p:sp>
      <p:sp>
        <p:nvSpPr>
          <p:cNvPr id="58" name="object 58"/>
          <p:cNvSpPr txBox="1"/>
          <p:nvPr/>
        </p:nvSpPr>
        <p:spPr>
          <a:xfrm>
            <a:off x="5626561" y="1022065"/>
            <a:ext cx="130175" cy="147320"/>
          </a:xfrm>
          <a:prstGeom prst="rect">
            <a:avLst/>
          </a:prstGeom>
        </p:spPr>
        <p:txBody>
          <a:bodyPr vert="horz" wrap="square" lIns="0" tIns="12700" rIns="0" bIns="0" rtlCol="0">
            <a:spAutoFit/>
          </a:bodyPr>
          <a:lstStyle/>
          <a:p>
            <a:pPr marL="12700">
              <a:lnSpc>
                <a:spcPct val="100000"/>
              </a:lnSpc>
              <a:spcBef>
                <a:spcPts val="100"/>
              </a:spcBef>
            </a:pPr>
            <a:r>
              <a:rPr sz="800" spc="-25" dirty="0">
                <a:solidFill>
                  <a:srgbClr val="BCBED0"/>
                </a:solidFill>
                <a:latin typeface="Trebuchet MS"/>
                <a:cs typeface="Trebuchet MS"/>
              </a:rPr>
              <a:t>50</a:t>
            </a:r>
            <a:endParaRPr sz="800">
              <a:latin typeface="Trebuchet MS"/>
              <a:cs typeface="Trebuchet MS"/>
            </a:endParaRPr>
          </a:p>
        </p:txBody>
      </p:sp>
      <p:sp>
        <p:nvSpPr>
          <p:cNvPr id="59" name="object 59"/>
          <p:cNvSpPr txBox="1"/>
          <p:nvPr/>
        </p:nvSpPr>
        <p:spPr>
          <a:xfrm>
            <a:off x="6626961" y="2092325"/>
            <a:ext cx="243204"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FFFFFF"/>
                </a:solidFill>
                <a:latin typeface="Segoe UI"/>
                <a:cs typeface="Segoe UI"/>
              </a:rPr>
              <a:t>tipo</a:t>
            </a:r>
            <a:endParaRPr sz="900">
              <a:latin typeface="Segoe UI"/>
              <a:cs typeface="Segoe UI"/>
            </a:endParaRPr>
          </a:p>
        </p:txBody>
      </p:sp>
      <p:sp>
        <p:nvSpPr>
          <p:cNvPr id="60" name="object 60"/>
          <p:cNvSpPr txBox="1"/>
          <p:nvPr/>
        </p:nvSpPr>
        <p:spPr>
          <a:xfrm>
            <a:off x="5388473" y="763290"/>
            <a:ext cx="177800" cy="902335"/>
          </a:xfrm>
          <a:prstGeom prst="rect">
            <a:avLst/>
          </a:prstGeom>
        </p:spPr>
        <p:txBody>
          <a:bodyPr vert="vert270" wrap="square" lIns="0" tIns="21590" rIns="0" bIns="0" rtlCol="0">
            <a:spAutoFit/>
          </a:bodyPr>
          <a:lstStyle/>
          <a:p>
            <a:pPr marL="12700">
              <a:lnSpc>
                <a:spcPct val="100000"/>
              </a:lnSpc>
              <a:spcBef>
                <a:spcPts val="170"/>
              </a:spcBef>
            </a:pPr>
            <a:r>
              <a:rPr sz="900" b="1" spc="-10" dirty="0">
                <a:solidFill>
                  <a:srgbClr val="FFFFFF"/>
                </a:solidFill>
                <a:latin typeface="Segoe UI"/>
                <a:cs typeface="Segoe UI"/>
              </a:rPr>
              <a:t>Total</a:t>
            </a:r>
            <a:r>
              <a:rPr sz="900" b="1" spc="-25" dirty="0">
                <a:solidFill>
                  <a:srgbClr val="FFFFFF"/>
                </a:solidFill>
                <a:latin typeface="Segoe UI"/>
                <a:cs typeface="Segoe UI"/>
              </a:rPr>
              <a:t> </a:t>
            </a:r>
            <a:r>
              <a:rPr sz="900" b="1" dirty="0">
                <a:solidFill>
                  <a:srgbClr val="FFFFFF"/>
                </a:solidFill>
                <a:latin typeface="Segoe UI"/>
                <a:cs typeface="Segoe UI"/>
              </a:rPr>
              <a:t>de</a:t>
            </a:r>
            <a:r>
              <a:rPr sz="900" b="1" spc="-25" dirty="0">
                <a:solidFill>
                  <a:srgbClr val="FFFFFF"/>
                </a:solidFill>
                <a:latin typeface="Segoe UI"/>
                <a:cs typeface="Segoe UI"/>
              </a:rPr>
              <a:t> </a:t>
            </a:r>
            <a:r>
              <a:rPr sz="900" b="1" spc="-10" dirty="0">
                <a:solidFill>
                  <a:srgbClr val="FFFFFF"/>
                </a:solidFill>
                <a:latin typeface="Segoe UI"/>
                <a:cs typeface="Segoe UI"/>
              </a:rPr>
              <a:t>Imóveis</a:t>
            </a:r>
            <a:endParaRPr sz="900">
              <a:latin typeface="Segoe UI"/>
              <a:cs typeface="Segoe UI"/>
            </a:endParaRPr>
          </a:p>
        </p:txBody>
      </p:sp>
      <p:sp>
        <p:nvSpPr>
          <p:cNvPr id="61" name="object 61"/>
          <p:cNvSpPr txBox="1"/>
          <p:nvPr/>
        </p:nvSpPr>
        <p:spPr>
          <a:xfrm rot="19500000">
            <a:off x="5977452" y="1836173"/>
            <a:ext cx="541118" cy="101600"/>
          </a:xfrm>
          <a:prstGeom prst="rect">
            <a:avLst/>
          </a:prstGeom>
        </p:spPr>
        <p:txBody>
          <a:bodyPr vert="horz" wrap="square" lIns="0" tIns="0" rIns="0" bIns="0" rtlCol="0">
            <a:spAutoFit/>
          </a:bodyPr>
          <a:lstStyle/>
          <a:p>
            <a:pPr>
              <a:lnSpc>
                <a:spcPts val="785"/>
              </a:lnSpc>
            </a:pPr>
            <a:r>
              <a:rPr sz="800" spc="-55" dirty="0">
                <a:solidFill>
                  <a:srgbClr val="FFFFFF"/>
                </a:solidFill>
                <a:latin typeface="Trebuchet MS"/>
                <a:cs typeface="Trebuchet MS"/>
              </a:rPr>
              <a:t>Apartamento</a:t>
            </a:r>
            <a:endParaRPr sz="800">
              <a:latin typeface="Trebuchet MS"/>
              <a:cs typeface="Trebuchet MS"/>
            </a:endParaRPr>
          </a:p>
        </p:txBody>
      </p:sp>
      <p:sp>
        <p:nvSpPr>
          <p:cNvPr id="62" name="object 62"/>
          <p:cNvSpPr txBox="1"/>
          <p:nvPr/>
        </p:nvSpPr>
        <p:spPr>
          <a:xfrm rot="19500000">
            <a:off x="6778982" y="1740405"/>
            <a:ext cx="222652" cy="101600"/>
          </a:xfrm>
          <a:prstGeom prst="rect">
            <a:avLst/>
          </a:prstGeom>
        </p:spPr>
        <p:txBody>
          <a:bodyPr vert="horz" wrap="square" lIns="0" tIns="0" rIns="0" bIns="0" rtlCol="0">
            <a:spAutoFit/>
          </a:bodyPr>
          <a:lstStyle/>
          <a:p>
            <a:pPr>
              <a:lnSpc>
                <a:spcPts val="785"/>
              </a:lnSpc>
            </a:pPr>
            <a:r>
              <a:rPr sz="800" spc="-45" dirty="0">
                <a:solidFill>
                  <a:srgbClr val="FFFFFF"/>
                </a:solidFill>
                <a:latin typeface="Trebuchet MS"/>
                <a:cs typeface="Trebuchet MS"/>
              </a:rPr>
              <a:t>Casa</a:t>
            </a:r>
            <a:endParaRPr sz="800">
              <a:latin typeface="Trebuchet MS"/>
              <a:cs typeface="Trebuchet MS"/>
            </a:endParaRPr>
          </a:p>
        </p:txBody>
      </p:sp>
      <p:sp>
        <p:nvSpPr>
          <p:cNvPr id="63" name="object 63"/>
          <p:cNvSpPr/>
          <p:nvPr/>
        </p:nvSpPr>
        <p:spPr>
          <a:xfrm>
            <a:off x="6293650" y="948816"/>
            <a:ext cx="888365" cy="727710"/>
          </a:xfrm>
          <a:custGeom>
            <a:avLst/>
            <a:gdLst/>
            <a:ahLst/>
            <a:cxnLst/>
            <a:rect l="l" t="t" r="r" b="b"/>
            <a:pathLst>
              <a:path w="888365" h="727710">
                <a:moveTo>
                  <a:pt x="383006" y="0"/>
                </a:moveTo>
                <a:lnTo>
                  <a:pt x="0" y="0"/>
                </a:lnTo>
                <a:lnTo>
                  <a:pt x="0" y="727583"/>
                </a:lnTo>
                <a:lnTo>
                  <a:pt x="383006" y="727583"/>
                </a:lnTo>
                <a:lnTo>
                  <a:pt x="383006" y="0"/>
                </a:lnTo>
                <a:close/>
              </a:path>
              <a:path w="888365" h="727710">
                <a:moveTo>
                  <a:pt x="888365" y="0"/>
                </a:moveTo>
                <a:lnTo>
                  <a:pt x="505358" y="0"/>
                </a:lnTo>
                <a:lnTo>
                  <a:pt x="505358" y="727583"/>
                </a:lnTo>
                <a:lnTo>
                  <a:pt x="888365" y="727583"/>
                </a:lnTo>
                <a:lnTo>
                  <a:pt x="888365" y="0"/>
                </a:lnTo>
                <a:close/>
              </a:path>
            </a:pathLst>
          </a:custGeom>
          <a:solidFill>
            <a:srgbClr val="E76F50"/>
          </a:solidFill>
        </p:spPr>
        <p:txBody>
          <a:bodyPr wrap="square" lIns="0" tIns="0" rIns="0" bIns="0" rtlCol="0"/>
          <a:lstStyle/>
          <a:p>
            <a:endParaRPr/>
          </a:p>
        </p:txBody>
      </p:sp>
      <p:sp>
        <p:nvSpPr>
          <p:cNvPr id="64" name="object 64"/>
          <p:cNvSpPr txBox="1"/>
          <p:nvPr/>
        </p:nvSpPr>
        <p:spPr>
          <a:xfrm>
            <a:off x="5426075" y="415925"/>
            <a:ext cx="1817370" cy="492759"/>
          </a:xfrm>
          <a:prstGeom prst="rect">
            <a:avLst/>
          </a:prstGeom>
        </p:spPr>
        <p:txBody>
          <a:bodyPr vert="horz" wrap="square" lIns="0" tIns="12700" rIns="0" bIns="0" rtlCol="0">
            <a:spAutoFit/>
          </a:bodyPr>
          <a:lstStyle/>
          <a:p>
            <a:pPr marL="12700">
              <a:lnSpc>
                <a:spcPct val="100000"/>
              </a:lnSpc>
              <a:spcBef>
                <a:spcPts val="100"/>
              </a:spcBef>
            </a:pPr>
            <a:r>
              <a:rPr sz="1200" b="1" spc="-20" dirty="0">
                <a:solidFill>
                  <a:srgbClr val="FFFFFF"/>
                </a:solidFill>
                <a:latin typeface="Segoe UI"/>
                <a:cs typeface="Segoe UI"/>
              </a:rPr>
              <a:t>Total</a:t>
            </a:r>
            <a:r>
              <a:rPr sz="1200" b="1" spc="-25" dirty="0">
                <a:solidFill>
                  <a:srgbClr val="FFFFFF"/>
                </a:solidFill>
                <a:latin typeface="Segoe UI"/>
                <a:cs typeface="Segoe UI"/>
              </a:rPr>
              <a:t> </a:t>
            </a:r>
            <a:r>
              <a:rPr sz="1200" b="1" dirty="0">
                <a:solidFill>
                  <a:srgbClr val="FFFFFF"/>
                </a:solidFill>
                <a:latin typeface="Segoe UI"/>
                <a:cs typeface="Segoe UI"/>
              </a:rPr>
              <a:t>de</a:t>
            </a:r>
            <a:r>
              <a:rPr sz="1200" b="1" spc="-15" dirty="0">
                <a:solidFill>
                  <a:srgbClr val="FFFFFF"/>
                </a:solidFill>
                <a:latin typeface="Segoe UI"/>
                <a:cs typeface="Segoe UI"/>
              </a:rPr>
              <a:t> </a:t>
            </a:r>
            <a:r>
              <a:rPr sz="1200" b="1" dirty="0">
                <a:solidFill>
                  <a:srgbClr val="FFFFFF"/>
                </a:solidFill>
                <a:latin typeface="Segoe UI"/>
                <a:cs typeface="Segoe UI"/>
              </a:rPr>
              <a:t>Imóveis</a:t>
            </a:r>
            <a:r>
              <a:rPr sz="1200" b="1" spc="-15" dirty="0">
                <a:solidFill>
                  <a:srgbClr val="FFFFFF"/>
                </a:solidFill>
                <a:latin typeface="Segoe UI"/>
                <a:cs typeface="Segoe UI"/>
              </a:rPr>
              <a:t> </a:t>
            </a:r>
            <a:r>
              <a:rPr sz="1200" b="1" dirty="0">
                <a:solidFill>
                  <a:srgbClr val="FFFFFF"/>
                </a:solidFill>
                <a:latin typeface="Segoe UI"/>
                <a:cs typeface="Segoe UI"/>
              </a:rPr>
              <a:t>por</a:t>
            </a:r>
            <a:r>
              <a:rPr sz="1200" b="1" spc="-15" dirty="0">
                <a:solidFill>
                  <a:srgbClr val="FFFFFF"/>
                </a:solidFill>
                <a:latin typeface="Segoe UI"/>
                <a:cs typeface="Segoe UI"/>
              </a:rPr>
              <a:t> </a:t>
            </a:r>
            <a:r>
              <a:rPr sz="1200" b="1" spc="-20" dirty="0">
                <a:solidFill>
                  <a:srgbClr val="FFFFFF"/>
                </a:solidFill>
                <a:latin typeface="Segoe UI"/>
                <a:cs typeface="Segoe UI"/>
              </a:rPr>
              <a:t>tipo</a:t>
            </a:r>
            <a:endParaRPr sz="1200">
              <a:latin typeface="Segoe UI"/>
              <a:cs typeface="Segoe UI"/>
            </a:endParaRPr>
          </a:p>
          <a:p>
            <a:pPr marL="1002665">
              <a:lnSpc>
                <a:spcPct val="100000"/>
              </a:lnSpc>
              <a:spcBef>
                <a:spcPts val="1155"/>
              </a:spcBef>
              <a:tabLst>
                <a:tab pos="1508125" algn="l"/>
              </a:tabLst>
            </a:pPr>
            <a:r>
              <a:rPr sz="900" spc="-25" dirty="0">
                <a:solidFill>
                  <a:srgbClr val="FFFFFF"/>
                </a:solidFill>
                <a:latin typeface="Trebuchet MS"/>
                <a:cs typeface="Trebuchet MS"/>
              </a:rPr>
              <a:t>63</a:t>
            </a:r>
            <a:r>
              <a:rPr sz="900" dirty="0">
                <a:solidFill>
                  <a:srgbClr val="FFFFFF"/>
                </a:solidFill>
                <a:latin typeface="Trebuchet MS"/>
                <a:cs typeface="Trebuchet MS"/>
              </a:rPr>
              <a:t>	</a:t>
            </a:r>
            <a:r>
              <a:rPr sz="900" spc="-25" dirty="0">
                <a:solidFill>
                  <a:srgbClr val="FFFFFF"/>
                </a:solidFill>
                <a:latin typeface="Trebuchet MS"/>
                <a:cs typeface="Trebuchet MS"/>
              </a:rPr>
              <a:t>63</a:t>
            </a:r>
            <a:endParaRPr sz="900">
              <a:latin typeface="Trebuchet MS"/>
              <a:cs typeface="Trebuchet MS"/>
            </a:endParaRPr>
          </a:p>
        </p:txBody>
      </p:sp>
      <p:sp>
        <p:nvSpPr>
          <p:cNvPr id="65" name="object 65"/>
          <p:cNvSpPr/>
          <p:nvPr/>
        </p:nvSpPr>
        <p:spPr>
          <a:xfrm>
            <a:off x="419100" y="419100"/>
            <a:ext cx="3295650" cy="1866900"/>
          </a:xfrm>
          <a:custGeom>
            <a:avLst/>
            <a:gdLst/>
            <a:ahLst/>
            <a:cxnLst/>
            <a:rect l="l" t="t" r="r" b="b"/>
            <a:pathLst>
              <a:path w="3295650" h="1866900">
                <a:moveTo>
                  <a:pt x="3295650" y="1866900"/>
                </a:moveTo>
                <a:lnTo>
                  <a:pt x="0" y="1866900"/>
                </a:lnTo>
                <a:lnTo>
                  <a:pt x="0" y="0"/>
                </a:lnTo>
                <a:lnTo>
                  <a:pt x="3295650" y="0"/>
                </a:lnTo>
                <a:lnTo>
                  <a:pt x="3295650" y="1866900"/>
                </a:lnTo>
                <a:close/>
              </a:path>
            </a:pathLst>
          </a:custGeom>
          <a:solidFill>
            <a:srgbClr val="343741"/>
          </a:solidFill>
        </p:spPr>
        <p:txBody>
          <a:bodyPr wrap="square" lIns="0" tIns="0" rIns="0" bIns="0" rtlCol="0"/>
          <a:lstStyle/>
          <a:p>
            <a:endParaRPr/>
          </a:p>
        </p:txBody>
      </p:sp>
      <p:sp>
        <p:nvSpPr>
          <p:cNvPr id="66" name="object 66"/>
          <p:cNvSpPr txBox="1"/>
          <p:nvPr/>
        </p:nvSpPr>
        <p:spPr>
          <a:xfrm>
            <a:off x="549275" y="438784"/>
            <a:ext cx="2885440" cy="1663700"/>
          </a:xfrm>
          <a:prstGeom prst="rect">
            <a:avLst/>
          </a:prstGeom>
        </p:spPr>
        <p:txBody>
          <a:bodyPr vert="horz" wrap="square" lIns="0" tIns="12700" rIns="0" bIns="0" rtlCol="0">
            <a:spAutoFit/>
          </a:bodyPr>
          <a:lstStyle/>
          <a:p>
            <a:pPr marL="12700" marR="281305">
              <a:lnSpc>
                <a:spcPct val="112000"/>
              </a:lnSpc>
              <a:spcBef>
                <a:spcPts val="100"/>
              </a:spcBef>
            </a:pPr>
            <a:r>
              <a:rPr sz="2400" b="1" dirty="0">
                <a:solidFill>
                  <a:srgbClr val="299D8F"/>
                </a:solidFill>
                <a:latin typeface="Segoe UI"/>
                <a:cs typeface="Segoe UI"/>
              </a:rPr>
              <a:t>Gênero</a:t>
            </a:r>
            <a:r>
              <a:rPr sz="2400" b="1" spc="-30" dirty="0">
                <a:solidFill>
                  <a:srgbClr val="299D8F"/>
                </a:solidFill>
                <a:latin typeface="Segoe UI"/>
                <a:cs typeface="Segoe UI"/>
              </a:rPr>
              <a:t> </a:t>
            </a:r>
            <a:r>
              <a:rPr sz="2400" b="1" dirty="0">
                <a:solidFill>
                  <a:srgbClr val="299D8F"/>
                </a:solidFill>
                <a:latin typeface="Segoe UI"/>
                <a:cs typeface="Segoe UI"/>
              </a:rPr>
              <a:t>e</a:t>
            </a:r>
            <a:r>
              <a:rPr sz="2400" b="1" spc="-35" dirty="0">
                <a:solidFill>
                  <a:srgbClr val="299D8F"/>
                </a:solidFill>
                <a:latin typeface="Segoe UI"/>
                <a:cs typeface="Segoe UI"/>
              </a:rPr>
              <a:t> </a:t>
            </a:r>
            <a:r>
              <a:rPr sz="2400" b="1" dirty="0">
                <a:solidFill>
                  <a:srgbClr val="299D8F"/>
                </a:solidFill>
                <a:latin typeface="Segoe UI"/>
                <a:cs typeface="Segoe UI"/>
              </a:rPr>
              <a:t>Tipos</a:t>
            </a:r>
            <a:r>
              <a:rPr sz="2400" b="1" spc="-30" dirty="0">
                <a:solidFill>
                  <a:srgbClr val="299D8F"/>
                </a:solidFill>
                <a:latin typeface="Segoe UI"/>
                <a:cs typeface="Segoe UI"/>
              </a:rPr>
              <a:t> </a:t>
            </a:r>
            <a:r>
              <a:rPr sz="2400" b="1" spc="-25" dirty="0">
                <a:solidFill>
                  <a:srgbClr val="299D8F"/>
                </a:solidFill>
                <a:latin typeface="Segoe UI"/>
                <a:cs typeface="Segoe UI"/>
              </a:rPr>
              <a:t>de </a:t>
            </a:r>
            <a:r>
              <a:rPr sz="2400" b="1" dirty="0">
                <a:solidFill>
                  <a:srgbClr val="299D8F"/>
                </a:solidFill>
                <a:latin typeface="Segoe UI"/>
                <a:cs typeface="Segoe UI"/>
              </a:rPr>
              <a:t>Clientes</a:t>
            </a:r>
            <a:r>
              <a:rPr sz="2400" b="1" spc="-80" dirty="0">
                <a:solidFill>
                  <a:srgbClr val="299D8F"/>
                </a:solidFill>
                <a:latin typeface="Segoe UI"/>
                <a:cs typeface="Segoe UI"/>
              </a:rPr>
              <a:t> </a:t>
            </a:r>
            <a:r>
              <a:rPr sz="2400" b="1" spc="-25" dirty="0">
                <a:solidFill>
                  <a:srgbClr val="299D8F"/>
                </a:solidFill>
                <a:latin typeface="Segoe UI"/>
                <a:cs typeface="Segoe UI"/>
              </a:rPr>
              <a:t>que</a:t>
            </a:r>
            <a:endParaRPr sz="2400">
              <a:latin typeface="Segoe UI"/>
              <a:cs typeface="Segoe UI"/>
            </a:endParaRPr>
          </a:p>
          <a:p>
            <a:pPr marL="12700" marR="5080">
              <a:lnSpc>
                <a:spcPct val="112000"/>
              </a:lnSpc>
            </a:pPr>
            <a:r>
              <a:rPr sz="2400" b="1" dirty="0">
                <a:solidFill>
                  <a:srgbClr val="FFFFFF"/>
                </a:solidFill>
                <a:latin typeface="Segoe UI"/>
                <a:cs typeface="Segoe UI"/>
              </a:rPr>
              <a:t>Compram</a:t>
            </a:r>
            <a:r>
              <a:rPr sz="2400" b="1" spc="-10" dirty="0">
                <a:solidFill>
                  <a:srgbClr val="FFFFFF"/>
                </a:solidFill>
                <a:latin typeface="Segoe UI"/>
                <a:cs typeface="Segoe UI"/>
              </a:rPr>
              <a:t> </a:t>
            </a:r>
            <a:r>
              <a:rPr sz="2400" b="1" dirty="0">
                <a:solidFill>
                  <a:srgbClr val="FFFFFF"/>
                </a:solidFill>
                <a:latin typeface="Segoe UI"/>
                <a:cs typeface="Segoe UI"/>
              </a:rPr>
              <a:t>e</a:t>
            </a:r>
            <a:r>
              <a:rPr sz="2400" b="1" spc="-5" dirty="0">
                <a:solidFill>
                  <a:srgbClr val="FFFFFF"/>
                </a:solidFill>
                <a:latin typeface="Segoe UI"/>
                <a:cs typeface="Segoe UI"/>
              </a:rPr>
              <a:t> </a:t>
            </a:r>
            <a:r>
              <a:rPr sz="2400" b="1" spc="-10" dirty="0">
                <a:solidFill>
                  <a:srgbClr val="FFFFFF"/>
                </a:solidFill>
                <a:latin typeface="Segoe UI"/>
                <a:cs typeface="Segoe UI"/>
              </a:rPr>
              <a:t>Alugam Imóveis</a:t>
            </a:r>
            <a:endParaRPr sz="2400">
              <a:latin typeface="Segoe UI"/>
              <a:cs typeface="Segoe U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22860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262A33"/>
          </a:solidFill>
        </p:spPr>
        <p:txBody>
          <a:bodyPr wrap="square" lIns="0" tIns="0" rIns="0" bIns="0" rtlCol="0"/>
          <a:lstStyle/>
          <a:p>
            <a:endParaRPr/>
          </a:p>
        </p:txBody>
      </p:sp>
      <p:grpSp>
        <p:nvGrpSpPr>
          <p:cNvPr id="4" name="object 4"/>
          <p:cNvGrpSpPr/>
          <p:nvPr/>
        </p:nvGrpSpPr>
        <p:grpSpPr>
          <a:xfrm>
            <a:off x="276225" y="276225"/>
            <a:ext cx="3448050" cy="2028825"/>
            <a:chOff x="276225" y="276225"/>
            <a:chExt cx="3448050" cy="2028825"/>
          </a:xfrm>
        </p:grpSpPr>
        <p:sp>
          <p:nvSpPr>
            <p:cNvPr id="5" name="object 5"/>
            <p:cNvSpPr/>
            <p:nvPr/>
          </p:nvSpPr>
          <p:spPr>
            <a:xfrm>
              <a:off x="290512" y="290512"/>
              <a:ext cx="257175" cy="257175"/>
            </a:xfrm>
            <a:custGeom>
              <a:avLst/>
              <a:gdLst/>
              <a:ahLst/>
              <a:cxnLst/>
              <a:rect l="l" t="t" r="r" b="b"/>
              <a:pathLst>
                <a:path w="257175" h="257175">
                  <a:moveTo>
                    <a:pt x="257175" y="128587"/>
                  </a:moveTo>
                  <a:lnTo>
                    <a:pt x="257175" y="137030"/>
                  </a:lnTo>
                  <a:lnTo>
                    <a:pt x="256351" y="145392"/>
                  </a:lnTo>
                  <a:lnTo>
                    <a:pt x="254704" y="153673"/>
                  </a:lnTo>
                  <a:lnTo>
                    <a:pt x="253057" y="161954"/>
                  </a:lnTo>
                  <a:lnTo>
                    <a:pt x="250617" y="169995"/>
                  </a:lnTo>
                  <a:lnTo>
                    <a:pt x="247387" y="177795"/>
                  </a:lnTo>
                  <a:lnTo>
                    <a:pt x="244156" y="185596"/>
                  </a:lnTo>
                  <a:lnTo>
                    <a:pt x="240194" y="193006"/>
                  </a:lnTo>
                  <a:lnTo>
                    <a:pt x="235503" y="200026"/>
                  </a:lnTo>
                  <a:lnTo>
                    <a:pt x="230813" y="207046"/>
                  </a:lnTo>
                  <a:lnTo>
                    <a:pt x="225482" y="213541"/>
                  </a:lnTo>
                  <a:lnTo>
                    <a:pt x="219512" y="219512"/>
                  </a:lnTo>
                  <a:lnTo>
                    <a:pt x="213541" y="225482"/>
                  </a:lnTo>
                  <a:lnTo>
                    <a:pt x="207046" y="230813"/>
                  </a:lnTo>
                  <a:lnTo>
                    <a:pt x="200026" y="235503"/>
                  </a:lnTo>
                  <a:lnTo>
                    <a:pt x="193006" y="240194"/>
                  </a:lnTo>
                  <a:lnTo>
                    <a:pt x="185596" y="244156"/>
                  </a:lnTo>
                  <a:lnTo>
                    <a:pt x="177795" y="247387"/>
                  </a:lnTo>
                  <a:lnTo>
                    <a:pt x="169995" y="250617"/>
                  </a:lnTo>
                  <a:lnTo>
                    <a:pt x="161954" y="253057"/>
                  </a:lnTo>
                  <a:lnTo>
                    <a:pt x="153673" y="254704"/>
                  </a:lnTo>
                  <a:lnTo>
                    <a:pt x="145392" y="256351"/>
                  </a:lnTo>
                  <a:lnTo>
                    <a:pt x="137030" y="257175"/>
                  </a:lnTo>
                  <a:lnTo>
                    <a:pt x="128587" y="257175"/>
                  </a:lnTo>
                  <a:lnTo>
                    <a:pt x="120144" y="257175"/>
                  </a:lnTo>
                  <a:lnTo>
                    <a:pt x="79379" y="247387"/>
                  </a:lnTo>
                  <a:lnTo>
                    <a:pt x="71578" y="244156"/>
                  </a:lnTo>
                  <a:lnTo>
                    <a:pt x="64168" y="240194"/>
                  </a:lnTo>
                  <a:lnTo>
                    <a:pt x="57148" y="235503"/>
                  </a:lnTo>
                  <a:lnTo>
                    <a:pt x="50127" y="230813"/>
                  </a:lnTo>
                  <a:lnTo>
                    <a:pt x="43632" y="225482"/>
                  </a:lnTo>
                  <a:lnTo>
                    <a:pt x="37662" y="219512"/>
                  </a:lnTo>
                  <a:lnTo>
                    <a:pt x="31692" y="213541"/>
                  </a:lnTo>
                  <a:lnTo>
                    <a:pt x="26361" y="207046"/>
                  </a:lnTo>
                  <a:lnTo>
                    <a:pt x="21670" y="200026"/>
                  </a:lnTo>
                  <a:lnTo>
                    <a:pt x="16980" y="193006"/>
                  </a:lnTo>
                  <a:lnTo>
                    <a:pt x="13019" y="185596"/>
                  </a:lnTo>
                  <a:lnTo>
                    <a:pt x="9788" y="177795"/>
                  </a:lnTo>
                  <a:lnTo>
                    <a:pt x="6557" y="169995"/>
                  </a:lnTo>
                  <a:lnTo>
                    <a:pt x="4117" y="161954"/>
                  </a:lnTo>
                  <a:lnTo>
                    <a:pt x="2470" y="153673"/>
                  </a:lnTo>
                  <a:lnTo>
                    <a:pt x="823" y="145392"/>
                  </a:lnTo>
                  <a:lnTo>
                    <a:pt x="0" y="137030"/>
                  </a:lnTo>
                  <a:lnTo>
                    <a:pt x="0" y="128587"/>
                  </a:lnTo>
                  <a:lnTo>
                    <a:pt x="0" y="120144"/>
                  </a:lnTo>
                  <a:lnTo>
                    <a:pt x="823" y="111782"/>
                  </a:lnTo>
                  <a:lnTo>
                    <a:pt x="2470" y="103501"/>
                  </a:lnTo>
                  <a:lnTo>
                    <a:pt x="4117" y="95220"/>
                  </a:lnTo>
                  <a:lnTo>
                    <a:pt x="6557" y="87179"/>
                  </a:lnTo>
                  <a:lnTo>
                    <a:pt x="9788" y="79379"/>
                  </a:lnTo>
                  <a:lnTo>
                    <a:pt x="13019" y="71578"/>
                  </a:lnTo>
                  <a:lnTo>
                    <a:pt x="16980" y="64168"/>
                  </a:lnTo>
                  <a:lnTo>
                    <a:pt x="21670" y="57148"/>
                  </a:lnTo>
                  <a:lnTo>
                    <a:pt x="26361" y="50127"/>
                  </a:lnTo>
                  <a:lnTo>
                    <a:pt x="31692" y="43632"/>
                  </a:lnTo>
                  <a:lnTo>
                    <a:pt x="37662" y="37662"/>
                  </a:lnTo>
                  <a:lnTo>
                    <a:pt x="43632" y="31692"/>
                  </a:lnTo>
                  <a:lnTo>
                    <a:pt x="50127" y="26361"/>
                  </a:lnTo>
                  <a:lnTo>
                    <a:pt x="57148" y="21670"/>
                  </a:lnTo>
                  <a:lnTo>
                    <a:pt x="64168" y="16980"/>
                  </a:lnTo>
                  <a:lnTo>
                    <a:pt x="71578" y="13019"/>
                  </a:lnTo>
                  <a:lnTo>
                    <a:pt x="79379" y="9788"/>
                  </a:lnTo>
                  <a:lnTo>
                    <a:pt x="87179" y="6557"/>
                  </a:lnTo>
                  <a:lnTo>
                    <a:pt x="95220" y="4117"/>
                  </a:lnTo>
                  <a:lnTo>
                    <a:pt x="103501" y="2470"/>
                  </a:lnTo>
                  <a:lnTo>
                    <a:pt x="111782" y="823"/>
                  </a:lnTo>
                  <a:lnTo>
                    <a:pt x="120144" y="0"/>
                  </a:lnTo>
                  <a:lnTo>
                    <a:pt x="128587" y="0"/>
                  </a:lnTo>
                  <a:lnTo>
                    <a:pt x="137030" y="0"/>
                  </a:lnTo>
                  <a:lnTo>
                    <a:pt x="177795" y="9788"/>
                  </a:lnTo>
                  <a:lnTo>
                    <a:pt x="185596" y="13019"/>
                  </a:lnTo>
                  <a:lnTo>
                    <a:pt x="193006" y="16980"/>
                  </a:lnTo>
                  <a:lnTo>
                    <a:pt x="200026" y="21670"/>
                  </a:lnTo>
                  <a:lnTo>
                    <a:pt x="207046" y="26361"/>
                  </a:lnTo>
                  <a:lnTo>
                    <a:pt x="213541" y="31692"/>
                  </a:lnTo>
                  <a:lnTo>
                    <a:pt x="219512" y="37662"/>
                  </a:lnTo>
                  <a:lnTo>
                    <a:pt x="225482" y="43632"/>
                  </a:lnTo>
                  <a:lnTo>
                    <a:pt x="230813" y="50127"/>
                  </a:lnTo>
                  <a:lnTo>
                    <a:pt x="235503" y="57148"/>
                  </a:lnTo>
                  <a:lnTo>
                    <a:pt x="240194" y="64168"/>
                  </a:lnTo>
                  <a:lnTo>
                    <a:pt x="244156" y="71578"/>
                  </a:lnTo>
                  <a:lnTo>
                    <a:pt x="247387" y="79379"/>
                  </a:lnTo>
                  <a:lnTo>
                    <a:pt x="250617" y="87179"/>
                  </a:lnTo>
                  <a:lnTo>
                    <a:pt x="253057" y="95220"/>
                  </a:lnTo>
                  <a:lnTo>
                    <a:pt x="254704" y="103501"/>
                  </a:lnTo>
                  <a:lnTo>
                    <a:pt x="256351" y="111782"/>
                  </a:lnTo>
                  <a:lnTo>
                    <a:pt x="257175" y="120144"/>
                  </a:lnTo>
                  <a:lnTo>
                    <a:pt x="257175" y="128587"/>
                  </a:lnTo>
                  <a:close/>
                </a:path>
                <a:path w="257175" h="257175">
                  <a:moveTo>
                    <a:pt x="214312" y="128587"/>
                  </a:moveTo>
                  <a:lnTo>
                    <a:pt x="52387" y="128587"/>
                  </a:lnTo>
                </a:path>
                <a:path w="257175" h="257175">
                  <a:moveTo>
                    <a:pt x="128587" y="52387"/>
                  </a:moveTo>
                  <a:lnTo>
                    <a:pt x="52387" y="128587"/>
                  </a:lnTo>
                  <a:lnTo>
                    <a:pt x="128587" y="204787"/>
                  </a:lnTo>
                </a:path>
              </a:pathLst>
            </a:custGeom>
            <a:ln w="28575">
              <a:solidFill>
                <a:srgbClr val="BCBED0"/>
              </a:solidFill>
            </a:ln>
          </p:spPr>
          <p:txBody>
            <a:bodyPr wrap="square" lIns="0" tIns="0" rIns="0" bIns="0" rtlCol="0"/>
            <a:lstStyle/>
            <a:p>
              <a:endParaRPr/>
            </a:p>
          </p:txBody>
        </p:sp>
        <p:sp>
          <p:nvSpPr>
            <p:cNvPr id="6" name="object 6"/>
            <p:cNvSpPr/>
            <p:nvPr/>
          </p:nvSpPr>
          <p:spPr>
            <a:xfrm>
              <a:off x="419100" y="438150"/>
              <a:ext cx="3305175" cy="1866900"/>
            </a:xfrm>
            <a:custGeom>
              <a:avLst/>
              <a:gdLst/>
              <a:ahLst/>
              <a:cxnLst/>
              <a:rect l="l" t="t" r="r" b="b"/>
              <a:pathLst>
                <a:path w="3305175" h="1866900">
                  <a:moveTo>
                    <a:pt x="3305175" y="1866900"/>
                  </a:moveTo>
                  <a:lnTo>
                    <a:pt x="0" y="1866900"/>
                  </a:lnTo>
                  <a:lnTo>
                    <a:pt x="0" y="0"/>
                  </a:lnTo>
                  <a:lnTo>
                    <a:pt x="3305175" y="0"/>
                  </a:lnTo>
                  <a:lnTo>
                    <a:pt x="3305175" y="1866900"/>
                  </a:lnTo>
                  <a:close/>
                </a:path>
              </a:pathLst>
            </a:custGeom>
            <a:solidFill>
              <a:srgbClr val="343741"/>
            </a:solidFill>
          </p:spPr>
          <p:txBody>
            <a:bodyPr wrap="square" lIns="0" tIns="0" rIns="0" bIns="0" rtlCol="0"/>
            <a:lstStyle/>
            <a:p>
              <a:endParaRPr/>
            </a:p>
          </p:txBody>
        </p:sp>
      </p:grpSp>
      <p:sp>
        <p:nvSpPr>
          <p:cNvPr id="7" name="object 7"/>
          <p:cNvSpPr txBox="1"/>
          <p:nvPr/>
        </p:nvSpPr>
        <p:spPr>
          <a:xfrm>
            <a:off x="419100" y="2667000"/>
            <a:ext cx="3295650" cy="1458733"/>
          </a:xfrm>
          <a:prstGeom prst="rect">
            <a:avLst/>
          </a:prstGeom>
          <a:solidFill>
            <a:srgbClr val="343741"/>
          </a:solidFill>
        </p:spPr>
        <p:txBody>
          <a:bodyPr vert="horz" wrap="square" lIns="0" tIns="454025" rIns="0" bIns="0" rtlCol="0">
            <a:spAutoFit/>
          </a:bodyPr>
          <a:lstStyle/>
          <a:p>
            <a:pPr algn="ctr">
              <a:lnSpc>
                <a:spcPts val="5800"/>
              </a:lnSpc>
              <a:spcBef>
                <a:spcPts val="3575"/>
              </a:spcBef>
            </a:pPr>
            <a:r>
              <a:rPr sz="5000" b="1" spc="-25" dirty="0">
                <a:solidFill>
                  <a:srgbClr val="FFFFFF"/>
                </a:solidFill>
                <a:latin typeface="Segoe UI"/>
                <a:cs typeface="Segoe UI"/>
              </a:rPr>
              <a:t>600</a:t>
            </a:r>
            <a:endParaRPr sz="5000" dirty="0">
              <a:latin typeface="Segoe UI"/>
              <a:cs typeface="Segoe UI"/>
            </a:endParaRPr>
          </a:p>
          <a:p>
            <a:pPr algn="ctr">
              <a:lnSpc>
                <a:spcPts val="1960"/>
              </a:lnSpc>
            </a:pPr>
            <a:r>
              <a:rPr sz="1800" spc="-150" dirty="0">
                <a:solidFill>
                  <a:srgbClr val="FFFFFF"/>
                </a:solidFill>
                <a:latin typeface="Trebuchet MS"/>
                <a:cs typeface="Trebuchet MS"/>
              </a:rPr>
              <a:t>Total</a:t>
            </a:r>
            <a:r>
              <a:rPr sz="1800" spc="-105" dirty="0">
                <a:solidFill>
                  <a:srgbClr val="FFFFFF"/>
                </a:solidFill>
                <a:latin typeface="Trebuchet MS"/>
                <a:cs typeface="Trebuchet MS"/>
              </a:rPr>
              <a:t> </a:t>
            </a:r>
            <a:r>
              <a:rPr sz="1800" spc="-120" dirty="0">
                <a:solidFill>
                  <a:srgbClr val="FFFFFF"/>
                </a:solidFill>
                <a:latin typeface="Trebuchet MS"/>
                <a:cs typeface="Trebuchet MS"/>
              </a:rPr>
              <a:t>de</a:t>
            </a:r>
            <a:r>
              <a:rPr sz="1800" spc="-100" dirty="0">
                <a:solidFill>
                  <a:srgbClr val="FFFFFF"/>
                </a:solidFill>
                <a:latin typeface="Trebuchet MS"/>
                <a:cs typeface="Trebuchet MS"/>
              </a:rPr>
              <a:t> </a:t>
            </a:r>
            <a:r>
              <a:rPr sz="1800" spc="-90" dirty="0">
                <a:solidFill>
                  <a:srgbClr val="FFFFFF"/>
                </a:solidFill>
                <a:latin typeface="Trebuchet MS"/>
                <a:cs typeface="Trebuchet MS"/>
              </a:rPr>
              <a:t>Clientes</a:t>
            </a:r>
            <a:r>
              <a:rPr sz="1800" spc="-100" dirty="0">
                <a:solidFill>
                  <a:srgbClr val="FFFFFF"/>
                </a:solidFill>
                <a:latin typeface="Trebuchet MS"/>
                <a:cs typeface="Trebuchet MS"/>
              </a:rPr>
              <a:t> </a:t>
            </a:r>
            <a:r>
              <a:rPr sz="1800" spc="-110" dirty="0">
                <a:solidFill>
                  <a:srgbClr val="FFFFFF"/>
                </a:solidFill>
                <a:latin typeface="Trebuchet MS"/>
                <a:cs typeface="Trebuchet MS"/>
              </a:rPr>
              <a:t>na</a:t>
            </a:r>
            <a:r>
              <a:rPr sz="1800" spc="-105" dirty="0">
                <a:solidFill>
                  <a:srgbClr val="FFFFFF"/>
                </a:solidFill>
                <a:latin typeface="Trebuchet MS"/>
                <a:cs typeface="Trebuchet MS"/>
              </a:rPr>
              <a:t> </a:t>
            </a:r>
            <a:r>
              <a:rPr sz="1800" spc="-10" dirty="0">
                <a:solidFill>
                  <a:srgbClr val="FFFFFF"/>
                </a:solidFill>
                <a:latin typeface="Trebuchet MS"/>
                <a:cs typeface="Trebuchet MS"/>
              </a:rPr>
              <a:t>Plataforma</a:t>
            </a:r>
            <a:endParaRPr sz="1800" dirty="0">
              <a:latin typeface="Trebuchet MS"/>
              <a:cs typeface="Trebuchet MS"/>
            </a:endParaRPr>
          </a:p>
        </p:txBody>
      </p:sp>
      <p:sp>
        <p:nvSpPr>
          <p:cNvPr id="8" name="object 8"/>
          <p:cNvSpPr/>
          <p:nvPr/>
        </p:nvSpPr>
        <p:spPr>
          <a:xfrm>
            <a:off x="4171950" y="419100"/>
            <a:ext cx="7791450" cy="6343650"/>
          </a:xfrm>
          <a:custGeom>
            <a:avLst/>
            <a:gdLst/>
            <a:ahLst/>
            <a:cxnLst/>
            <a:rect l="l" t="t" r="r" b="b"/>
            <a:pathLst>
              <a:path w="7791450" h="6343650">
                <a:moveTo>
                  <a:pt x="7791450" y="6343650"/>
                </a:moveTo>
                <a:lnTo>
                  <a:pt x="0" y="6343650"/>
                </a:lnTo>
                <a:lnTo>
                  <a:pt x="0" y="0"/>
                </a:lnTo>
                <a:lnTo>
                  <a:pt x="7791450" y="0"/>
                </a:lnTo>
                <a:lnTo>
                  <a:pt x="7791450" y="6343650"/>
                </a:lnTo>
                <a:close/>
              </a:path>
            </a:pathLst>
          </a:custGeom>
          <a:solidFill>
            <a:srgbClr val="343741"/>
          </a:solidFill>
        </p:spPr>
        <p:txBody>
          <a:bodyPr wrap="square" lIns="0" tIns="0" rIns="0" bIns="0" rtlCol="0"/>
          <a:lstStyle/>
          <a:p>
            <a:endParaRPr/>
          </a:p>
        </p:txBody>
      </p:sp>
      <p:sp>
        <p:nvSpPr>
          <p:cNvPr id="9" name="object 9"/>
          <p:cNvSpPr txBox="1"/>
          <p:nvPr/>
        </p:nvSpPr>
        <p:spPr>
          <a:xfrm>
            <a:off x="4206875" y="428688"/>
            <a:ext cx="3042285" cy="33020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FFFF"/>
                </a:solidFill>
                <a:latin typeface="Segoe UI"/>
                <a:cs typeface="Segoe UI"/>
              </a:rPr>
              <a:t>Inquilinos</a:t>
            </a:r>
            <a:r>
              <a:rPr sz="2000" b="1" spc="-30" dirty="0">
                <a:solidFill>
                  <a:srgbClr val="FFFFFF"/>
                </a:solidFill>
                <a:latin typeface="Segoe UI"/>
                <a:cs typeface="Segoe UI"/>
              </a:rPr>
              <a:t> </a:t>
            </a:r>
            <a:r>
              <a:rPr sz="2000" b="1" dirty="0">
                <a:solidFill>
                  <a:srgbClr val="FFFFFF"/>
                </a:solidFill>
                <a:latin typeface="Segoe UI"/>
                <a:cs typeface="Segoe UI"/>
              </a:rPr>
              <a:t>e</a:t>
            </a:r>
            <a:r>
              <a:rPr sz="2000" b="1" spc="-30" dirty="0">
                <a:solidFill>
                  <a:srgbClr val="FFFFFF"/>
                </a:solidFill>
                <a:latin typeface="Segoe UI"/>
                <a:cs typeface="Segoe UI"/>
              </a:rPr>
              <a:t> </a:t>
            </a:r>
            <a:r>
              <a:rPr sz="2000" b="1" spc="-10" dirty="0">
                <a:solidFill>
                  <a:srgbClr val="FFFFFF"/>
                </a:solidFill>
                <a:latin typeface="Segoe UI"/>
                <a:cs typeface="Segoe UI"/>
              </a:rPr>
              <a:t>Proprietários</a:t>
            </a:r>
            <a:endParaRPr sz="2000">
              <a:latin typeface="Segoe UI"/>
              <a:cs typeface="Segoe UI"/>
            </a:endParaRPr>
          </a:p>
        </p:txBody>
      </p:sp>
      <p:grpSp>
        <p:nvGrpSpPr>
          <p:cNvPr id="10" name="object 10"/>
          <p:cNvGrpSpPr/>
          <p:nvPr/>
        </p:nvGrpSpPr>
        <p:grpSpPr>
          <a:xfrm>
            <a:off x="4581540" y="1261928"/>
            <a:ext cx="7324725" cy="5361305"/>
            <a:chOff x="4581540" y="1261928"/>
            <a:chExt cx="7324725" cy="5361305"/>
          </a:xfrm>
        </p:grpSpPr>
        <p:sp>
          <p:nvSpPr>
            <p:cNvPr id="11" name="object 11"/>
            <p:cNvSpPr/>
            <p:nvPr/>
          </p:nvSpPr>
          <p:spPr>
            <a:xfrm>
              <a:off x="4581537" y="6613512"/>
              <a:ext cx="4010025" cy="10160"/>
            </a:xfrm>
            <a:custGeom>
              <a:avLst/>
              <a:gdLst/>
              <a:ahLst/>
              <a:cxnLst/>
              <a:rect l="l" t="t" r="r" b="b"/>
              <a:pathLst>
                <a:path w="4010025" h="10159">
                  <a:moveTo>
                    <a:pt x="9525" y="0"/>
                  </a:moveTo>
                  <a:lnTo>
                    <a:pt x="0" y="0"/>
                  </a:lnTo>
                  <a:lnTo>
                    <a:pt x="0" y="9537"/>
                  </a:lnTo>
                  <a:lnTo>
                    <a:pt x="9525" y="9537"/>
                  </a:lnTo>
                  <a:lnTo>
                    <a:pt x="9525" y="0"/>
                  </a:lnTo>
                  <a:close/>
                </a:path>
                <a:path w="4010025" h="10159">
                  <a:moveTo>
                    <a:pt x="66675" y="0"/>
                  </a:moveTo>
                  <a:lnTo>
                    <a:pt x="57150" y="0"/>
                  </a:lnTo>
                  <a:lnTo>
                    <a:pt x="57150" y="9537"/>
                  </a:lnTo>
                  <a:lnTo>
                    <a:pt x="66675" y="9537"/>
                  </a:lnTo>
                  <a:lnTo>
                    <a:pt x="66675" y="0"/>
                  </a:lnTo>
                  <a:close/>
                </a:path>
                <a:path w="4010025" h="10159">
                  <a:moveTo>
                    <a:pt x="123825" y="0"/>
                  </a:moveTo>
                  <a:lnTo>
                    <a:pt x="114300" y="0"/>
                  </a:lnTo>
                  <a:lnTo>
                    <a:pt x="114300" y="9537"/>
                  </a:lnTo>
                  <a:lnTo>
                    <a:pt x="123825" y="9537"/>
                  </a:lnTo>
                  <a:lnTo>
                    <a:pt x="123825" y="0"/>
                  </a:lnTo>
                  <a:close/>
                </a:path>
                <a:path w="4010025" h="10159">
                  <a:moveTo>
                    <a:pt x="180975" y="0"/>
                  </a:moveTo>
                  <a:lnTo>
                    <a:pt x="171450" y="0"/>
                  </a:lnTo>
                  <a:lnTo>
                    <a:pt x="171450" y="9537"/>
                  </a:lnTo>
                  <a:lnTo>
                    <a:pt x="180975" y="9537"/>
                  </a:lnTo>
                  <a:lnTo>
                    <a:pt x="180975" y="0"/>
                  </a:lnTo>
                  <a:close/>
                </a:path>
                <a:path w="4010025" h="10159">
                  <a:moveTo>
                    <a:pt x="238125" y="0"/>
                  </a:moveTo>
                  <a:lnTo>
                    <a:pt x="228600" y="0"/>
                  </a:lnTo>
                  <a:lnTo>
                    <a:pt x="228600" y="9537"/>
                  </a:lnTo>
                  <a:lnTo>
                    <a:pt x="238125" y="9537"/>
                  </a:lnTo>
                  <a:lnTo>
                    <a:pt x="238125" y="0"/>
                  </a:lnTo>
                  <a:close/>
                </a:path>
                <a:path w="4010025" h="10159">
                  <a:moveTo>
                    <a:pt x="295275" y="0"/>
                  </a:moveTo>
                  <a:lnTo>
                    <a:pt x="285750" y="0"/>
                  </a:lnTo>
                  <a:lnTo>
                    <a:pt x="285750" y="9537"/>
                  </a:lnTo>
                  <a:lnTo>
                    <a:pt x="295275" y="9537"/>
                  </a:lnTo>
                  <a:lnTo>
                    <a:pt x="295275" y="0"/>
                  </a:lnTo>
                  <a:close/>
                </a:path>
                <a:path w="4010025" h="10159">
                  <a:moveTo>
                    <a:pt x="352425" y="0"/>
                  </a:moveTo>
                  <a:lnTo>
                    <a:pt x="342900" y="0"/>
                  </a:lnTo>
                  <a:lnTo>
                    <a:pt x="342900" y="9537"/>
                  </a:lnTo>
                  <a:lnTo>
                    <a:pt x="352425" y="9537"/>
                  </a:lnTo>
                  <a:lnTo>
                    <a:pt x="352425" y="0"/>
                  </a:lnTo>
                  <a:close/>
                </a:path>
                <a:path w="4010025" h="10159">
                  <a:moveTo>
                    <a:pt x="409575" y="0"/>
                  </a:moveTo>
                  <a:lnTo>
                    <a:pt x="400050" y="0"/>
                  </a:lnTo>
                  <a:lnTo>
                    <a:pt x="400050" y="9537"/>
                  </a:lnTo>
                  <a:lnTo>
                    <a:pt x="409575" y="9537"/>
                  </a:lnTo>
                  <a:lnTo>
                    <a:pt x="409575" y="0"/>
                  </a:lnTo>
                  <a:close/>
                </a:path>
                <a:path w="4010025" h="10159">
                  <a:moveTo>
                    <a:pt x="466725" y="0"/>
                  </a:moveTo>
                  <a:lnTo>
                    <a:pt x="457200" y="0"/>
                  </a:lnTo>
                  <a:lnTo>
                    <a:pt x="457200" y="9537"/>
                  </a:lnTo>
                  <a:lnTo>
                    <a:pt x="466725" y="9537"/>
                  </a:lnTo>
                  <a:lnTo>
                    <a:pt x="466725" y="0"/>
                  </a:lnTo>
                  <a:close/>
                </a:path>
                <a:path w="4010025" h="10159">
                  <a:moveTo>
                    <a:pt x="523875" y="0"/>
                  </a:moveTo>
                  <a:lnTo>
                    <a:pt x="514350" y="0"/>
                  </a:lnTo>
                  <a:lnTo>
                    <a:pt x="514350" y="9537"/>
                  </a:lnTo>
                  <a:lnTo>
                    <a:pt x="523875" y="9537"/>
                  </a:lnTo>
                  <a:lnTo>
                    <a:pt x="523875" y="0"/>
                  </a:lnTo>
                  <a:close/>
                </a:path>
                <a:path w="4010025" h="10159">
                  <a:moveTo>
                    <a:pt x="581025" y="0"/>
                  </a:moveTo>
                  <a:lnTo>
                    <a:pt x="571500" y="0"/>
                  </a:lnTo>
                  <a:lnTo>
                    <a:pt x="571500" y="9537"/>
                  </a:lnTo>
                  <a:lnTo>
                    <a:pt x="581025" y="9537"/>
                  </a:lnTo>
                  <a:lnTo>
                    <a:pt x="581025" y="0"/>
                  </a:lnTo>
                  <a:close/>
                </a:path>
                <a:path w="4010025" h="10159">
                  <a:moveTo>
                    <a:pt x="638175" y="0"/>
                  </a:moveTo>
                  <a:lnTo>
                    <a:pt x="628650" y="0"/>
                  </a:lnTo>
                  <a:lnTo>
                    <a:pt x="628650" y="9537"/>
                  </a:lnTo>
                  <a:lnTo>
                    <a:pt x="638175" y="9537"/>
                  </a:lnTo>
                  <a:lnTo>
                    <a:pt x="638175" y="0"/>
                  </a:lnTo>
                  <a:close/>
                </a:path>
                <a:path w="4010025" h="10159">
                  <a:moveTo>
                    <a:pt x="695325" y="0"/>
                  </a:moveTo>
                  <a:lnTo>
                    <a:pt x="685800" y="0"/>
                  </a:lnTo>
                  <a:lnTo>
                    <a:pt x="685800" y="9537"/>
                  </a:lnTo>
                  <a:lnTo>
                    <a:pt x="695325" y="9537"/>
                  </a:lnTo>
                  <a:lnTo>
                    <a:pt x="695325" y="0"/>
                  </a:lnTo>
                  <a:close/>
                </a:path>
                <a:path w="4010025" h="10159">
                  <a:moveTo>
                    <a:pt x="752475" y="0"/>
                  </a:moveTo>
                  <a:lnTo>
                    <a:pt x="742950" y="0"/>
                  </a:lnTo>
                  <a:lnTo>
                    <a:pt x="742950" y="9537"/>
                  </a:lnTo>
                  <a:lnTo>
                    <a:pt x="752475" y="9537"/>
                  </a:lnTo>
                  <a:lnTo>
                    <a:pt x="752475" y="0"/>
                  </a:lnTo>
                  <a:close/>
                </a:path>
                <a:path w="4010025" h="10159">
                  <a:moveTo>
                    <a:pt x="809625" y="0"/>
                  </a:moveTo>
                  <a:lnTo>
                    <a:pt x="800100" y="0"/>
                  </a:lnTo>
                  <a:lnTo>
                    <a:pt x="800100" y="9537"/>
                  </a:lnTo>
                  <a:lnTo>
                    <a:pt x="809625" y="9537"/>
                  </a:lnTo>
                  <a:lnTo>
                    <a:pt x="809625" y="0"/>
                  </a:lnTo>
                  <a:close/>
                </a:path>
                <a:path w="4010025" h="10159">
                  <a:moveTo>
                    <a:pt x="866775" y="0"/>
                  </a:moveTo>
                  <a:lnTo>
                    <a:pt x="857250" y="0"/>
                  </a:lnTo>
                  <a:lnTo>
                    <a:pt x="857250" y="9537"/>
                  </a:lnTo>
                  <a:lnTo>
                    <a:pt x="866775" y="9537"/>
                  </a:lnTo>
                  <a:lnTo>
                    <a:pt x="866775" y="0"/>
                  </a:lnTo>
                  <a:close/>
                </a:path>
                <a:path w="4010025" h="10159">
                  <a:moveTo>
                    <a:pt x="923925" y="0"/>
                  </a:moveTo>
                  <a:lnTo>
                    <a:pt x="914400" y="0"/>
                  </a:lnTo>
                  <a:lnTo>
                    <a:pt x="914400" y="9537"/>
                  </a:lnTo>
                  <a:lnTo>
                    <a:pt x="923925" y="9537"/>
                  </a:lnTo>
                  <a:lnTo>
                    <a:pt x="923925" y="0"/>
                  </a:lnTo>
                  <a:close/>
                </a:path>
                <a:path w="4010025" h="10159">
                  <a:moveTo>
                    <a:pt x="981075" y="0"/>
                  </a:moveTo>
                  <a:lnTo>
                    <a:pt x="971550" y="0"/>
                  </a:lnTo>
                  <a:lnTo>
                    <a:pt x="971550" y="9537"/>
                  </a:lnTo>
                  <a:lnTo>
                    <a:pt x="981075" y="9537"/>
                  </a:lnTo>
                  <a:lnTo>
                    <a:pt x="981075" y="0"/>
                  </a:lnTo>
                  <a:close/>
                </a:path>
                <a:path w="4010025" h="10159">
                  <a:moveTo>
                    <a:pt x="1038225" y="0"/>
                  </a:moveTo>
                  <a:lnTo>
                    <a:pt x="1028700" y="0"/>
                  </a:lnTo>
                  <a:lnTo>
                    <a:pt x="1028700" y="9537"/>
                  </a:lnTo>
                  <a:lnTo>
                    <a:pt x="1038225" y="9537"/>
                  </a:lnTo>
                  <a:lnTo>
                    <a:pt x="1038225" y="0"/>
                  </a:lnTo>
                  <a:close/>
                </a:path>
                <a:path w="4010025" h="10159">
                  <a:moveTo>
                    <a:pt x="1095375" y="0"/>
                  </a:moveTo>
                  <a:lnTo>
                    <a:pt x="1085850" y="0"/>
                  </a:lnTo>
                  <a:lnTo>
                    <a:pt x="1085850" y="9537"/>
                  </a:lnTo>
                  <a:lnTo>
                    <a:pt x="1095375" y="9537"/>
                  </a:lnTo>
                  <a:lnTo>
                    <a:pt x="1095375" y="0"/>
                  </a:lnTo>
                  <a:close/>
                </a:path>
                <a:path w="4010025" h="10159">
                  <a:moveTo>
                    <a:pt x="1152525" y="0"/>
                  </a:moveTo>
                  <a:lnTo>
                    <a:pt x="1143000" y="0"/>
                  </a:lnTo>
                  <a:lnTo>
                    <a:pt x="1143000" y="9537"/>
                  </a:lnTo>
                  <a:lnTo>
                    <a:pt x="1152525" y="9537"/>
                  </a:lnTo>
                  <a:lnTo>
                    <a:pt x="1152525" y="0"/>
                  </a:lnTo>
                  <a:close/>
                </a:path>
                <a:path w="4010025" h="10159">
                  <a:moveTo>
                    <a:pt x="1209675" y="0"/>
                  </a:moveTo>
                  <a:lnTo>
                    <a:pt x="1200150" y="0"/>
                  </a:lnTo>
                  <a:lnTo>
                    <a:pt x="1200150" y="9537"/>
                  </a:lnTo>
                  <a:lnTo>
                    <a:pt x="1209675" y="9537"/>
                  </a:lnTo>
                  <a:lnTo>
                    <a:pt x="1209675" y="0"/>
                  </a:lnTo>
                  <a:close/>
                </a:path>
                <a:path w="4010025" h="10159">
                  <a:moveTo>
                    <a:pt x="1266825" y="0"/>
                  </a:moveTo>
                  <a:lnTo>
                    <a:pt x="1257300" y="0"/>
                  </a:lnTo>
                  <a:lnTo>
                    <a:pt x="1257300" y="9537"/>
                  </a:lnTo>
                  <a:lnTo>
                    <a:pt x="1266825" y="9537"/>
                  </a:lnTo>
                  <a:lnTo>
                    <a:pt x="1266825" y="0"/>
                  </a:lnTo>
                  <a:close/>
                </a:path>
                <a:path w="4010025" h="10159">
                  <a:moveTo>
                    <a:pt x="1323975" y="0"/>
                  </a:moveTo>
                  <a:lnTo>
                    <a:pt x="1314450" y="0"/>
                  </a:lnTo>
                  <a:lnTo>
                    <a:pt x="1314450" y="9537"/>
                  </a:lnTo>
                  <a:lnTo>
                    <a:pt x="1323975" y="9537"/>
                  </a:lnTo>
                  <a:lnTo>
                    <a:pt x="1323975" y="0"/>
                  </a:lnTo>
                  <a:close/>
                </a:path>
                <a:path w="4010025" h="10159">
                  <a:moveTo>
                    <a:pt x="1381125" y="0"/>
                  </a:moveTo>
                  <a:lnTo>
                    <a:pt x="1371600" y="0"/>
                  </a:lnTo>
                  <a:lnTo>
                    <a:pt x="1371600" y="9537"/>
                  </a:lnTo>
                  <a:lnTo>
                    <a:pt x="1381125" y="9537"/>
                  </a:lnTo>
                  <a:lnTo>
                    <a:pt x="1381125" y="0"/>
                  </a:lnTo>
                  <a:close/>
                </a:path>
                <a:path w="4010025" h="10159">
                  <a:moveTo>
                    <a:pt x="1438275" y="0"/>
                  </a:moveTo>
                  <a:lnTo>
                    <a:pt x="1428750" y="0"/>
                  </a:lnTo>
                  <a:lnTo>
                    <a:pt x="1428750" y="9537"/>
                  </a:lnTo>
                  <a:lnTo>
                    <a:pt x="1438275" y="9537"/>
                  </a:lnTo>
                  <a:lnTo>
                    <a:pt x="1438275" y="0"/>
                  </a:lnTo>
                  <a:close/>
                </a:path>
                <a:path w="4010025" h="10159">
                  <a:moveTo>
                    <a:pt x="1495425" y="0"/>
                  </a:moveTo>
                  <a:lnTo>
                    <a:pt x="1485900" y="0"/>
                  </a:lnTo>
                  <a:lnTo>
                    <a:pt x="1485900" y="9537"/>
                  </a:lnTo>
                  <a:lnTo>
                    <a:pt x="1495425" y="9537"/>
                  </a:lnTo>
                  <a:lnTo>
                    <a:pt x="1495425" y="0"/>
                  </a:lnTo>
                  <a:close/>
                </a:path>
                <a:path w="4010025" h="10159">
                  <a:moveTo>
                    <a:pt x="1552575" y="0"/>
                  </a:moveTo>
                  <a:lnTo>
                    <a:pt x="1543050" y="0"/>
                  </a:lnTo>
                  <a:lnTo>
                    <a:pt x="1543050" y="9537"/>
                  </a:lnTo>
                  <a:lnTo>
                    <a:pt x="1552575" y="9537"/>
                  </a:lnTo>
                  <a:lnTo>
                    <a:pt x="1552575" y="0"/>
                  </a:lnTo>
                  <a:close/>
                </a:path>
                <a:path w="4010025" h="10159">
                  <a:moveTo>
                    <a:pt x="1609725" y="0"/>
                  </a:moveTo>
                  <a:lnTo>
                    <a:pt x="1600200" y="0"/>
                  </a:lnTo>
                  <a:lnTo>
                    <a:pt x="1600200" y="9537"/>
                  </a:lnTo>
                  <a:lnTo>
                    <a:pt x="1609725" y="9537"/>
                  </a:lnTo>
                  <a:lnTo>
                    <a:pt x="1609725" y="0"/>
                  </a:lnTo>
                  <a:close/>
                </a:path>
                <a:path w="4010025" h="10159">
                  <a:moveTo>
                    <a:pt x="1666875" y="0"/>
                  </a:moveTo>
                  <a:lnTo>
                    <a:pt x="1657350" y="0"/>
                  </a:lnTo>
                  <a:lnTo>
                    <a:pt x="1657350" y="9537"/>
                  </a:lnTo>
                  <a:lnTo>
                    <a:pt x="1666875" y="9537"/>
                  </a:lnTo>
                  <a:lnTo>
                    <a:pt x="1666875" y="0"/>
                  </a:lnTo>
                  <a:close/>
                </a:path>
                <a:path w="4010025" h="10159">
                  <a:moveTo>
                    <a:pt x="1724025" y="0"/>
                  </a:moveTo>
                  <a:lnTo>
                    <a:pt x="1714500" y="0"/>
                  </a:lnTo>
                  <a:lnTo>
                    <a:pt x="1714500" y="9537"/>
                  </a:lnTo>
                  <a:lnTo>
                    <a:pt x="1724025" y="9537"/>
                  </a:lnTo>
                  <a:lnTo>
                    <a:pt x="1724025" y="0"/>
                  </a:lnTo>
                  <a:close/>
                </a:path>
                <a:path w="4010025" h="10159">
                  <a:moveTo>
                    <a:pt x="1781175" y="0"/>
                  </a:moveTo>
                  <a:lnTo>
                    <a:pt x="1771650" y="0"/>
                  </a:lnTo>
                  <a:lnTo>
                    <a:pt x="1771650" y="9537"/>
                  </a:lnTo>
                  <a:lnTo>
                    <a:pt x="1781175" y="9537"/>
                  </a:lnTo>
                  <a:lnTo>
                    <a:pt x="1781175" y="0"/>
                  </a:lnTo>
                  <a:close/>
                </a:path>
                <a:path w="4010025" h="10159">
                  <a:moveTo>
                    <a:pt x="1838325" y="0"/>
                  </a:moveTo>
                  <a:lnTo>
                    <a:pt x="1828800" y="0"/>
                  </a:lnTo>
                  <a:lnTo>
                    <a:pt x="1828800" y="9537"/>
                  </a:lnTo>
                  <a:lnTo>
                    <a:pt x="1838325" y="9537"/>
                  </a:lnTo>
                  <a:lnTo>
                    <a:pt x="1838325" y="0"/>
                  </a:lnTo>
                  <a:close/>
                </a:path>
                <a:path w="4010025" h="10159">
                  <a:moveTo>
                    <a:pt x="1895475" y="0"/>
                  </a:moveTo>
                  <a:lnTo>
                    <a:pt x="1885950" y="0"/>
                  </a:lnTo>
                  <a:lnTo>
                    <a:pt x="1885950" y="9537"/>
                  </a:lnTo>
                  <a:lnTo>
                    <a:pt x="1895475" y="9537"/>
                  </a:lnTo>
                  <a:lnTo>
                    <a:pt x="1895475" y="0"/>
                  </a:lnTo>
                  <a:close/>
                </a:path>
                <a:path w="4010025" h="10159">
                  <a:moveTo>
                    <a:pt x="1952625" y="0"/>
                  </a:moveTo>
                  <a:lnTo>
                    <a:pt x="1943100" y="0"/>
                  </a:lnTo>
                  <a:lnTo>
                    <a:pt x="1943100" y="9537"/>
                  </a:lnTo>
                  <a:lnTo>
                    <a:pt x="1952625" y="9537"/>
                  </a:lnTo>
                  <a:lnTo>
                    <a:pt x="1952625" y="0"/>
                  </a:lnTo>
                  <a:close/>
                </a:path>
                <a:path w="4010025" h="10159">
                  <a:moveTo>
                    <a:pt x="2009775" y="0"/>
                  </a:moveTo>
                  <a:lnTo>
                    <a:pt x="2000250" y="0"/>
                  </a:lnTo>
                  <a:lnTo>
                    <a:pt x="2000250" y="9537"/>
                  </a:lnTo>
                  <a:lnTo>
                    <a:pt x="2009775" y="9537"/>
                  </a:lnTo>
                  <a:lnTo>
                    <a:pt x="2009775" y="0"/>
                  </a:lnTo>
                  <a:close/>
                </a:path>
                <a:path w="4010025" h="10159">
                  <a:moveTo>
                    <a:pt x="2066925" y="0"/>
                  </a:moveTo>
                  <a:lnTo>
                    <a:pt x="2057400" y="0"/>
                  </a:lnTo>
                  <a:lnTo>
                    <a:pt x="2057400" y="9537"/>
                  </a:lnTo>
                  <a:lnTo>
                    <a:pt x="2066925" y="9537"/>
                  </a:lnTo>
                  <a:lnTo>
                    <a:pt x="2066925" y="0"/>
                  </a:lnTo>
                  <a:close/>
                </a:path>
                <a:path w="4010025" h="10159">
                  <a:moveTo>
                    <a:pt x="2124075" y="0"/>
                  </a:moveTo>
                  <a:lnTo>
                    <a:pt x="2114550" y="0"/>
                  </a:lnTo>
                  <a:lnTo>
                    <a:pt x="2114550" y="9537"/>
                  </a:lnTo>
                  <a:lnTo>
                    <a:pt x="2124075" y="9537"/>
                  </a:lnTo>
                  <a:lnTo>
                    <a:pt x="2124075" y="0"/>
                  </a:lnTo>
                  <a:close/>
                </a:path>
                <a:path w="4010025" h="10159">
                  <a:moveTo>
                    <a:pt x="2181225" y="0"/>
                  </a:moveTo>
                  <a:lnTo>
                    <a:pt x="2171700" y="0"/>
                  </a:lnTo>
                  <a:lnTo>
                    <a:pt x="2171700" y="9537"/>
                  </a:lnTo>
                  <a:lnTo>
                    <a:pt x="2181225" y="9537"/>
                  </a:lnTo>
                  <a:lnTo>
                    <a:pt x="2181225" y="0"/>
                  </a:lnTo>
                  <a:close/>
                </a:path>
                <a:path w="4010025" h="10159">
                  <a:moveTo>
                    <a:pt x="2238375" y="0"/>
                  </a:moveTo>
                  <a:lnTo>
                    <a:pt x="2228850" y="0"/>
                  </a:lnTo>
                  <a:lnTo>
                    <a:pt x="2228850" y="9537"/>
                  </a:lnTo>
                  <a:lnTo>
                    <a:pt x="2238375" y="9537"/>
                  </a:lnTo>
                  <a:lnTo>
                    <a:pt x="2238375" y="0"/>
                  </a:lnTo>
                  <a:close/>
                </a:path>
                <a:path w="4010025" h="10159">
                  <a:moveTo>
                    <a:pt x="2295525" y="0"/>
                  </a:moveTo>
                  <a:lnTo>
                    <a:pt x="2286000" y="0"/>
                  </a:lnTo>
                  <a:lnTo>
                    <a:pt x="2286000" y="9537"/>
                  </a:lnTo>
                  <a:lnTo>
                    <a:pt x="2295525" y="9537"/>
                  </a:lnTo>
                  <a:lnTo>
                    <a:pt x="2295525" y="0"/>
                  </a:lnTo>
                  <a:close/>
                </a:path>
                <a:path w="4010025" h="10159">
                  <a:moveTo>
                    <a:pt x="2352675" y="0"/>
                  </a:moveTo>
                  <a:lnTo>
                    <a:pt x="2343150" y="0"/>
                  </a:lnTo>
                  <a:lnTo>
                    <a:pt x="2343150" y="9537"/>
                  </a:lnTo>
                  <a:lnTo>
                    <a:pt x="2352675" y="9537"/>
                  </a:lnTo>
                  <a:lnTo>
                    <a:pt x="2352675" y="0"/>
                  </a:lnTo>
                  <a:close/>
                </a:path>
                <a:path w="4010025" h="10159">
                  <a:moveTo>
                    <a:pt x="2409825" y="0"/>
                  </a:moveTo>
                  <a:lnTo>
                    <a:pt x="2400300" y="0"/>
                  </a:lnTo>
                  <a:lnTo>
                    <a:pt x="2400300" y="9537"/>
                  </a:lnTo>
                  <a:lnTo>
                    <a:pt x="2409825" y="9537"/>
                  </a:lnTo>
                  <a:lnTo>
                    <a:pt x="2409825" y="0"/>
                  </a:lnTo>
                  <a:close/>
                </a:path>
                <a:path w="4010025" h="10159">
                  <a:moveTo>
                    <a:pt x="2466975" y="0"/>
                  </a:moveTo>
                  <a:lnTo>
                    <a:pt x="2457450" y="0"/>
                  </a:lnTo>
                  <a:lnTo>
                    <a:pt x="2457450" y="9537"/>
                  </a:lnTo>
                  <a:lnTo>
                    <a:pt x="2466975" y="9537"/>
                  </a:lnTo>
                  <a:lnTo>
                    <a:pt x="2466975" y="0"/>
                  </a:lnTo>
                  <a:close/>
                </a:path>
                <a:path w="4010025" h="10159">
                  <a:moveTo>
                    <a:pt x="2524125" y="0"/>
                  </a:moveTo>
                  <a:lnTo>
                    <a:pt x="2514600" y="0"/>
                  </a:lnTo>
                  <a:lnTo>
                    <a:pt x="2514600" y="9537"/>
                  </a:lnTo>
                  <a:lnTo>
                    <a:pt x="2524125" y="9537"/>
                  </a:lnTo>
                  <a:lnTo>
                    <a:pt x="2524125" y="0"/>
                  </a:lnTo>
                  <a:close/>
                </a:path>
                <a:path w="4010025" h="10159">
                  <a:moveTo>
                    <a:pt x="2581275" y="0"/>
                  </a:moveTo>
                  <a:lnTo>
                    <a:pt x="2571750" y="0"/>
                  </a:lnTo>
                  <a:lnTo>
                    <a:pt x="2571750" y="9537"/>
                  </a:lnTo>
                  <a:lnTo>
                    <a:pt x="2581275" y="9537"/>
                  </a:lnTo>
                  <a:lnTo>
                    <a:pt x="2581275" y="0"/>
                  </a:lnTo>
                  <a:close/>
                </a:path>
                <a:path w="4010025" h="10159">
                  <a:moveTo>
                    <a:pt x="2638425" y="0"/>
                  </a:moveTo>
                  <a:lnTo>
                    <a:pt x="2628900" y="0"/>
                  </a:lnTo>
                  <a:lnTo>
                    <a:pt x="2628900" y="9537"/>
                  </a:lnTo>
                  <a:lnTo>
                    <a:pt x="2638425" y="9537"/>
                  </a:lnTo>
                  <a:lnTo>
                    <a:pt x="2638425" y="0"/>
                  </a:lnTo>
                  <a:close/>
                </a:path>
                <a:path w="4010025" h="10159">
                  <a:moveTo>
                    <a:pt x="2695575" y="0"/>
                  </a:moveTo>
                  <a:lnTo>
                    <a:pt x="2686050" y="0"/>
                  </a:lnTo>
                  <a:lnTo>
                    <a:pt x="2686050" y="9537"/>
                  </a:lnTo>
                  <a:lnTo>
                    <a:pt x="2695575" y="9537"/>
                  </a:lnTo>
                  <a:lnTo>
                    <a:pt x="2695575" y="0"/>
                  </a:lnTo>
                  <a:close/>
                </a:path>
                <a:path w="4010025" h="10159">
                  <a:moveTo>
                    <a:pt x="2752725" y="0"/>
                  </a:moveTo>
                  <a:lnTo>
                    <a:pt x="2743200" y="0"/>
                  </a:lnTo>
                  <a:lnTo>
                    <a:pt x="2743200" y="9537"/>
                  </a:lnTo>
                  <a:lnTo>
                    <a:pt x="2752725" y="9537"/>
                  </a:lnTo>
                  <a:lnTo>
                    <a:pt x="2752725" y="0"/>
                  </a:lnTo>
                  <a:close/>
                </a:path>
                <a:path w="4010025" h="10159">
                  <a:moveTo>
                    <a:pt x="2809875" y="0"/>
                  </a:moveTo>
                  <a:lnTo>
                    <a:pt x="2800350" y="0"/>
                  </a:lnTo>
                  <a:lnTo>
                    <a:pt x="2800350" y="9537"/>
                  </a:lnTo>
                  <a:lnTo>
                    <a:pt x="2809875" y="9537"/>
                  </a:lnTo>
                  <a:lnTo>
                    <a:pt x="2809875" y="0"/>
                  </a:lnTo>
                  <a:close/>
                </a:path>
                <a:path w="4010025" h="10159">
                  <a:moveTo>
                    <a:pt x="2867025" y="0"/>
                  </a:moveTo>
                  <a:lnTo>
                    <a:pt x="2857500" y="0"/>
                  </a:lnTo>
                  <a:lnTo>
                    <a:pt x="2857500" y="9537"/>
                  </a:lnTo>
                  <a:lnTo>
                    <a:pt x="2867025" y="9537"/>
                  </a:lnTo>
                  <a:lnTo>
                    <a:pt x="2867025" y="0"/>
                  </a:lnTo>
                  <a:close/>
                </a:path>
                <a:path w="4010025" h="10159">
                  <a:moveTo>
                    <a:pt x="2924175" y="0"/>
                  </a:moveTo>
                  <a:lnTo>
                    <a:pt x="2914650" y="0"/>
                  </a:lnTo>
                  <a:lnTo>
                    <a:pt x="2914650" y="9537"/>
                  </a:lnTo>
                  <a:lnTo>
                    <a:pt x="2924175" y="9537"/>
                  </a:lnTo>
                  <a:lnTo>
                    <a:pt x="2924175" y="0"/>
                  </a:lnTo>
                  <a:close/>
                </a:path>
                <a:path w="4010025" h="10159">
                  <a:moveTo>
                    <a:pt x="2981325" y="0"/>
                  </a:moveTo>
                  <a:lnTo>
                    <a:pt x="2971800" y="0"/>
                  </a:lnTo>
                  <a:lnTo>
                    <a:pt x="2971800" y="9537"/>
                  </a:lnTo>
                  <a:lnTo>
                    <a:pt x="2981325" y="9537"/>
                  </a:lnTo>
                  <a:lnTo>
                    <a:pt x="2981325" y="0"/>
                  </a:lnTo>
                  <a:close/>
                </a:path>
                <a:path w="4010025" h="10159">
                  <a:moveTo>
                    <a:pt x="3038475" y="0"/>
                  </a:moveTo>
                  <a:lnTo>
                    <a:pt x="3028950" y="0"/>
                  </a:lnTo>
                  <a:lnTo>
                    <a:pt x="3028950" y="9537"/>
                  </a:lnTo>
                  <a:lnTo>
                    <a:pt x="3038475" y="9537"/>
                  </a:lnTo>
                  <a:lnTo>
                    <a:pt x="3038475" y="0"/>
                  </a:lnTo>
                  <a:close/>
                </a:path>
                <a:path w="4010025" h="10159">
                  <a:moveTo>
                    <a:pt x="3095625" y="0"/>
                  </a:moveTo>
                  <a:lnTo>
                    <a:pt x="3086100" y="0"/>
                  </a:lnTo>
                  <a:lnTo>
                    <a:pt x="3086100" y="9537"/>
                  </a:lnTo>
                  <a:lnTo>
                    <a:pt x="3095625" y="9537"/>
                  </a:lnTo>
                  <a:lnTo>
                    <a:pt x="3095625" y="0"/>
                  </a:lnTo>
                  <a:close/>
                </a:path>
                <a:path w="4010025" h="10159">
                  <a:moveTo>
                    <a:pt x="3152775" y="0"/>
                  </a:moveTo>
                  <a:lnTo>
                    <a:pt x="3143250" y="0"/>
                  </a:lnTo>
                  <a:lnTo>
                    <a:pt x="3143250" y="9537"/>
                  </a:lnTo>
                  <a:lnTo>
                    <a:pt x="3152775" y="9537"/>
                  </a:lnTo>
                  <a:lnTo>
                    <a:pt x="3152775" y="0"/>
                  </a:lnTo>
                  <a:close/>
                </a:path>
                <a:path w="4010025" h="10159">
                  <a:moveTo>
                    <a:pt x="3209925" y="0"/>
                  </a:moveTo>
                  <a:lnTo>
                    <a:pt x="3200400" y="0"/>
                  </a:lnTo>
                  <a:lnTo>
                    <a:pt x="3200400" y="9537"/>
                  </a:lnTo>
                  <a:lnTo>
                    <a:pt x="3209925" y="9537"/>
                  </a:lnTo>
                  <a:lnTo>
                    <a:pt x="3209925" y="0"/>
                  </a:lnTo>
                  <a:close/>
                </a:path>
                <a:path w="4010025" h="10159">
                  <a:moveTo>
                    <a:pt x="3267075" y="0"/>
                  </a:moveTo>
                  <a:lnTo>
                    <a:pt x="3257550" y="0"/>
                  </a:lnTo>
                  <a:lnTo>
                    <a:pt x="3257550" y="9537"/>
                  </a:lnTo>
                  <a:lnTo>
                    <a:pt x="3267075" y="9537"/>
                  </a:lnTo>
                  <a:lnTo>
                    <a:pt x="3267075" y="0"/>
                  </a:lnTo>
                  <a:close/>
                </a:path>
                <a:path w="4010025" h="10159">
                  <a:moveTo>
                    <a:pt x="3324225" y="0"/>
                  </a:moveTo>
                  <a:lnTo>
                    <a:pt x="3314700" y="0"/>
                  </a:lnTo>
                  <a:lnTo>
                    <a:pt x="3314700" y="9537"/>
                  </a:lnTo>
                  <a:lnTo>
                    <a:pt x="3324225" y="9537"/>
                  </a:lnTo>
                  <a:lnTo>
                    <a:pt x="3324225" y="0"/>
                  </a:lnTo>
                  <a:close/>
                </a:path>
                <a:path w="4010025" h="10159">
                  <a:moveTo>
                    <a:pt x="3381375" y="0"/>
                  </a:moveTo>
                  <a:lnTo>
                    <a:pt x="3371850" y="0"/>
                  </a:lnTo>
                  <a:lnTo>
                    <a:pt x="3371850" y="9537"/>
                  </a:lnTo>
                  <a:lnTo>
                    <a:pt x="3381375" y="9537"/>
                  </a:lnTo>
                  <a:lnTo>
                    <a:pt x="3381375" y="0"/>
                  </a:lnTo>
                  <a:close/>
                </a:path>
                <a:path w="4010025" h="10159">
                  <a:moveTo>
                    <a:pt x="3438525" y="0"/>
                  </a:moveTo>
                  <a:lnTo>
                    <a:pt x="3429000" y="0"/>
                  </a:lnTo>
                  <a:lnTo>
                    <a:pt x="3429000" y="9537"/>
                  </a:lnTo>
                  <a:lnTo>
                    <a:pt x="3438525" y="9537"/>
                  </a:lnTo>
                  <a:lnTo>
                    <a:pt x="3438525" y="0"/>
                  </a:lnTo>
                  <a:close/>
                </a:path>
                <a:path w="4010025" h="10159">
                  <a:moveTo>
                    <a:pt x="3495675" y="0"/>
                  </a:moveTo>
                  <a:lnTo>
                    <a:pt x="3486150" y="0"/>
                  </a:lnTo>
                  <a:lnTo>
                    <a:pt x="3486150" y="9537"/>
                  </a:lnTo>
                  <a:lnTo>
                    <a:pt x="3495675" y="9537"/>
                  </a:lnTo>
                  <a:lnTo>
                    <a:pt x="3495675" y="0"/>
                  </a:lnTo>
                  <a:close/>
                </a:path>
                <a:path w="4010025" h="10159">
                  <a:moveTo>
                    <a:pt x="3552825" y="0"/>
                  </a:moveTo>
                  <a:lnTo>
                    <a:pt x="3543300" y="0"/>
                  </a:lnTo>
                  <a:lnTo>
                    <a:pt x="3543300" y="9537"/>
                  </a:lnTo>
                  <a:lnTo>
                    <a:pt x="3552825" y="9537"/>
                  </a:lnTo>
                  <a:lnTo>
                    <a:pt x="3552825" y="0"/>
                  </a:lnTo>
                  <a:close/>
                </a:path>
                <a:path w="4010025" h="10159">
                  <a:moveTo>
                    <a:pt x="3609975" y="0"/>
                  </a:moveTo>
                  <a:lnTo>
                    <a:pt x="3600450" y="0"/>
                  </a:lnTo>
                  <a:lnTo>
                    <a:pt x="3600450" y="9537"/>
                  </a:lnTo>
                  <a:lnTo>
                    <a:pt x="3609975" y="9537"/>
                  </a:lnTo>
                  <a:lnTo>
                    <a:pt x="3609975" y="0"/>
                  </a:lnTo>
                  <a:close/>
                </a:path>
                <a:path w="4010025" h="10159">
                  <a:moveTo>
                    <a:pt x="3667125" y="0"/>
                  </a:moveTo>
                  <a:lnTo>
                    <a:pt x="3657600" y="0"/>
                  </a:lnTo>
                  <a:lnTo>
                    <a:pt x="3657600" y="9537"/>
                  </a:lnTo>
                  <a:lnTo>
                    <a:pt x="3667125" y="9537"/>
                  </a:lnTo>
                  <a:lnTo>
                    <a:pt x="3667125" y="0"/>
                  </a:lnTo>
                  <a:close/>
                </a:path>
                <a:path w="4010025" h="10159">
                  <a:moveTo>
                    <a:pt x="3724275" y="0"/>
                  </a:moveTo>
                  <a:lnTo>
                    <a:pt x="3714750" y="0"/>
                  </a:lnTo>
                  <a:lnTo>
                    <a:pt x="3714750" y="9537"/>
                  </a:lnTo>
                  <a:lnTo>
                    <a:pt x="3724275" y="9537"/>
                  </a:lnTo>
                  <a:lnTo>
                    <a:pt x="3724275" y="0"/>
                  </a:lnTo>
                  <a:close/>
                </a:path>
                <a:path w="4010025" h="10159">
                  <a:moveTo>
                    <a:pt x="3781425" y="0"/>
                  </a:moveTo>
                  <a:lnTo>
                    <a:pt x="3771900" y="0"/>
                  </a:lnTo>
                  <a:lnTo>
                    <a:pt x="3771900" y="9537"/>
                  </a:lnTo>
                  <a:lnTo>
                    <a:pt x="3781425" y="9537"/>
                  </a:lnTo>
                  <a:lnTo>
                    <a:pt x="3781425" y="0"/>
                  </a:lnTo>
                  <a:close/>
                </a:path>
                <a:path w="4010025" h="10159">
                  <a:moveTo>
                    <a:pt x="3838575" y="0"/>
                  </a:moveTo>
                  <a:lnTo>
                    <a:pt x="3829050" y="0"/>
                  </a:lnTo>
                  <a:lnTo>
                    <a:pt x="3829050" y="9537"/>
                  </a:lnTo>
                  <a:lnTo>
                    <a:pt x="3838575" y="9537"/>
                  </a:lnTo>
                  <a:lnTo>
                    <a:pt x="3838575" y="0"/>
                  </a:lnTo>
                  <a:close/>
                </a:path>
                <a:path w="4010025" h="10159">
                  <a:moveTo>
                    <a:pt x="3895725" y="0"/>
                  </a:moveTo>
                  <a:lnTo>
                    <a:pt x="3886200" y="0"/>
                  </a:lnTo>
                  <a:lnTo>
                    <a:pt x="3886200" y="9537"/>
                  </a:lnTo>
                  <a:lnTo>
                    <a:pt x="3895725" y="9537"/>
                  </a:lnTo>
                  <a:lnTo>
                    <a:pt x="3895725" y="0"/>
                  </a:lnTo>
                  <a:close/>
                </a:path>
                <a:path w="4010025" h="10159">
                  <a:moveTo>
                    <a:pt x="3952875" y="0"/>
                  </a:moveTo>
                  <a:lnTo>
                    <a:pt x="3943350" y="0"/>
                  </a:lnTo>
                  <a:lnTo>
                    <a:pt x="3943350" y="9537"/>
                  </a:lnTo>
                  <a:lnTo>
                    <a:pt x="3952875" y="9537"/>
                  </a:lnTo>
                  <a:lnTo>
                    <a:pt x="3952875" y="0"/>
                  </a:lnTo>
                  <a:close/>
                </a:path>
                <a:path w="4010025" h="10159">
                  <a:moveTo>
                    <a:pt x="4010025" y="0"/>
                  </a:moveTo>
                  <a:lnTo>
                    <a:pt x="4000500" y="0"/>
                  </a:lnTo>
                  <a:lnTo>
                    <a:pt x="4000500" y="9537"/>
                  </a:lnTo>
                  <a:lnTo>
                    <a:pt x="4010025" y="9537"/>
                  </a:lnTo>
                  <a:lnTo>
                    <a:pt x="4010025" y="0"/>
                  </a:lnTo>
                  <a:close/>
                </a:path>
              </a:pathLst>
            </a:custGeom>
            <a:solidFill>
              <a:srgbClr val="B4B9C2"/>
            </a:solidFill>
          </p:spPr>
          <p:txBody>
            <a:bodyPr wrap="square" lIns="0" tIns="0" rIns="0" bIns="0" rtlCol="0"/>
            <a:lstStyle/>
            <a:p>
              <a:endParaRPr/>
            </a:p>
          </p:txBody>
        </p:sp>
        <p:sp>
          <p:nvSpPr>
            <p:cNvPr id="12" name="object 12"/>
            <p:cNvSpPr/>
            <p:nvPr/>
          </p:nvSpPr>
          <p:spPr>
            <a:xfrm>
              <a:off x="4581537" y="5813818"/>
              <a:ext cx="7324725" cy="809625"/>
            </a:xfrm>
            <a:custGeom>
              <a:avLst/>
              <a:gdLst/>
              <a:ahLst/>
              <a:cxnLst/>
              <a:rect l="l" t="t" r="r" b="b"/>
              <a:pathLst>
                <a:path w="7324725" h="809625">
                  <a:moveTo>
                    <a:pt x="9525" y="0"/>
                  </a:moveTo>
                  <a:lnTo>
                    <a:pt x="0" y="0"/>
                  </a:lnTo>
                  <a:lnTo>
                    <a:pt x="0" y="9525"/>
                  </a:lnTo>
                  <a:lnTo>
                    <a:pt x="9525" y="9525"/>
                  </a:lnTo>
                  <a:lnTo>
                    <a:pt x="9525" y="0"/>
                  </a:lnTo>
                  <a:close/>
                </a:path>
                <a:path w="7324725" h="809625">
                  <a:moveTo>
                    <a:pt x="66675" y="0"/>
                  </a:moveTo>
                  <a:lnTo>
                    <a:pt x="57150" y="0"/>
                  </a:lnTo>
                  <a:lnTo>
                    <a:pt x="57150" y="9525"/>
                  </a:lnTo>
                  <a:lnTo>
                    <a:pt x="66675" y="9525"/>
                  </a:lnTo>
                  <a:lnTo>
                    <a:pt x="66675" y="0"/>
                  </a:lnTo>
                  <a:close/>
                </a:path>
                <a:path w="7324725" h="809625">
                  <a:moveTo>
                    <a:pt x="123825" y="0"/>
                  </a:moveTo>
                  <a:lnTo>
                    <a:pt x="114300" y="0"/>
                  </a:lnTo>
                  <a:lnTo>
                    <a:pt x="114300" y="9525"/>
                  </a:lnTo>
                  <a:lnTo>
                    <a:pt x="123825" y="9525"/>
                  </a:lnTo>
                  <a:lnTo>
                    <a:pt x="123825" y="0"/>
                  </a:lnTo>
                  <a:close/>
                </a:path>
                <a:path w="7324725" h="809625">
                  <a:moveTo>
                    <a:pt x="180975" y="0"/>
                  </a:moveTo>
                  <a:lnTo>
                    <a:pt x="171450" y="0"/>
                  </a:lnTo>
                  <a:lnTo>
                    <a:pt x="171450" y="9525"/>
                  </a:lnTo>
                  <a:lnTo>
                    <a:pt x="180975" y="9525"/>
                  </a:lnTo>
                  <a:lnTo>
                    <a:pt x="180975" y="0"/>
                  </a:lnTo>
                  <a:close/>
                </a:path>
                <a:path w="7324725" h="809625">
                  <a:moveTo>
                    <a:pt x="238125" y="0"/>
                  </a:moveTo>
                  <a:lnTo>
                    <a:pt x="228600" y="0"/>
                  </a:lnTo>
                  <a:lnTo>
                    <a:pt x="228600" y="9525"/>
                  </a:lnTo>
                  <a:lnTo>
                    <a:pt x="238125" y="9525"/>
                  </a:lnTo>
                  <a:lnTo>
                    <a:pt x="238125" y="0"/>
                  </a:lnTo>
                  <a:close/>
                </a:path>
                <a:path w="7324725" h="809625">
                  <a:moveTo>
                    <a:pt x="295275" y="0"/>
                  </a:moveTo>
                  <a:lnTo>
                    <a:pt x="285750" y="0"/>
                  </a:lnTo>
                  <a:lnTo>
                    <a:pt x="285750" y="9525"/>
                  </a:lnTo>
                  <a:lnTo>
                    <a:pt x="295275" y="9525"/>
                  </a:lnTo>
                  <a:lnTo>
                    <a:pt x="295275" y="0"/>
                  </a:lnTo>
                  <a:close/>
                </a:path>
                <a:path w="7324725" h="809625">
                  <a:moveTo>
                    <a:pt x="352425" y="0"/>
                  </a:moveTo>
                  <a:lnTo>
                    <a:pt x="342900" y="0"/>
                  </a:lnTo>
                  <a:lnTo>
                    <a:pt x="342900" y="9525"/>
                  </a:lnTo>
                  <a:lnTo>
                    <a:pt x="352425" y="9525"/>
                  </a:lnTo>
                  <a:lnTo>
                    <a:pt x="352425" y="0"/>
                  </a:lnTo>
                  <a:close/>
                </a:path>
                <a:path w="7324725" h="809625">
                  <a:moveTo>
                    <a:pt x="409575" y="0"/>
                  </a:moveTo>
                  <a:lnTo>
                    <a:pt x="400050" y="0"/>
                  </a:lnTo>
                  <a:lnTo>
                    <a:pt x="400050" y="9525"/>
                  </a:lnTo>
                  <a:lnTo>
                    <a:pt x="409575" y="9525"/>
                  </a:lnTo>
                  <a:lnTo>
                    <a:pt x="409575" y="0"/>
                  </a:lnTo>
                  <a:close/>
                </a:path>
                <a:path w="7324725" h="809625">
                  <a:moveTo>
                    <a:pt x="466725" y="0"/>
                  </a:moveTo>
                  <a:lnTo>
                    <a:pt x="457200" y="0"/>
                  </a:lnTo>
                  <a:lnTo>
                    <a:pt x="457200" y="9525"/>
                  </a:lnTo>
                  <a:lnTo>
                    <a:pt x="466725" y="9525"/>
                  </a:lnTo>
                  <a:lnTo>
                    <a:pt x="466725" y="0"/>
                  </a:lnTo>
                  <a:close/>
                </a:path>
                <a:path w="7324725" h="809625">
                  <a:moveTo>
                    <a:pt x="523875" y="0"/>
                  </a:moveTo>
                  <a:lnTo>
                    <a:pt x="514350" y="0"/>
                  </a:lnTo>
                  <a:lnTo>
                    <a:pt x="514350" y="9525"/>
                  </a:lnTo>
                  <a:lnTo>
                    <a:pt x="523875" y="9525"/>
                  </a:lnTo>
                  <a:lnTo>
                    <a:pt x="523875" y="0"/>
                  </a:lnTo>
                  <a:close/>
                </a:path>
                <a:path w="7324725" h="809625">
                  <a:moveTo>
                    <a:pt x="581025" y="0"/>
                  </a:moveTo>
                  <a:lnTo>
                    <a:pt x="571500" y="0"/>
                  </a:lnTo>
                  <a:lnTo>
                    <a:pt x="571500" y="9525"/>
                  </a:lnTo>
                  <a:lnTo>
                    <a:pt x="581025" y="9525"/>
                  </a:lnTo>
                  <a:lnTo>
                    <a:pt x="581025" y="0"/>
                  </a:lnTo>
                  <a:close/>
                </a:path>
                <a:path w="7324725" h="809625">
                  <a:moveTo>
                    <a:pt x="638175" y="0"/>
                  </a:moveTo>
                  <a:lnTo>
                    <a:pt x="628650" y="0"/>
                  </a:lnTo>
                  <a:lnTo>
                    <a:pt x="628650" y="9525"/>
                  </a:lnTo>
                  <a:lnTo>
                    <a:pt x="638175" y="9525"/>
                  </a:lnTo>
                  <a:lnTo>
                    <a:pt x="638175" y="0"/>
                  </a:lnTo>
                  <a:close/>
                </a:path>
                <a:path w="7324725" h="809625">
                  <a:moveTo>
                    <a:pt x="4010025" y="799693"/>
                  </a:moveTo>
                  <a:lnTo>
                    <a:pt x="4000500" y="799693"/>
                  </a:lnTo>
                  <a:lnTo>
                    <a:pt x="4000500" y="809231"/>
                  </a:lnTo>
                  <a:lnTo>
                    <a:pt x="4010025" y="809231"/>
                  </a:lnTo>
                  <a:lnTo>
                    <a:pt x="4010025" y="799693"/>
                  </a:lnTo>
                  <a:close/>
                </a:path>
                <a:path w="7324725" h="809625">
                  <a:moveTo>
                    <a:pt x="4067175" y="799693"/>
                  </a:moveTo>
                  <a:lnTo>
                    <a:pt x="4057650" y="799693"/>
                  </a:lnTo>
                  <a:lnTo>
                    <a:pt x="4057650" y="809231"/>
                  </a:lnTo>
                  <a:lnTo>
                    <a:pt x="4067175" y="809231"/>
                  </a:lnTo>
                  <a:lnTo>
                    <a:pt x="4067175" y="799693"/>
                  </a:lnTo>
                  <a:close/>
                </a:path>
                <a:path w="7324725" h="809625">
                  <a:moveTo>
                    <a:pt x="4124325" y="799693"/>
                  </a:moveTo>
                  <a:lnTo>
                    <a:pt x="4114800" y="799693"/>
                  </a:lnTo>
                  <a:lnTo>
                    <a:pt x="4114800" y="809231"/>
                  </a:lnTo>
                  <a:lnTo>
                    <a:pt x="4124325" y="809231"/>
                  </a:lnTo>
                  <a:lnTo>
                    <a:pt x="4124325" y="799693"/>
                  </a:lnTo>
                  <a:close/>
                </a:path>
                <a:path w="7324725" h="809625">
                  <a:moveTo>
                    <a:pt x="4181475" y="799693"/>
                  </a:moveTo>
                  <a:lnTo>
                    <a:pt x="4171950" y="799693"/>
                  </a:lnTo>
                  <a:lnTo>
                    <a:pt x="4171950" y="809231"/>
                  </a:lnTo>
                  <a:lnTo>
                    <a:pt x="4181475" y="809231"/>
                  </a:lnTo>
                  <a:lnTo>
                    <a:pt x="4181475" y="799693"/>
                  </a:lnTo>
                  <a:close/>
                </a:path>
                <a:path w="7324725" h="809625">
                  <a:moveTo>
                    <a:pt x="4238625" y="799693"/>
                  </a:moveTo>
                  <a:lnTo>
                    <a:pt x="4229100" y="799693"/>
                  </a:lnTo>
                  <a:lnTo>
                    <a:pt x="4229100" y="809231"/>
                  </a:lnTo>
                  <a:lnTo>
                    <a:pt x="4238625" y="809231"/>
                  </a:lnTo>
                  <a:lnTo>
                    <a:pt x="4238625" y="799693"/>
                  </a:lnTo>
                  <a:close/>
                </a:path>
                <a:path w="7324725" h="809625">
                  <a:moveTo>
                    <a:pt x="4295775" y="799693"/>
                  </a:moveTo>
                  <a:lnTo>
                    <a:pt x="4286250" y="799693"/>
                  </a:lnTo>
                  <a:lnTo>
                    <a:pt x="4286250" y="809231"/>
                  </a:lnTo>
                  <a:lnTo>
                    <a:pt x="4295775" y="809231"/>
                  </a:lnTo>
                  <a:lnTo>
                    <a:pt x="4295775" y="799693"/>
                  </a:lnTo>
                  <a:close/>
                </a:path>
                <a:path w="7324725" h="809625">
                  <a:moveTo>
                    <a:pt x="4352925" y="799693"/>
                  </a:moveTo>
                  <a:lnTo>
                    <a:pt x="4343400" y="799693"/>
                  </a:lnTo>
                  <a:lnTo>
                    <a:pt x="4343400" y="809231"/>
                  </a:lnTo>
                  <a:lnTo>
                    <a:pt x="4352925" y="809231"/>
                  </a:lnTo>
                  <a:lnTo>
                    <a:pt x="4352925" y="799693"/>
                  </a:lnTo>
                  <a:close/>
                </a:path>
                <a:path w="7324725" h="809625">
                  <a:moveTo>
                    <a:pt x="4410075" y="799693"/>
                  </a:moveTo>
                  <a:lnTo>
                    <a:pt x="4400550" y="799693"/>
                  </a:lnTo>
                  <a:lnTo>
                    <a:pt x="4400550" y="809231"/>
                  </a:lnTo>
                  <a:lnTo>
                    <a:pt x="4410075" y="809231"/>
                  </a:lnTo>
                  <a:lnTo>
                    <a:pt x="4410075" y="799693"/>
                  </a:lnTo>
                  <a:close/>
                </a:path>
                <a:path w="7324725" h="809625">
                  <a:moveTo>
                    <a:pt x="4467225" y="799693"/>
                  </a:moveTo>
                  <a:lnTo>
                    <a:pt x="4457700" y="799693"/>
                  </a:lnTo>
                  <a:lnTo>
                    <a:pt x="4457700" y="809231"/>
                  </a:lnTo>
                  <a:lnTo>
                    <a:pt x="4467225" y="809231"/>
                  </a:lnTo>
                  <a:lnTo>
                    <a:pt x="4467225" y="799693"/>
                  </a:lnTo>
                  <a:close/>
                </a:path>
                <a:path w="7324725" h="809625">
                  <a:moveTo>
                    <a:pt x="4524375" y="799693"/>
                  </a:moveTo>
                  <a:lnTo>
                    <a:pt x="4514850" y="799693"/>
                  </a:lnTo>
                  <a:lnTo>
                    <a:pt x="4514850" y="809231"/>
                  </a:lnTo>
                  <a:lnTo>
                    <a:pt x="4524375" y="809231"/>
                  </a:lnTo>
                  <a:lnTo>
                    <a:pt x="4524375" y="799693"/>
                  </a:lnTo>
                  <a:close/>
                </a:path>
                <a:path w="7324725" h="809625">
                  <a:moveTo>
                    <a:pt x="4581525" y="799693"/>
                  </a:moveTo>
                  <a:lnTo>
                    <a:pt x="4572000" y="799693"/>
                  </a:lnTo>
                  <a:lnTo>
                    <a:pt x="4572000" y="809231"/>
                  </a:lnTo>
                  <a:lnTo>
                    <a:pt x="4581525" y="809231"/>
                  </a:lnTo>
                  <a:lnTo>
                    <a:pt x="4581525" y="799693"/>
                  </a:lnTo>
                  <a:close/>
                </a:path>
                <a:path w="7324725" h="809625">
                  <a:moveTo>
                    <a:pt x="4638675" y="799693"/>
                  </a:moveTo>
                  <a:lnTo>
                    <a:pt x="4629150" y="799693"/>
                  </a:lnTo>
                  <a:lnTo>
                    <a:pt x="4629150" y="809231"/>
                  </a:lnTo>
                  <a:lnTo>
                    <a:pt x="4638675" y="809231"/>
                  </a:lnTo>
                  <a:lnTo>
                    <a:pt x="4638675" y="799693"/>
                  </a:lnTo>
                  <a:close/>
                </a:path>
                <a:path w="7324725" h="809625">
                  <a:moveTo>
                    <a:pt x="4695825" y="799693"/>
                  </a:moveTo>
                  <a:lnTo>
                    <a:pt x="4686300" y="799693"/>
                  </a:lnTo>
                  <a:lnTo>
                    <a:pt x="4686300" y="809231"/>
                  </a:lnTo>
                  <a:lnTo>
                    <a:pt x="4695825" y="809231"/>
                  </a:lnTo>
                  <a:lnTo>
                    <a:pt x="4695825" y="799693"/>
                  </a:lnTo>
                  <a:close/>
                </a:path>
                <a:path w="7324725" h="809625">
                  <a:moveTo>
                    <a:pt x="4752975" y="799693"/>
                  </a:moveTo>
                  <a:lnTo>
                    <a:pt x="4743450" y="799693"/>
                  </a:lnTo>
                  <a:lnTo>
                    <a:pt x="4743450" y="809231"/>
                  </a:lnTo>
                  <a:lnTo>
                    <a:pt x="4752975" y="809231"/>
                  </a:lnTo>
                  <a:lnTo>
                    <a:pt x="4752975" y="799693"/>
                  </a:lnTo>
                  <a:close/>
                </a:path>
                <a:path w="7324725" h="809625">
                  <a:moveTo>
                    <a:pt x="4810125" y="799693"/>
                  </a:moveTo>
                  <a:lnTo>
                    <a:pt x="4800600" y="799693"/>
                  </a:lnTo>
                  <a:lnTo>
                    <a:pt x="4800600" y="809231"/>
                  </a:lnTo>
                  <a:lnTo>
                    <a:pt x="4810125" y="809231"/>
                  </a:lnTo>
                  <a:lnTo>
                    <a:pt x="4810125" y="799693"/>
                  </a:lnTo>
                  <a:close/>
                </a:path>
                <a:path w="7324725" h="809625">
                  <a:moveTo>
                    <a:pt x="4867275" y="799693"/>
                  </a:moveTo>
                  <a:lnTo>
                    <a:pt x="4857750" y="799693"/>
                  </a:lnTo>
                  <a:lnTo>
                    <a:pt x="4857750" y="809231"/>
                  </a:lnTo>
                  <a:lnTo>
                    <a:pt x="4867275" y="809231"/>
                  </a:lnTo>
                  <a:lnTo>
                    <a:pt x="4867275" y="799693"/>
                  </a:lnTo>
                  <a:close/>
                </a:path>
                <a:path w="7324725" h="809625">
                  <a:moveTo>
                    <a:pt x="4924425" y="799693"/>
                  </a:moveTo>
                  <a:lnTo>
                    <a:pt x="4914900" y="799693"/>
                  </a:lnTo>
                  <a:lnTo>
                    <a:pt x="4914900" y="809231"/>
                  </a:lnTo>
                  <a:lnTo>
                    <a:pt x="4924425" y="809231"/>
                  </a:lnTo>
                  <a:lnTo>
                    <a:pt x="4924425" y="799693"/>
                  </a:lnTo>
                  <a:close/>
                </a:path>
                <a:path w="7324725" h="809625">
                  <a:moveTo>
                    <a:pt x="4981575" y="799693"/>
                  </a:moveTo>
                  <a:lnTo>
                    <a:pt x="4972050" y="799693"/>
                  </a:lnTo>
                  <a:lnTo>
                    <a:pt x="4972050" y="809231"/>
                  </a:lnTo>
                  <a:lnTo>
                    <a:pt x="4981575" y="809231"/>
                  </a:lnTo>
                  <a:lnTo>
                    <a:pt x="4981575" y="799693"/>
                  </a:lnTo>
                  <a:close/>
                </a:path>
                <a:path w="7324725" h="809625">
                  <a:moveTo>
                    <a:pt x="5038725" y="799693"/>
                  </a:moveTo>
                  <a:lnTo>
                    <a:pt x="5029200" y="799693"/>
                  </a:lnTo>
                  <a:lnTo>
                    <a:pt x="5029200" y="809231"/>
                  </a:lnTo>
                  <a:lnTo>
                    <a:pt x="5038725" y="809231"/>
                  </a:lnTo>
                  <a:lnTo>
                    <a:pt x="5038725" y="799693"/>
                  </a:lnTo>
                  <a:close/>
                </a:path>
                <a:path w="7324725" h="809625">
                  <a:moveTo>
                    <a:pt x="5095875" y="799693"/>
                  </a:moveTo>
                  <a:lnTo>
                    <a:pt x="5086350" y="799693"/>
                  </a:lnTo>
                  <a:lnTo>
                    <a:pt x="5086350" y="809231"/>
                  </a:lnTo>
                  <a:lnTo>
                    <a:pt x="5095875" y="809231"/>
                  </a:lnTo>
                  <a:lnTo>
                    <a:pt x="5095875" y="799693"/>
                  </a:lnTo>
                  <a:close/>
                </a:path>
                <a:path w="7324725" h="809625">
                  <a:moveTo>
                    <a:pt x="5153025" y="799693"/>
                  </a:moveTo>
                  <a:lnTo>
                    <a:pt x="5143500" y="799693"/>
                  </a:lnTo>
                  <a:lnTo>
                    <a:pt x="5143500" y="809231"/>
                  </a:lnTo>
                  <a:lnTo>
                    <a:pt x="5153025" y="809231"/>
                  </a:lnTo>
                  <a:lnTo>
                    <a:pt x="5153025" y="799693"/>
                  </a:lnTo>
                  <a:close/>
                </a:path>
                <a:path w="7324725" h="809625">
                  <a:moveTo>
                    <a:pt x="5210175" y="799693"/>
                  </a:moveTo>
                  <a:lnTo>
                    <a:pt x="5200650" y="799693"/>
                  </a:lnTo>
                  <a:lnTo>
                    <a:pt x="5200650" y="809231"/>
                  </a:lnTo>
                  <a:lnTo>
                    <a:pt x="5210175" y="809231"/>
                  </a:lnTo>
                  <a:lnTo>
                    <a:pt x="5210175" y="799693"/>
                  </a:lnTo>
                  <a:close/>
                </a:path>
                <a:path w="7324725" h="809625">
                  <a:moveTo>
                    <a:pt x="5267325" y="799693"/>
                  </a:moveTo>
                  <a:lnTo>
                    <a:pt x="5257800" y="799693"/>
                  </a:lnTo>
                  <a:lnTo>
                    <a:pt x="5257800" y="809231"/>
                  </a:lnTo>
                  <a:lnTo>
                    <a:pt x="5267325" y="809231"/>
                  </a:lnTo>
                  <a:lnTo>
                    <a:pt x="5267325" y="799693"/>
                  </a:lnTo>
                  <a:close/>
                </a:path>
                <a:path w="7324725" h="809625">
                  <a:moveTo>
                    <a:pt x="5324475" y="799693"/>
                  </a:moveTo>
                  <a:lnTo>
                    <a:pt x="5314950" y="799693"/>
                  </a:lnTo>
                  <a:lnTo>
                    <a:pt x="5314950" y="809231"/>
                  </a:lnTo>
                  <a:lnTo>
                    <a:pt x="5324475" y="809231"/>
                  </a:lnTo>
                  <a:lnTo>
                    <a:pt x="5324475" y="799693"/>
                  </a:lnTo>
                  <a:close/>
                </a:path>
                <a:path w="7324725" h="809625">
                  <a:moveTo>
                    <a:pt x="5381625" y="799693"/>
                  </a:moveTo>
                  <a:lnTo>
                    <a:pt x="5372100" y="799693"/>
                  </a:lnTo>
                  <a:lnTo>
                    <a:pt x="5372100" y="809231"/>
                  </a:lnTo>
                  <a:lnTo>
                    <a:pt x="5381625" y="809231"/>
                  </a:lnTo>
                  <a:lnTo>
                    <a:pt x="5381625" y="799693"/>
                  </a:lnTo>
                  <a:close/>
                </a:path>
                <a:path w="7324725" h="809625">
                  <a:moveTo>
                    <a:pt x="5438775" y="799693"/>
                  </a:moveTo>
                  <a:lnTo>
                    <a:pt x="5429250" y="799693"/>
                  </a:lnTo>
                  <a:lnTo>
                    <a:pt x="5429250" y="809231"/>
                  </a:lnTo>
                  <a:lnTo>
                    <a:pt x="5438775" y="809231"/>
                  </a:lnTo>
                  <a:lnTo>
                    <a:pt x="5438775" y="799693"/>
                  </a:lnTo>
                  <a:close/>
                </a:path>
                <a:path w="7324725" h="809625">
                  <a:moveTo>
                    <a:pt x="5495925" y="799693"/>
                  </a:moveTo>
                  <a:lnTo>
                    <a:pt x="5486400" y="799693"/>
                  </a:lnTo>
                  <a:lnTo>
                    <a:pt x="5486400" y="809231"/>
                  </a:lnTo>
                  <a:lnTo>
                    <a:pt x="5495925" y="809231"/>
                  </a:lnTo>
                  <a:lnTo>
                    <a:pt x="5495925" y="799693"/>
                  </a:lnTo>
                  <a:close/>
                </a:path>
                <a:path w="7324725" h="809625">
                  <a:moveTo>
                    <a:pt x="5553075" y="799693"/>
                  </a:moveTo>
                  <a:lnTo>
                    <a:pt x="5543550" y="799693"/>
                  </a:lnTo>
                  <a:lnTo>
                    <a:pt x="5543550" y="809231"/>
                  </a:lnTo>
                  <a:lnTo>
                    <a:pt x="5553075" y="809231"/>
                  </a:lnTo>
                  <a:lnTo>
                    <a:pt x="5553075" y="799693"/>
                  </a:lnTo>
                  <a:close/>
                </a:path>
                <a:path w="7324725" h="809625">
                  <a:moveTo>
                    <a:pt x="5610225" y="799693"/>
                  </a:moveTo>
                  <a:lnTo>
                    <a:pt x="5600700" y="799693"/>
                  </a:lnTo>
                  <a:lnTo>
                    <a:pt x="5600700" y="809231"/>
                  </a:lnTo>
                  <a:lnTo>
                    <a:pt x="5610225" y="809231"/>
                  </a:lnTo>
                  <a:lnTo>
                    <a:pt x="5610225" y="799693"/>
                  </a:lnTo>
                  <a:close/>
                </a:path>
                <a:path w="7324725" h="809625">
                  <a:moveTo>
                    <a:pt x="5667375" y="799693"/>
                  </a:moveTo>
                  <a:lnTo>
                    <a:pt x="5657850" y="799693"/>
                  </a:lnTo>
                  <a:lnTo>
                    <a:pt x="5657850" y="809231"/>
                  </a:lnTo>
                  <a:lnTo>
                    <a:pt x="5667375" y="809231"/>
                  </a:lnTo>
                  <a:lnTo>
                    <a:pt x="5667375" y="799693"/>
                  </a:lnTo>
                  <a:close/>
                </a:path>
                <a:path w="7324725" h="809625">
                  <a:moveTo>
                    <a:pt x="5724525" y="799693"/>
                  </a:moveTo>
                  <a:lnTo>
                    <a:pt x="5715000" y="799693"/>
                  </a:lnTo>
                  <a:lnTo>
                    <a:pt x="5715000" y="809231"/>
                  </a:lnTo>
                  <a:lnTo>
                    <a:pt x="5724525" y="809231"/>
                  </a:lnTo>
                  <a:lnTo>
                    <a:pt x="5724525" y="799693"/>
                  </a:lnTo>
                  <a:close/>
                </a:path>
                <a:path w="7324725" h="809625">
                  <a:moveTo>
                    <a:pt x="5781675" y="799693"/>
                  </a:moveTo>
                  <a:lnTo>
                    <a:pt x="5772150" y="799693"/>
                  </a:lnTo>
                  <a:lnTo>
                    <a:pt x="5772150" y="809231"/>
                  </a:lnTo>
                  <a:lnTo>
                    <a:pt x="5781675" y="809231"/>
                  </a:lnTo>
                  <a:lnTo>
                    <a:pt x="5781675" y="799693"/>
                  </a:lnTo>
                  <a:close/>
                </a:path>
                <a:path w="7324725" h="809625">
                  <a:moveTo>
                    <a:pt x="5838825" y="799693"/>
                  </a:moveTo>
                  <a:lnTo>
                    <a:pt x="5829300" y="799693"/>
                  </a:lnTo>
                  <a:lnTo>
                    <a:pt x="5829300" y="809231"/>
                  </a:lnTo>
                  <a:lnTo>
                    <a:pt x="5838825" y="809231"/>
                  </a:lnTo>
                  <a:lnTo>
                    <a:pt x="5838825" y="799693"/>
                  </a:lnTo>
                  <a:close/>
                </a:path>
                <a:path w="7324725" h="809625">
                  <a:moveTo>
                    <a:pt x="5895975" y="799693"/>
                  </a:moveTo>
                  <a:lnTo>
                    <a:pt x="5886450" y="799693"/>
                  </a:lnTo>
                  <a:lnTo>
                    <a:pt x="5886450" y="809231"/>
                  </a:lnTo>
                  <a:lnTo>
                    <a:pt x="5895975" y="809231"/>
                  </a:lnTo>
                  <a:lnTo>
                    <a:pt x="5895975" y="799693"/>
                  </a:lnTo>
                  <a:close/>
                </a:path>
                <a:path w="7324725" h="809625">
                  <a:moveTo>
                    <a:pt x="5953125" y="799693"/>
                  </a:moveTo>
                  <a:lnTo>
                    <a:pt x="5943600" y="799693"/>
                  </a:lnTo>
                  <a:lnTo>
                    <a:pt x="5943600" y="809231"/>
                  </a:lnTo>
                  <a:lnTo>
                    <a:pt x="5953125" y="809231"/>
                  </a:lnTo>
                  <a:lnTo>
                    <a:pt x="5953125" y="799693"/>
                  </a:lnTo>
                  <a:close/>
                </a:path>
                <a:path w="7324725" h="809625">
                  <a:moveTo>
                    <a:pt x="6010275" y="799693"/>
                  </a:moveTo>
                  <a:lnTo>
                    <a:pt x="6000750" y="799693"/>
                  </a:lnTo>
                  <a:lnTo>
                    <a:pt x="6000750" y="809231"/>
                  </a:lnTo>
                  <a:lnTo>
                    <a:pt x="6010275" y="809231"/>
                  </a:lnTo>
                  <a:lnTo>
                    <a:pt x="6010275" y="799693"/>
                  </a:lnTo>
                  <a:close/>
                </a:path>
                <a:path w="7324725" h="809625">
                  <a:moveTo>
                    <a:pt x="6067425" y="799693"/>
                  </a:moveTo>
                  <a:lnTo>
                    <a:pt x="6057900" y="799693"/>
                  </a:lnTo>
                  <a:lnTo>
                    <a:pt x="6057900" y="809231"/>
                  </a:lnTo>
                  <a:lnTo>
                    <a:pt x="6067425" y="809231"/>
                  </a:lnTo>
                  <a:lnTo>
                    <a:pt x="6067425" y="799693"/>
                  </a:lnTo>
                  <a:close/>
                </a:path>
                <a:path w="7324725" h="809625">
                  <a:moveTo>
                    <a:pt x="6124575" y="799693"/>
                  </a:moveTo>
                  <a:lnTo>
                    <a:pt x="6115050" y="799693"/>
                  </a:lnTo>
                  <a:lnTo>
                    <a:pt x="6115050" y="809231"/>
                  </a:lnTo>
                  <a:lnTo>
                    <a:pt x="6124575" y="809231"/>
                  </a:lnTo>
                  <a:lnTo>
                    <a:pt x="6124575" y="799693"/>
                  </a:lnTo>
                  <a:close/>
                </a:path>
                <a:path w="7324725" h="809625">
                  <a:moveTo>
                    <a:pt x="6181725" y="799693"/>
                  </a:moveTo>
                  <a:lnTo>
                    <a:pt x="6172200" y="799693"/>
                  </a:lnTo>
                  <a:lnTo>
                    <a:pt x="6172200" y="809231"/>
                  </a:lnTo>
                  <a:lnTo>
                    <a:pt x="6181725" y="809231"/>
                  </a:lnTo>
                  <a:lnTo>
                    <a:pt x="6181725" y="799693"/>
                  </a:lnTo>
                  <a:close/>
                </a:path>
                <a:path w="7324725" h="809625">
                  <a:moveTo>
                    <a:pt x="6238875" y="799693"/>
                  </a:moveTo>
                  <a:lnTo>
                    <a:pt x="6229350" y="799693"/>
                  </a:lnTo>
                  <a:lnTo>
                    <a:pt x="6229350" y="809231"/>
                  </a:lnTo>
                  <a:lnTo>
                    <a:pt x="6238875" y="809231"/>
                  </a:lnTo>
                  <a:lnTo>
                    <a:pt x="6238875" y="799693"/>
                  </a:lnTo>
                  <a:close/>
                </a:path>
                <a:path w="7324725" h="809625">
                  <a:moveTo>
                    <a:pt x="6296025" y="799693"/>
                  </a:moveTo>
                  <a:lnTo>
                    <a:pt x="6286500" y="799693"/>
                  </a:lnTo>
                  <a:lnTo>
                    <a:pt x="6286500" y="809231"/>
                  </a:lnTo>
                  <a:lnTo>
                    <a:pt x="6296025" y="809231"/>
                  </a:lnTo>
                  <a:lnTo>
                    <a:pt x="6296025" y="799693"/>
                  </a:lnTo>
                  <a:close/>
                </a:path>
                <a:path w="7324725" h="809625">
                  <a:moveTo>
                    <a:pt x="6353175" y="799693"/>
                  </a:moveTo>
                  <a:lnTo>
                    <a:pt x="6343650" y="799693"/>
                  </a:lnTo>
                  <a:lnTo>
                    <a:pt x="6343650" y="809231"/>
                  </a:lnTo>
                  <a:lnTo>
                    <a:pt x="6353175" y="809231"/>
                  </a:lnTo>
                  <a:lnTo>
                    <a:pt x="6353175" y="799693"/>
                  </a:lnTo>
                  <a:close/>
                </a:path>
                <a:path w="7324725" h="809625">
                  <a:moveTo>
                    <a:pt x="6410325" y="799693"/>
                  </a:moveTo>
                  <a:lnTo>
                    <a:pt x="6400800" y="799693"/>
                  </a:lnTo>
                  <a:lnTo>
                    <a:pt x="6400800" y="809231"/>
                  </a:lnTo>
                  <a:lnTo>
                    <a:pt x="6410325" y="809231"/>
                  </a:lnTo>
                  <a:lnTo>
                    <a:pt x="6410325" y="799693"/>
                  </a:lnTo>
                  <a:close/>
                </a:path>
                <a:path w="7324725" h="809625">
                  <a:moveTo>
                    <a:pt x="6467475" y="799693"/>
                  </a:moveTo>
                  <a:lnTo>
                    <a:pt x="6457950" y="799693"/>
                  </a:lnTo>
                  <a:lnTo>
                    <a:pt x="6457950" y="809231"/>
                  </a:lnTo>
                  <a:lnTo>
                    <a:pt x="6467475" y="809231"/>
                  </a:lnTo>
                  <a:lnTo>
                    <a:pt x="6467475" y="799693"/>
                  </a:lnTo>
                  <a:close/>
                </a:path>
                <a:path w="7324725" h="809625">
                  <a:moveTo>
                    <a:pt x="6524625" y="799693"/>
                  </a:moveTo>
                  <a:lnTo>
                    <a:pt x="6515100" y="799693"/>
                  </a:lnTo>
                  <a:lnTo>
                    <a:pt x="6515100" y="809231"/>
                  </a:lnTo>
                  <a:lnTo>
                    <a:pt x="6524625" y="809231"/>
                  </a:lnTo>
                  <a:lnTo>
                    <a:pt x="6524625" y="799693"/>
                  </a:lnTo>
                  <a:close/>
                </a:path>
                <a:path w="7324725" h="809625">
                  <a:moveTo>
                    <a:pt x="6581775" y="799693"/>
                  </a:moveTo>
                  <a:lnTo>
                    <a:pt x="6572250" y="799693"/>
                  </a:lnTo>
                  <a:lnTo>
                    <a:pt x="6572250" y="809231"/>
                  </a:lnTo>
                  <a:lnTo>
                    <a:pt x="6581775" y="809231"/>
                  </a:lnTo>
                  <a:lnTo>
                    <a:pt x="6581775" y="799693"/>
                  </a:lnTo>
                  <a:close/>
                </a:path>
                <a:path w="7324725" h="809625">
                  <a:moveTo>
                    <a:pt x="6638925" y="799693"/>
                  </a:moveTo>
                  <a:lnTo>
                    <a:pt x="6629400" y="799693"/>
                  </a:lnTo>
                  <a:lnTo>
                    <a:pt x="6629400" y="809231"/>
                  </a:lnTo>
                  <a:lnTo>
                    <a:pt x="6638925" y="809231"/>
                  </a:lnTo>
                  <a:lnTo>
                    <a:pt x="6638925" y="799693"/>
                  </a:lnTo>
                  <a:close/>
                </a:path>
                <a:path w="7324725" h="809625">
                  <a:moveTo>
                    <a:pt x="6696075" y="799693"/>
                  </a:moveTo>
                  <a:lnTo>
                    <a:pt x="6686550" y="799693"/>
                  </a:lnTo>
                  <a:lnTo>
                    <a:pt x="6686550" y="809231"/>
                  </a:lnTo>
                  <a:lnTo>
                    <a:pt x="6696075" y="809231"/>
                  </a:lnTo>
                  <a:lnTo>
                    <a:pt x="6696075" y="799693"/>
                  </a:lnTo>
                  <a:close/>
                </a:path>
                <a:path w="7324725" h="809625">
                  <a:moveTo>
                    <a:pt x="6753225" y="799693"/>
                  </a:moveTo>
                  <a:lnTo>
                    <a:pt x="6743700" y="799693"/>
                  </a:lnTo>
                  <a:lnTo>
                    <a:pt x="6743700" y="809231"/>
                  </a:lnTo>
                  <a:lnTo>
                    <a:pt x="6753225" y="809231"/>
                  </a:lnTo>
                  <a:lnTo>
                    <a:pt x="6753225" y="799693"/>
                  </a:lnTo>
                  <a:close/>
                </a:path>
                <a:path w="7324725" h="809625">
                  <a:moveTo>
                    <a:pt x="6810375" y="799693"/>
                  </a:moveTo>
                  <a:lnTo>
                    <a:pt x="6800850" y="799693"/>
                  </a:lnTo>
                  <a:lnTo>
                    <a:pt x="6800850" y="809231"/>
                  </a:lnTo>
                  <a:lnTo>
                    <a:pt x="6810375" y="809231"/>
                  </a:lnTo>
                  <a:lnTo>
                    <a:pt x="6810375" y="799693"/>
                  </a:lnTo>
                  <a:close/>
                </a:path>
                <a:path w="7324725" h="809625">
                  <a:moveTo>
                    <a:pt x="6867525" y="799693"/>
                  </a:moveTo>
                  <a:lnTo>
                    <a:pt x="6858000" y="799693"/>
                  </a:lnTo>
                  <a:lnTo>
                    <a:pt x="6858000" y="809231"/>
                  </a:lnTo>
                  <a:lnTo>
                    <a:pt x="6867525" y="809231"/>
                  </a:lnTo>
                  <a:lnTo>
                    <a:pt x="6867525" y="799693"/>
                  </a:lnTo>
                  <a:close/>
                </a:path>
                <a:path w="7324725" h="809625">
                  <a:moveTo>
                    <a:pt x="6924675" y="799693"/>
                  </a:moveTo>
                  <a:lnTo>
                    <a:pt x="6915150" y="799693"/>
                  </a:lnTo>
                  <a:lnTo>
                    <a:pt x="6915150" y="809231"/>
                  </a:lnTo>
                  <a:lnTo>
                    <a:pt x="6924675" y="809231"/>
                  </a:lnTo>
                  <a:lnTo>
                    <a:pt x="6924675" y="799693"/>
                  </a:lnTo>
                  <a:close/>
                </a:path>
                <a:path w="7324725" h="809625">
                  <a:moveTo>
                    <a:pt x="6981825" y="799693"/>
                  </a:moveTo>
                  <a:lnTo>
                    <a:pt x="6972300" y="799693"/>
                  </a:lnTo>
                  <a:lnTo>
                    <a:pt x="6972300" y="809231"/>
                  </a:lnTo>
                  <a:lnTo>
                    <a:pt x="6981825" y="809231"/>
                  </a:lnTo>
                  <a:lnTo>
                    <a:pt x="6981825" y="799693"/>
                  </a:lnTo>
                  <a:close/>
                </a:path>
                <a:path w="7324725" h="809625">
                  <a:moveTo>
                    <a:pt x="7038975" y="799693"/>
                  </a:moveTo>
                  <a:lnTo>
                    <a:pt x="7029450" y="799693"/>
                  </a:lnTo>
                  <a:lnTo>
                    <a:pt x="7029450" y="809231"/>
                  </a:lnTo>
                  <a:lnTo>
                    <a:pt x="7038975" y="809231"/>
                  </a:lnTo>
                  <a:lnTo>
                    <a:pt x="7038975" y="799693"/>
                  </a:lnTo>
                  <a:close/>
                </a:path>
                <a:path w="7324725" h="809625">
                  <a:moveTo>
                    <a:pt x="7096125" y="799693"/>
                  </a:moveTo>
                  <a:lnTo>
                    <a:pt x="7086600" y="799693"/>
                  </a:lnTo>
                  <a:lnTo>
                    <a:pt x="7086600" y="809231"/>
                  </a:lnTo>
                  <a:lnTo>
                    <a:pt x="7096125" y="809231"/>
                  </a:lnTo>
                  <a:lnTo>
                    <a:pt x="7096125" y="799693"/>
                  </a:lnTo>
                  <a:close/>
                </a:path>
                <a:path w="7324725" h="809625">
                  <a:moveTo>
                    <a:pt x="7153275" y="799693"/>
                  </a:moveTo>
                  <a:lnTo>
                    <a:pt x="7143750" y="799693"/>
                  </a:lnTo>
                  <a:lnTo>
                    <a:pt x="7143750" y="809231"/>
                  </a:lnTo>
                  <a:lnTo>
                    <a:pt x="7153275" y="809231"/>
                  </a:lnTo>
                  <a:lnTo>
                    <a:pt x="7153275" y="799693"/>
                  </a:lnTo>
                  <a:close/>
                </a:path>
                <a:path w="7324725" h="809625">
                  <a:moveTo>
                    <a:pt x="7210425" y="799693"/>
                  </a:moveTo>
                  <a:lnTo>
                    <a:pt x="7200900" y="799693"/>
                  </a:lnTo>
                  <a:lnTo>
                    <a:pt x="7200900" y="809231"/>
                  </a:lnTo>
                  <a:lnTo>
                    <a:pt x="7210425" y="809231"/>
                  </a:lnTo>
                  <a:lnTo>
                    <a:pt x="7210425" y="799693"/>
                  </a:lnTo>
                  <a:close/>
                </a:path>
                <a:path w="7324725" h="809625">
                  <a:moveTo>
                    <a:pt x="7267575" y="799693"/>
                  </a:moveTo>
                  <a:lnTo>
                    <a:pt x="7258050" y="799693"/>
                  </a:lnTo>
                  <a:lnTo>
                    <a:pt x="7258050" y="809231"/>
                  </a:lnTo>
                  <a:lnTo>
                    <a:pt x="7267575" y="809231"/>
                  </a:lnTo>
                  <a:lnTo>
                    <a:pt x="7267575" y="799693"/>
                  </a:lnTo>
                  <a:close/>
                </a:path>
                <a:path w="7324725" h="809625">
                  <a:moveTo>
                    <a:pt x="7324725" y="799693"/>
                  </a:moveTo>
                  <a:lnTo>
                    <a:pt x="7315200" y="799693"/>
                  </a:lnTo>
                  <a:lnTo>
                    <a:pt x="7315200" y="809231"/>
                  </a:lnTo>
                  <a:lnTo>
                    <a:pt x="7324725" y="809231"/>
                  </a:lnTo>
                  <a:lnTo>
                    <a:pt x="7324725" y="799693"/>
                  </a:lnTo>
                  <a:close/>
                </a:path>
              </a:pathLst>
            </a:custGeom>
            <a:solidFill>
              <a:srgbClr val="B4B9C2"/>
            </a:solidFill>
          </p:spPr>
          <p:txBody>
            <a:bodyPr wrap="square" lIns="0" tIns="0" rIns="0" bIns="0" rtlCol="0"/>
            <a:lstStyle/>
            <a:p>
              <a:endParaRPr/>
            </a:p>
          </p:txBody>
        </p:sp>
        <p:sp>
          <p:nvSpPr>
            <p:cNvPr id="13" name="object 13"/>
            <p:cNvSpPr/>
            <p:nvPr/>
          </p:nvSpPr>
          <p:spPr>
            <a:xfrm>
              <a:off x="5210187" y="5813818"/>
              <a:ext cx="5895975" cy="9525"/>
            </a:xfrm>
            <a:custGeom>
              <a:avLst/>
              <a:gdLst/>
              <a:ahLst/>
              <a:cxnLst/>
              <a:rect l="l" t="t" r="r" b="b"/>
              <a:pathLst>
                <a:path w="5895975" h="9525">
                  <a:moveTo>
                    <a:pt x="9525" y="0"/>
                  </a:moveTo>
                  <a:lnTo>
                    <a:pt x="0" y="0"/>
                  </a:lnTo>
                  <a:lnTo>
                    <a:pt x="0" y="9525"/>
                  </a:lnTo>
                  <a:lnTo>
                    <a:pt x="9525" y="9525"/>
                  </a:lnTo>
                  <a:lnTo>
                    <a:pt x="9525" y="0"/>
                  </a:lnTo>
                  <a:close/>
                </a:path>
                <a:path w="5895975" h="9525">
                  <a:moveTo>
                    <a:pt x="66675" y="0"/>
                  </a:moveTo>
                  <a:lnTo>
                    <a:pt x="57150" y="0"/>
                  </a:lnTo>
                  <a:lnTo>
                    <a:pt x="57150" y="9525"/>
                  </a:lnTo>
                  <a:lnTo>
                    <a:pt x="66675" y="9525"/>
                  </a:lnTo>
                  <a:lnTo>
                    <a:pt x="66675" y="0"/>
                  </a:lnTo>
                  <a:close/>
                </a:path>
                <a:path w="5895975" h="9525">
                  <a:moveTo>
                    <a:pt x="123825" y="0"/>
                  </a:moveTo>
                  <a:lnTo>
                    <a:pt x="114300" y="0"/>
                  </a:lnTo>
                  <a:lnTo>
                    <a:pt x="114300" y="9525"/>
                  </a:lnTo>
                  <a:lnTo>
                    <a:pt x="123825" y="9525"/>
                  </a:lnTo>
                  <a:lnTo>
                    <a:pt x="123825" y="0"/>
                  </a:lnTo>
                  <a:close/>
                </a:path>
                <a:path w="5895975" h="9525">
                  <a:moveTo>
                    <a:pt x="180975" y="0"/>
                  </a:moveTo>
                  <a:lnTo>
                    <a:pt x="171450" y="0"/>
                  </a:lnTo>
                  <a:lnTo>
                    <a:pt x="171450" y="9525"/>
                  </a:lnTo>
                  <a:lnTo>
                    <a:pt x="180975" y="9525"/>
                  </a:lnTo>
                  <a:lnTo>
                    <a:pt x="180975" y="0"/>
                  </a:lnTo>
                  <a:close/>
                </a:path>
                <a:path w="5895975" h="9525">
                  <a:moveTo>
                    <a:pt x="238125" y="0"/>
                  </a:moveTo>
                  <a:lnTo>
                    <a:pt x="228600" y="0"/>
                  </a:lnTo>
                  <a:lnTo>
                    <a:pt x="228600" y="9525"/>
                  </a:lnTo>
                  <a:lnTo>
                    <a:pt x="238125" y="9525"/>
                  </a:lnTo>
                  <a:lnTo>
                    <a:pt x="238125" y="0"/>
                  </a:lnTo>
                  <a:close/>
                </a:path>
                <a:path w="5895975" h="9525">
                  <a:moveTo>
                    <a:pt x="295275" y="0"/>
                  </a:moveTo>
                  <a:lnTo>
                    <a:pt x="285750" y="0"/>
                  </a:lnTo>
                  <a:lnTo>
                    <a:pt x="285750" y="9525"/>
                  </a:lnTo>
                  <a:lnTo>
                    <a:pt x="295275" y="9525"/>
                  </a:lnTo>
                  <a:lnTo>
                    <a:pt x="295275" y="0"/>
                  </a:lnTo>
                  <a:close/>
                </a:path>
                <a:path w="5895975" h="9525">
                  <a:moveTo>
                    <a:pt x="352425" y="0"/>
                  </a:moveTo>
                  <a:lnTo>
                    <a:pt x="342900" y="0"/>
                  </a:lnTo>
                  <a:lnTo>
                    <a:pt x="342900" y="9525"/>
                  </a:lnTo>
                  <a:lnTo>
                    <a:pt x="352425" y="9525"/>
                  </a:lnTo>
                  <a:lnTo>
                    <a:pt x="352425" y="0"/>
                  </a:lnTo>
                  <a:close/>
                </a:path>
                <a:path w="5895975" h="9525">
                  <a:moveTo>
                    <a:pt x="409575" y="0"/>
                  </a:moveTo>
                  <a:lnTo>
                    <a:pt x="400050" y="0"/>
                  </a:lnTo>
                  <a:lnTo>
                    <a:pt x="400050" y="9525"/>
                  </a:lnTo>
                  <a:lnTo>
                    <a:pt x="409575" y="9525"/>
                  </a:lnTo>
                  <a:lnTo>
                    <a:pt x="409575" y="0"/>
                  </a:lnTo>
                  <a:close/>
                </a:path>
                <a:path w="5895975" h="9525">
                  <a:moveTo>
                    <a:pt x="466725" y="0"/>
                  </a:moveTo>
                  <a:lnTo>
                    <a:pt x="457200" y="0"/>
                  </a:lnTo>
                  <a:lnTo>
                    <a:pt x="457200" y="9525"/>
                  </a:lnTo>
                  <a:lnTo>
                    <a:pt x="466725" y="9525"/>
                  </a:lnTo>
                  <a:lnTo>
                    <a:pt x="466725" y="0"/>
                  </a:lnTo>
                  <a:close/>
                </a:path>
                <a:path w="5895975" h="9525">
                  <a:moveTo>
                    <a:pt x="523875" y="0"/>
                  </a:moveTo>
                  <a:lnTo>
                    <a:pt x="514350" y="0"/>
                  </a:lnTo>
                  <a:lnTo>
                    <a:pt x="514350" y="9525"/>
                  </a:lnTo>
                  <a:lnTo>
                    <a:pt x="523875" y="9525"/>
                  </a:lnTo>
                  <a:lnTo>
                    <a:pt x="523875" y="0"/>
                  </a:lnTo>
                  <a:close/>
                </a:path>
                <a:path w="5895975" h="9525">
                  <a:moveTo>
                    <a:pt x="581025" y="0"/>
                  </a:moveTo>
                  <a:lnTo>
                    <a:pt x="571500" y="0"/>
                  </a:lnTo>
                  <a:lnTo>
                    <a:pt x="571500" y="9525"/>
                  </a:lnTo>
                  <a:lnTo>
                    <a:pt x="581025" y="9525"/>
                  </a:lnTo>
                  <a:lnTo>
                    <a:pt x="581025" y="0"/>
                  </a:lnTo>
                  <a:close/>
                </a:path>
                <a:path w="5895975" h="9525">
                  <a:moveTo>
                    <a:pt x="638175" y="0"/>
                  </a:moveTo>
                  <a:lnTo>
                    <a:pt x="628650" y="0"/>
                  </a:lnTo>
                  <a:lnTo>
                    <a:pt x="628650" y="9525"/>
                  </a:lnTo>
                  <a:lnTo>
                    <a:pt x="638175" y="9525"/>
                  </a:lnTo>
                  <a:lnTo>
                    <a:pt x="638175" y="0"/>
                  </a:lnTo>
                  <a:close/>
                </a:path>
                <a:path w="5895975" h="9525">
                  <a:moveTo>
                    <a:pt x="695325" y="0"/>
                  </a:moveTo>
                  <a:lnTo>
                    <a:pt x="685800" y="0"/>
                  </a:lnTo>
                  <a:lnTo>
                    <a:pt x="685800" y="9525"/>
                  </a:lnTo>
                  <a:lnTo>
                    <a:pt x="695325" y="9525"/>
                  </a:lnTo>
                  <a:lnTo>
                    <a:pt x="695325" y="0"/>
                  </a:lnTo>
                  <a:close/>
                </a:path>
                <a:path w="5895975" h="9525">
                  <a:moveTo>
                    <a:pt x="752475" y="0"/>
                  </a:moveTo>
                  <a:lnTo>
                    <a:pt x="742950" y="0"/>
                  </a:lnTo>
                  <a:lnTo>
                    <a:pt x="742950" y="9525"/>
                  </a:lnTo>
                  <a:lnTo>
                    <a:pt x="752475" y="9525"/>
                  </a:lnTo>
                  <a:lnTo>
                    <a:pt x="752475" y="0"/>
                  </a:lnTo>
                  <a:close/>
                </a:path>
                <a:path w="5895975" h="9525">
                  <a:moveTo>
                    <a:pt x="809625" y="0"/>
                  </a:moveTo>
                  <a:lnTo>
                    <a:pt x="800100" y="0"/>
                  </a:lnTo>
                  <a:lnTo>
                    <a:pt x="800100" y="9525"/>
                  </a:lnTo>
                  <a:lnTo>
                    <a:pt x="809625" y="9525"/>
                  </a:lnTo>
                  <a:lnTo>
                    <a:pt x="809625" y="0"/>
                  </a:lnTo>
                  <a:close/>
                </a:path>
                <a:path w="5895975" h="9525">
                  <a:moveTo>
                    <a:pt x="866775" y="0"/>
                  </a:moveTo>
                  <a:lnTo>
                    <a:pt x="857250" y="0"/>
                  </a:lnTo>
                  <a:lnTo>
                    <a:pt x="857250" y="9525"/>
                  </a:lnTo>
                  <a:lnTo>
                    <a:pt x="866775" y="9525"/>
                  </a:lnTo>
                  <a:lnTo>
                    <a:pt x="866775" y="0"/>
                  </a:lnTo>
                  <a:close/>
                </a:path>
                <a:path w="5895975" h="9525">
                  <a:moveTo>
                    <a:pt x="923925" y="0"/>
                  </a:moveTo>
                  <a:lnTo>
                    <a:pt x="914400" y="0"/>
                  </a:lnTo>
                  <a:lnTo>
                    <a:pt x="914400" y="9525"/>
                  </a:lnTo>
                  <a:lnTo>
                    <a:pt x="923925" y="9525"/>
                  </a:lnTo>
                  <a:lnTo>
                    <a:pt x="923925" y="0"/>
                  </a:lnTo>
                  <a:close/>
                </a:path>
                <a:path w="5895975" h="9525">
                  <a:moveTo>
                    <a:pt x="981075" y="0"/>
                  </a:moveTo>
                  <a:lnTo>
                    <a:pt x="971550" y="0"/>
                  </a:lnTo>
                  <a:lnTo>
                    <a:pt x="971550" y="9525"/>
                  </a:lnTo>
                  <a:lnTo>
                    <a:pt x="981075" y="9525"/>
                  </a:lnTo>
                  <a:lnTo>
                    <a:pt x="981075" y="0"/>
                  </a:lnTo>
                  <a:close/>
                </a:path>
                <a:path w="5895975" h="9525">
                  <a:moveTo>
                    <a:pt x="1038225" y="0"/>
                  </a:moveTo>
                  <a:lnTo>
                    <a:pt x="1028700" y="0"/>
                  </a:lnTo>
                  <a:lnTo>
                    <a:pt x="1028700" y="9525"/>
                  </a:lnTo>
                  <a:lnTo>
                    <a:pt x="1038225" y="9525"/>
                  </a:lnTo>
                  <a:lnTo>
                    <a:pt x="1038225" y="0"/>
                  </a:lnTo>
                  <a:close/>
                </a:path>
                <a:path w="5895975" h="9525">
                  <a:moveTo>
                    <a:pt x="1095375" y="0"/>
                  </a:moveTo>
                  <a:lnTo>
                    <a:pt x="1085850" y="0"/>
                  </a:lnTo>
                  <a:lnTo>
                    <a:pt x="1085850" y="9525"/>
                  </a:lnTo>
                  <a:lnTo>
                    <a:pt x="1095375" y="9525"/>
                  </a:lnTo>
                  <a:lnTo>
                    <a:pt x="1095375" y="0"/>
                  </a:lnTo>
                  <a:close/>
                </a:path>
                <a:path w="5895975" h="9525">
                  <a:moveTo>
                    <a:pt x="1152525" y="0"/>
                  </a:moveTo>
                  <a:lnTo>
                    <a:pt x="1143000" y="0"/>
                  </a:lnTo>
                  <a:lnTo>
                    <a:pt x="1143000" y="9525"/>
                  </a:lnTo>
                  <a:lnTo>
                    <a:pt x="1152525" y="9525"/>
                  </a:lnTo>
                  <a:lnTo>
                    <a:pt x="1152525" y="0"/>
                  </a:lnTo>
                  <a:close/>
                </a:path>
                <a:path w="5895975" h="9525">
                  <a:moveTo>
                    <a:pt x="1209675" y="0"/>
                  </a:moveTo>
                  <a:lnTo>
                    <a:pt x="1200150" y="0"/>
                  </a:lnTo>
                  <a:lnTo>
                    <a:pt x="1200150" y="9525"/>
                  </a:lnTo>
                  <a:lnTo>
                    <a:pt x="1209675" y="9525"/>
                  </a:lnTo>
                  <a:lnTo>
                    <a:pt x="1209675" y="0"/>
                  </a:lnTo>
                  <a:close/>
                </a:path>
                <a:path w="5895975" h="9525">
                  <a:moveTo>
                    <a:pt x="1266825" y="0"/>
                  </a:moveTo>
                  <a:lnTo>
                    <a:pt x="1257300" y="0"/>
                  </a:lnTo>
                  <a:lnTo>
                    <a:pt x="1257300" y="9525"/>
                  </a:lnTo>
                  <a:lnTo>
                    <a:pt x="1266825" y="9525"/>
                  </a:lnTo>
                  <a:lnTo>
                    <a:pt x="1266825" y="0"/>
                  </a:lnTo>
                  <a:close/>
                </a:path>
                <a:path w="5895975" h="9525">
                  <a:moveTo>
                    <a:pt x="1323975" y="0"/>
                  </a:moveTo>
                  <a:lnTo>
                    <a:pt x="1314450" y="0"/>
                  </a:lnTo>
                  <a:lnTo>
                    <a:pt x="1314450" y="9525"/>
                  </a:lnTo>
                  <a:lnTo>
                    <a:pt x="1323975" y="9525"/>
                  </a:lnTo>
                  <a:lnTo>
                    <a:pt x="1323975" y="0"/>
                  </a:lnTo>
                  <a:close/>
                </a:path>
                <a:path w="5895975" h="9525">
                  <a:moveTo>
                    <a:pt x="1381125" y="0"/>
                  </a:moveTo>
                  <a:lnTo>
                    <a:pt x="1371600" y="0"/>
                  </a:lnTo>
                  <a:lnTo>
                    <a:pt x="1371600" y="9525"/>
                  </a:lnTo>
                  <a:lnTo>
                    <a:pt x="1381125" y="9525"/>
                  </a:lnTo>
                  <a:lnTo>
                    <a:pt x="1381125" y="0"/>
                  </a:lnTo>
                  <a:close/>
                </a:path>
                <a:path w="5895975" h="9525">
                  <a:moveTo>
                    <a:pt x="1438275" y="0"/>
                  </a:moveTo>
                  <a:lnTo>
                    <a:pt x="1428750" y="0"/>
                  </a:lnTo>
                  <a:lnTo>
                    <a:pt x="1428750" y="9525"/>
                  </a:lnTo>
                  <a:lnTo>
                    <a:pt x="1438275" y="9525"/>
                  </a:lnTo>
                  <a:lnTo>
                    <a:pt x="1438275" y="0"/>
                  </a:lnTo>
                  <a:close/>
                </a:path>
                <a:path w="5895975" h="9525">
                  <a:moveTo>
                    <a:pt x="1495425" y="0"/>
                  </a:moveTo>
                  <a:lnTo>
                    <a:pt x="1485900" y="0"/>
                  </a:lnTo>
                  <a:lnTo>
                    <a:pt x="1485900" y="9525"/>
                  </a:lnTo>
                  <a:lnTo>
                    <a:pt x="1495425" y="9525"/>
                  </a:lnTo>
                  <a:lnTo>
                    <a:pt x="1495425" y="0"/>
                  </a:lnTo>
                  <a:close/>
                </a:path>
                <a:path w="5895975" h="9525">
                  <a:moveTo>
                    <a:pt x="1552575" y="0"/>
                  </a:moveTo>
                  <a:lnTo>
                    <a:pt x="1543050" y="0"/>
                  </a:lnTo>
                  <a:lnTo>
                    <a:pt x="1543050" y="9525"/>
                  </a:lnTo>
                  <a:lnTo>
                    <a:pt x="1552575" y="9525"/>
                  </a:lnTo>
                  <a:lnTo>
                    <a:pt x="1552575" y="0"/>
                  </a:lnTo>
                  <a:close/>
                </a:path>
                <a:path w="5895975" h="9525">
                  <a:moveTo>
                    <a:pt x="1609725" y="0"/>
                  </a:moveTo>
                  <a:lnTo>
                    <a:pt x="1600200" y="0"/>
                  </a:lnTo>
                  <a:lnTo>
                    <a:pt x="1600200" y="9525"/>
                  </a:lnTo>
                  <a:lnTo>
                    <a:pt x="1609725" y="9525"/>
                  </a:lnTo>
                  <a:lnTo>
                    <a:pt x="1609725" y="0"/>
                  </a:lnTo>
                  <a:close/>
                </a:path>
                <a:path w="5895975" h="9525">
                  <a:moveTo>
                    <a:pt x="1666875" y="0"/>
                  </a:moveTo>
                  <a:lnTo>
                    <a:pt x="1657350" y="0"/>
                  </a:lnTo>
                  <a:lnTo>
                    <a:pt x="1657350" y="9525"/>
                  </a:lnTo>
                  <a:lnTo>
                    <a:pt x="1666875" y="9525"/>
                  </a:lnTo>
                  <a:lnTo>
                    <a:pt x="1666875" y="0"/>
                  </a:lnTo>
                  <a:close/>
                </a:path>
                <a:path w="5895975" h="9525">
                  <a:moveTo>
                    <a:pt x="1724025" y="0"/>
                  </a:moveTo>
                  <a:lnTo>
                    <a:pt x="1714500" y="0"/>
                  </a:lnTo>
                  <a:lnTo>
                    <a:pt x="1714500" y="9525"/>
                  </a:lnTo>
                  <a:lnTo>
                    <a:pt x="1724025" y="9525"/>
                  </a:lnTo>
                  <a:lnTo>
                    <a:pt x="1724025" y="0"/>
                  </a:lnTo>
                  <a:close/>
                </a:path>
                <a:path w="5895975" h="9525">
                  <a:moveTo>
                    <a:pt x="1781175" y="0"/>
                  </a:moveTo>
                  <a:lnTo>
                    <a:pt x="1771650" y="0"/>
                  </a:lnTo>
                  <a:lnTo>
                    <a:pt x="1771650" y="9525"/>
                  </a:lnTo>
                  <a:lnTo>
                    <a:pt x="1781175" y="9525"/>
                  </a:lnTo>
                  <a:lnTo>
                    <a:pt x="1781175" y="0"/>
                  </a:lnTo>
                  <a:close/>
                </a:path>
                <a:path w="5895975" h="9525">
                  <a:moveTo>
                    <a:pt x="1838325" y="0"/>
                  </a:moveTo>
                  <a:lnTo>
                    <a:pt x="1828800" y="0"/>
                  </a:lnTo>
                  <a:lnTo>
                    <a:pt x="1828800" y="9525"/>
                  </a:lnTo>
                  <a:lnTo>
                    <a:pt x="1838325" y="9525"/>
                  </a:lnTo>
                  <a:lnTo>
                    <a:pt x="1838325" y="0"/>
                  </a:lnTo>
                  <a:close/>
                </a:path>
                <a:path w="5895975" h="9525">
                  <a:moveTo>
                    <a:pt x="1895475" y="0"/>
                  </a:moveTo>
                  <a:lnTo>
                    <a:pt x="1885950" y="0"/>
                  </a:lnTo>
                  <a:lnTo>
                    <a:pt x="1885950" y="9525"/>
                  </a:lnTo>
                  <a:lnTo>
                    <a:pt x="1895475" y="9525"/>
                  </a:lnTo>
                  <a:lnTo>
                    <a:pt x="1895475" y="0"/>
                  </a:lnTo>
                  <a:close/>
                </a:path>
                <a:path w="5895975" h="9525">
                  <a:moveTo>
                    <a:pt x="1952625" y="0"/>
                  </a:moveTo>
                  <a:lnTo>
                    <a:pt x="1943100" y="0"/>
                  </a:lnTo>
                  <a:lnTo>
                    <a:pt x="1943100" y="9525"/>
                  </a:lnTo>
                  <a:lnTo>
                    <a:pt x="1952625" y="9525"/>
                  </a:lnTo>
                  <a:lnTo>
                    <a:pt x="1952625" y="0"/>
                  </a:lnTo>
                  <a:close/>
                </a:path>
                <a:path w="5895975" h="9525">
                  <a:moveTo>
                    <a:pt x="2009775" y="0"/>
                  </a:moveTo>
                  <a:lnTo>
                    <a:pt x="2000250" y="0"/>
                  </a:lnTo>
                  <a:lnTo>
                    <a:pt x="2000250" y="9525"/>
                  </a:lnTo>
                  <a:lnTo>
                    <a:pt x="2009775" y="9525"/>
                  </a:lnTo>
                  <a:lnTo>
                    <a:pt x="2009775" y="0"/>
                  </a:lnTo>
                  <a:close/>
                </a:path>
                <a:path w="5895975" h="9525">
                  <a:moveTo>
                    <a:pt x="2066925" y="0"/>
                  </a:moveTo>
                  <a:lnTo>
                    <a:pt x="2057400" y="0"/>
                  </a:lnTo>
                  <a:lnTo>
                    <a:pt x="2057400" y="9525"/>
                  </a:lnTo>
                  <a:lnTo>
                    <a:pt x="2066925" y="9525"/>
                  </a:lnTo>
                  <a:lnTo>
                    <a:pt x="2066925" y="0"/>
                  </a:lnTo>
                  <a:close/>
                </a:path>
                <a:path w="5895975" h="9525">
                  <a:moveTo>
                    <a:pt x="4010025" y="0"/>
                  </a:moveTo>
                  <a:lnTo>
                    <a:pt x="4003510" y="0"/>
                  </a:lnTo>
                  <a:lnTo>
                    <a:pt x="4003510" y="9525"/>
                  </a:lnTo>
                  <a:lnTo>
                    <a:pt x="4010025" y="9525"/>
                  </a:lnTo>
                  <a:lnTo>
                    <a:pt x="4010025" y="0"/>
                  </a:lnTo>
                  <a:close/>
                </a:path>
                <a:path w="5895975" h="9525">
                  <a:moveTo>
                    <a:pt x="4067175" y="0"/>
                  </a:moveTo>
                  <a:lnTo>
                    <a:pt x="4057650" y="0"/>
                  </a:lnTo>
                  <a:lnTo>
                    <a:pt x="4057650" y="9525"/>
                  </a:lnTo>
                  <a:lnTo>
                    <a:pt x="4067175" y="9525"/>
                  </a:lnTo>
                  <a:lnTo>
                    <a:pt x="4067175" y="0"/>
                  </a:lnTo>
                  <a:close/>
                </a:path>
                <a:path w="5895975" h="9525">
                  <a:moveTo>
                    <a:pt x="4124325" y="0"/>
                  </a:moveTo>
                  <a:lnTo>
                    <a:pt x="4114800" y="0"/>
                  </a:lnTo>
                  <a:lnTo>
                    <a:pt x="4114800" y="9525"/>
                  </a:lnTo>
                  <a:lnTo>
                    <a:pt x="4124325" y="9525"/>
                  </a:lnTo>
                  <a:lnTo>
                    <a:pt x="4124325" y="0"/>
                  </a:lnTo>
                  <a:close/>
                </a:path>
                <a:path w="5895975" h="9525">
                  <a:moveTo>
                    <a:pt x="4181475" y="0"/>
                  </a:moveTo>
                  <a:lnTo>
                    <a:pt x="4171950" y="0"/>
                  </a:lnTo>
                  <a:lnTo>
                    <a:pt x="4171950" y="9525"/>
                  </a:lnTo>
                  <a:lnTo>
                    <a:pt x="4181475" y="9525"/>
                  </a:lnTo>
                  <a:lnTo>
                    <a:pt x="4181475" y="0"/>
                  </a:lnTo>
                  <a:close/>
                </a:path>
                <a:path w="5895975" h="9525">
                  <a:moveTo>
                    <a:pt x="4238625" y="0"/>
                  </a:moveTo>
                  <a:lnTo>
                    <a:pt x="4229100" y="0"/>
                  </a:lnTo>
                  <a:lnTo>
                    <a:pt x="4229100" y="9525"/>
                  </a:lnTo>
                  <a:lnTo>
                    <a:pt x="4238625" y="9525"/>
                  </a:lnTo>
                  <a:lnTo>
                    <a:pt x="4238625" y="0"/>
                  </a:lnTo>
                  <a:close/>
                </a:path>
                <a:path w="5895975" h="9525">
                  <a:moveTo>
                    <a:pt x="4295775" y="0"/>
                  </a:moveTo>
                  <a:lnTo>
                    <a:pt x="4286250" y="0"/>
                  </a:lnTo>
                  <a:lnTo>
                    <a:pt x="4286250" y="9525"/>
                  </a:lnTo>
                  <a:lnTo>
                    <a:pt x="4295775" y="9525"/>
                  </a:lnTo>
                  <a:lnTo>
                    <a:pt x="4295775" y="0"/>
                  </a:lnTo>
                  <a:close/>
                </a:path>
                <a:path w="5895975" h="9525">
                  <a:moveTo>
                    <a:pt x="4352925" y="0"/>
                  </a:moveTo>
                  <a:lnTo>
                    <a:pt x="4343400" y="0"/>
                  </a:lnTo>
                  <a:lnTo>
                    <a:pt x="4343400" y="9525"/>
                  </a:lnTo>
                  <a:lnTo>
                    <a:pt x="4352925" y="9525"/>
                  </a:lnTo>
                  <a:lnTo>
                    <a:pt x="4352925" y="0"/>
                  </a:lnTo>
                  <a:close/>
                </a:path>
                <a:path w="5895975" h="9525">
                  <a:moveTo>
                    <a:pt x="4410075" y="0"/>
                  </a:moveTo>
                  <a:lnTo>
                    <a:pt x="4400550" y="0"/>
                  </a:lnTo>
                  <a:lnTo>
                    <a:pt x="4400550" y="9525"/>
                  </a:lnTo>
                  <a:lnTo>
                    <a:pt x="4410075" y="9525"/>
                  </a:lnTo>
                  <a:lnTo>
                    <a:pt x="4410075" y="0"/>
                  </a:lnTo>
                  <a:close/>
                </a:path>
                <a:path w="5895975" h="9525">
                  <a:moveTo>
                    <a:pt x="4467225" y="0"/>
                  </a:moveTo>
                  <a:lnTo>
                    <a:pt x="4457700" y="0"/>
                  </a:lnTo>
                  <a:lnTo>
                    <a:pt x="4457700" y="9525"/>
                  </a:lnTo>
                  <a:lnTo>
                    <a:pt x="4467225" y="9525"/>
                  </a:lnTo>
                  <a:lnTo>
                    <a:pt x="4467225" y="0"/>
                  </a:lnTo>
                  <a:close/>
                </a:path>
                <a:path w="5895975" h="9525">
                  <a:moveTo>
                    <a:pt x="4524375" y="0"/>
                  </a:moveTo>
                  <a:lnTo>
                    <a:pt x="4514850" y="0"/>
                  </a:lnTo>
                  <a:lnTo>
                    <a:pt x="4514850" y="9525"/>
                  </a:lnTo>
                  <a:lnTo>
                    <a:pt x="4524375" y="9525"/>
                  </a:lnTo>
                  <a:lnTo>
                    <a:pt x="4524375" y="0"/>
                  </a:lnTo>
                  <a:close/>
                </a:path>
                <a:path w="5895975" h="9525">
                  <a:moveTo>
                    <a:pt x="4581525" y="0"/>
                  </a:moveTo>
                  <a:lnTo>
                    <a:pt x="4572000" y="0"/>
                  </a:lnTo>
                  <a:lnTo>
                    <a:pt x="4572000" y="9525"/>
                  </a:lnTo>
                  <a:lnTo>
                    <a:pt x="4581525" y="9525"/>
                  </a:lnTo>
                  <a:lnTo>
                    <a:pt x="4581525" y="0"/>
                  </a:lnTo>
                  <a:close/>
                </a:path>
                <a:path w="5895975" h="9525">
                  <a:moveTo>
                    <a:pt x="4638675" y="0"/>
                  </a:moveTo>
                  <a:lnTo>
                    <a:pt x="4629150" y="0"/>
                  </a:lnTo>
                  <a:lnTo>
                    <a:pt x="4629150" y="9525"/>
                  </a:lnTo>
                  <a:lnTo>
                    <a:pt x="4638675" y="9525"/>
                  </a:lnTo>
                  <a:lnTo>
                    <a:pt x="4638675" y="0"/>
                  </a:lnTo>
                  <a:close/>
                </a:path>
                <a:path w="5895975" h="9525">
                  <a:moveTo>
                    <a:pt x="4695825" y="0"/>
                  </a:moveTo>
                  <a:lnTo>
                    <a:pt x="4686300" y="0"/>
                  </a:lnTo>
                  <a:lnTo>
                    <a:pt x="4686300" y="9525"/>
                  </a:lnTo>
                  <a:lnTo>
                    <a:pt x="4695825" y="9525"/>
                  </a:lnTo>
                  <a:lnTo>
                    <a:pt x="4695825" y="0"/>
                  </a:lnTo>
                  <a:close/>
                </a:path>
                <a:path w="5895975" h="9525">
                  <a:moveTo>
                    <a:pt x="4752975" y="0"/>
                  </a:moveTo>
                  <a:lnTo>
                    <a:pt x="4743450" y="0"/>
                  </a:lnTo>
                  <a:lnTo>
                    <a:pt x="4743450" y="9525"/>
                  </a:lnTo>
                  <a:lnTo>
                    <a:pt x="4752975" y="9525"/>
                  </a:lnTo>
                  <a:lnTo>
                    <a:pt x="4752975" y="0"/>
                  </a:lnTo>
                  <a:close/>
                </a:path>
                <a:path w="5895975" h="9525">
                  <a:moveTo>
                    <a:pt x="4810125" y="0"/>
                  </a:moveTo>
                  <a:lnTo>
                    <a:pt x="4800600" y="0"/>
                  </a:lnTo>
                  <a:lnTo>
                    <a:pt x="4800600" y="9525"/>
                  </a:lnTo>
                  <a:lnTo>
                    <a:pt x="4810125" y="9525"/>
                  </a:lnTo>
                  <a:lnTo>
                    <a:pt x="4810125" y="0"/>
                  </a:lnTo>
                  <a:close/>
                </a:path>
                <a:path w="5895975" h="9525">
                  <a:moveTo>
                    <a:pt x="4867275" y="0"/>
                  </a:moveTo>
                  <a:lnTo>
                    <a:pt x="4857750" y="0"/>
                  </a:lnTo>
                  <a:lnTo>
                    <a:pt x="4857750" y="9525"/>
                  </a:lnTo>
                  <a:lnTo>
                    <a:pt x="4867275" y="9525"/>
                  </a:lnTo>
                  <a:lnTo>
                    <a:pt x="4867275" y="0"/>
                  </a:lnTo>
                  <a:close/>
                </a:path>
                <a:path w="5895975" h="9525">
                  <a:moveTo>
                    <a:pt x="4924425" y="0"/>
                  </a:moveTo>
                  <a:lnTo>
                    <a:pt x="4914900" y="0"/>
                  </a:lnTo>
                  <a:lnTo>
                    <a:pt x="4914900" y="9525"/>
                  </a:lnTo>
                  <a:lnTo>
                    <a:pt x="4924425" y="9525"/>
                  </a:lnTo>
                  <a:lnTo>
                    <a:pt x="4924425" y="0"/>
                  </a:lnTo>
                  <a:close/>
                </a:path>
                <a:path w="5895975" h="9525">
                  <a:moveTo>
                    <a:pt x="4981575" y="0"/>
                  </a:moveTo>
                  <a:lnTo>
                    <a:pt x="4972050" y="0"/>
                  </a:lnTo>
                  <a:lnTo>
                    <a:pt x="4972050" y="9525"/>
                  </a:lnTo>
                  <a:lnTo>
                    <a:pt x="4981575" y="9525"/>
                  </a:lnTo>
                  <a:lnTo>
                    <a:pt x="4981575" y="0"/>
                  </a:lnTo>
                  <a:close/>
                </a:path>
                <a:path w="5895975" h="9525">
                  <a:moveTo>
                    <a:pt x="5038725" y="0"/>
                  </a:moveTo>
                  <a:lnTo>
                    <a:pt x="5029200" y="0"/>
                  </a:lnTo>
                  <a:lnTo>
                    <a:pt x="5029200" y="9525"/>
                  </a:lnTo>
                  <a:lnTo>
                    <a:pt x="5038725" y="9525"/>
                  </a:lnTo>
                  <a:lnTo>
                    <a:pt x="5038725" y="0"/>
                  </a:lnTo>
                  <a:close/>
                </a:path>
                <a:path w="5895975" h="9525">
                  <a:moveTo>
                    <a:pt x="5095875" y="0"/>
                  </a:moveTo>
                  <a:lnTo>
                    <a:pt x="5086350" y="0"/>
                  </a:lnTo>
                  <a:lnTo>
                    <a:pt x="5086350" y="9525"/>
                  </a:lnTo>
                  <a:lnTo>
                    <a:pt x="5095875" y="9525"/>
                  </a:lnTo>
                  <a:lnTo>
                    <a:pt x="5095875" y="0"/>
                  </a:lnTo>
                  <a:close/>
                </a:path>
                <a:path w="5895975" h="9525">
                  <a:moveTo>
                    <a:pt x="5153025" y="0"/>
                  </a:moveTo>
                  <a:lnTo>
                    <a:pt x="5143500" y="0"/>
                  </a:lnTo>
                  <a:lnTo>
                    <a:pt x="5143500" y="9525"/>
                  </a:lnTo>
                  <a:lnTo>
                    <a:pt x="5153025" y="9525"/>
                  </a:lnTo>
                  <a:lnTo>
                    <a:pt x="5153025" y="0"/>
                  </a:lnTo>
                  <a:close/>
                </a:path>
                <a:path w="5895975" h="9525">
                  <a:moveTo>
                    <a:pt x="5210175" y="0"/>
                  </a:moveTo>
                  <a:lnTo>
                    <a:pt x="5200650" y="0"/>
                  </a:lnTo>
                  <a:lnTo>
                    <a:pt x="5200650" y="9525"/>
                  </a:lnTo>
                  <a:lnTo>
                    <a:pt x="5210175" y="9525"/>
                  </a:lnTo>
                  <a:lnTo>
                    <a:pt x="5210175" y="0"/>
                  </a:lnTo>
                  <a:close/>
                </a:path>
                <a:path w="5895975" h="9525">
                  <a:moveTo>
                    <a:pt x="5267325" y="0"/>
                  </a:moveTo>
                  <a:lnTo>
                    <a:pt x="5257800" y="0"/>
                  </a:lnTo>
                  <a:lnTo>
                    <a:pt x="5257800" y="9525"/>
                  </a:lnTo>
                  <a:lnTo>
                    <a:pt x="5267325" y="9525"/>
                  </a:lnTo>
                  <a:lnTo>
                    <a:pt x="5267325" y="0"/>
                  </a:lnTo>
                  <a:close/>
                </a:path>
                <a:path w="5895975" h="9525">
                  <a:moveTo>
                    <a:pt x="5324475" y="0"/>
                  </a:moveTo>
                  <a:lnTo>
                    <a:pt x="5314950" y="0"/>
                  </a:lnTo>
                  <a:lnTo>
                    <a:pt x="5314950" y="9525"/>
                  </a:lnTo>
                  <a:lnTo>
                    <a:pt x="5324475" y="9525"/>
                  </a:lnTo>
                  <a:lnTo>
                    <a:pt x="5324475" y="0"/>
                  </a:lnTo>
                  <a:close/>
                </a:path>
                <a:path w="5895975" h="9525">
                  <a:moveTo>
                    <a:pt x="5381625" y="0"/>
                  </a:moveTo>
                  <a:lnTo>
                    <a:pt x="5372100" y="0"/>
                  </a:lnTo>
                  <a:lnTo>
                    <a:pt x="5372100" y="9525"/>
                  </a:lnTo>
                  <a:lnTo>
                    <a:pt x="5381625" y="9525"/>
                  </a:lnTo>
                  <a:lnTo>
                    <a:pt x="5381625" y="0"/>
                  </a:lnTo>
                  <a:close/>
                </a:path>
                <a:path w="5895975" h="9525">
                  <a:moveTo>
                    <a:pt x="5438775" y="0"/>
                  </a:moveTo>
                  <a:lnTo>
                    <a:pt x="5429250" y="0"/>
                  </a:lnTo>
                  <a:lnTo>
                    <a:pt x="5429250" y="9525"/>
                  </a:lnTo>
                  <a:lnTo>
                    <a:pt x="5438775" y="9525"/>
                  </a:lnTo>
                  <a:lnTo>
                    <a:pt x="5438775" y="0"/>
                  </a:lnTo>
                  <a:close/>
                </a:path>
                <a:path w="5895975" h="9525">
                  <a:moveTo>
                    <a:pt x="5495925" y="0"/>
                  </a:moveTo>
                  <a:lnTo>
                    <a:pt x="5486400" y="0"/>
                  </a:lnTo>
                  <a:lnTo>
                    <a:pt x="5486400" y="9525"/>
                  </a:lnTo>
                  <a:lnTo>
                    <a:pt x="5495925" y="9525"/>
                  </a:lnTo>
                  <a:lnTo>
                    <a:pt x="5495925" y="0"/>
                  </a:lnTo>
                  <a:close/>
                </a:path>
                <a:path w="5895975" h="9525">
                  <a:moveTo>
                    <a:pt x="5553075" y="0"/>
                  </a:moveTo>
                  <a:lnTo>
                    <a:pt x="5543550" y="0"/>
                  </a:lnTo>
                  <a:lnTo>
                    <a:pt x="5543550" y="9525"/>
                  </a:lnTo>
                  <a:lnTo>
                    <a:pt x="5553075" y="9525"/>
                  </a:lnTo>
                  <a:lnTo>
                    <a:pt x="5553075" y="0"/>
                  </a:lnTo>
                  <a:close/>
                </a:path>
                <a:path w="5895975" h="9525">
                  <a:moveTo>
                    <a:pt x="5610225" y="0"/>
                  </a:moveTo>
                  <a:lnTo>
                    <a:pt x="5600700" y="0"/>
                  </a:lnTo>
                  <a:lnTo>
                    <a:pt x="5600700" y="9525"/>
                  </a:lnTo>
                  <a:lnTo>
                    <a:pt x="5610225" y="9525"/>
                  </a:lnTo>
                  <a:lnTo>
                    <a:pt x="5610225" y="0"/>
                  </a:lnTo>
                  <a:close/>
                </a:path>
                <a:path w="5895975" h="9525">
                  <a:moveTo>
                    <a:pt x="5667375" y="0"/>
                  </a:moveTo>
                  <a:lnTo>
                    <a:pt x="5657850" y="0"/>
                  </a:lnTo>
                  <a:lnTo>
                    <a:pt x="5657850" y="9525"/>
                  </a:lnTo>
                  <a:lnTo>
                    <a:pt x="5667375" y="9525"/>
                  </a:lnTo>
                  <a:lnTo>
                    <a:pt x="5667375" y="0"/>
                  </a:lnTo>
                  <a:close/>
                </a:path>
                <a:path w="5895975" h="9525">
                  <a:moveTo>
                    <a:pt x="5724525" y="0"/>
                  </a:moveTo>
                  <a:lnTo>
                    <a:pt x="5715000" y="0"/>
                  </a:lnTo>
                  <a:lnTo>
                    <a:pt x="5715000" y="9525"/>
                  </a:lnTo>
                  <a:lnTo>
                    <a:pt x="5724525" y="9525"/>
                  </a:lnTo>
                  <a:lnTo>
                    <a:pt x="5724525" y="0"/>
                  </a:lnTo>
                  <a:close/>
                </a:path>
                <a:path w="5895975" h="9525">
                  <a:moveTo>
                    <a:pt x="5781675" y="0"/>
                  </a:moveTo>
                  <a:lnTo>
                    <a:pt x="5772150" y="0"/>
                  </a:lnTo>
                  <a:lnTo>
                    <a:pt x="5772150" y="9525"/>
                  </a:lnTo>
                  <a:lnTo>
                    <a:pt x="5781675" y="9525"/>
                  </a:lnTo>
                  <a:lnTo>
                    <a:pt x="5781675" y="0"/>
                  </a:lnTo>
                  <a:close/>
                </a:path>
                <a:path w="5895975" h="9525">
                  <a:moveTo>
                    <a:pt x="5838825" y="0"/>
                  </a:moveTo>
                  <a:lnTo>
                    <a:pt x="5829300" y="0"/>
                  </a:lnTo>
                  <a:lnTo>
                    <a:pt x="5829300" y="9525"/>
                  </a:lnTo>
                  <a:lnTo>
                    <a:pt x="5838825" y="9525"/>
                  </a:lnTo>
                  <a:lnTo>
                    <a:pt x="5838825" y="0"/>
                  </a:lnTo>
                  <a:close/>
                </a:path>
                <a:path w="5895975" h="9525">
                  <a:moveTo>
                    <a:pt x="5895975" y="0"/>
                  </a:moveTo>
                  <a:lnTo>
                    <a:pt x="5886450" y="0"/>
                  </a:lnTo>
                  <a:lnTo>
                    <a:pt x="5886450" y="9525"/>
                  </a:lnTo>
                  <a:lnTo>
                    <a:pt x="5895975" y="9525"/>
                  </a:lnTo>
                  <a:lnTo>
                    <a:pt x="5895975" y="0"/>
                  </a:lnTo>
                  <a:close/>
                </a:path>
              </a:pathLst>
            </a:custGeom>
            <a:solidFill>
              <a:srgbClr val="B4B9C2"/>
            </a:solidFill>
          </p:spPr>
          <p:txBody>
            <a:bodyPr wrap="square" lIns="0" tIns="0" rIns="0" bIns="0" rtlCol="0"/>
            <a:lstStyle/>
            <a:p>
              <a:endParaRPr/>
            </a:p>
          </p:txBody>
        </p:sp>
        <p:sp>
          <p:nvSpPr>
            <p:cNvPr id="14" name="object 14"/>
            <p:cNvSpPr/>
            <p:nvPr/>
          </p:nvSpPr>
          <p:spPr>
            <a:xfrm>
              <a:off x="4581537" y="5014074"/>
              <a:ext cx="7324725" cy="809625"/>
            </a:xfrm>
            <a:custGeom>
              <a:avLst/>
              <a:gdLst/>
              <a:ahLst/>
              <a:cxnLst/>
              <a:rect l="l" t="t" r="r" b="b"/>
              <a:pathLst>
                <a:path w="7324725" h="809625">
                  <a:moveTo>
                    <a:pt x="9525" y="0"/>
                  </a:moveTo>
                  <a:lnTo>
                    <a:pt x="0" y="0"/>
                  </a:lnTo>
                  <a:lnTo>
                    <a:pt x="0" y="9537"/>
                  </a:lnTo>
                  <a:lnTo>
                    <a:pt x="9525" y="9537"/>
                  </a:lnTo>
                  <a:lnTo>
                    <a:pt x="9525" y="0"/>
                  </a:lnTo>
                  <a:close/>
                </a:path>
                <a:path w="7324725" h="809625">
                  <a:moveTo>
                    <a:pt x="66675" y="0"/>
                  </a:moveTo>
                  <a:lnTo>
                    <a:pt x="57150" y="0"/>
                  </a:lnTo>
                  <a:lnTo>
                    <a:pt x="57150" y="9537"/>
                  </a:lnTo>
                  <a:lnTo>
                    <a:pt x="66675" y="9537"/>
                  </a:lnTo>
                  <a:lnTo>
                    <a:pt x="66675" y="0"/>
                  </a:lnTo>
                  <a:close/>
                </a:path>
                <a:path w="7324725" h="809625">
                  <a:moveTo>
                    <a:pt x="123825" y="0"/>
                  </a:moveTo>
                  <a:lnTo>
                    <a:pt x="114300" y="0"/>
                  </a:lnTo>
                  <a:lnTo>
                    <a:pt x="114300" y="9537"/>
                  </a:lnTo>
                  <a:lnTo>
                    <a:pt x="123825" y="9537"/>
                  </a:lnTo>
                  <a:lnTo>
                    <a:pt x="123825" y="0"/>
                  </a:lnTo>
                  <a:close/>
                </a:path>
                <a:path w="7324725" h="809625">
                  <a:moveTo>
                    <a:pt x="180975" y="0"/>
                  </a:moveTo>
                  <a:lnTo>
                    <a:pt x="171450" y="0"/>
                  </a:lnTo>
                  <a:lnTo>
                    <a:pt x="171450" y="9537"/>
                  </a:lnTo>
                  <a:lnTo>
                    <a:pt x="180975" y="9537"/>
                  </a:lnTo>
                  <a:lnTo>
                    <a:pt x="180975" y="0"/>
                  </a:lnTo>
                  <a:close/>
                </a:path>
                <a:path w="7324725" h="809625">
                  <a:moveTo>
                    <a:pt x="238125" y="0"/>
                  </a:moveTo>
                  <a:lnTo>
                    <a:pt x="228600" y="0"/>
                  </a:lnTo>
                  <a:lnTo>
                    <a:pt x="228600" y="9537"/>
                  </a:lnTo>
                  <a:lnTo>
                    <a:pt x="238125" y="9537"/>
                  </a:lnTo>
                  <a:lnTo>
                    <a:pt x="238125" y="0"/>
                  </a:lnTo>
                  <a:close/>
                </a:path>
                <a:path w="7324725" h="809625">
                  <a:moveTo>
                    <a:pt x="295275" y="0"/>
                  </a:moveTo>
                  <a:lnTo>
                    <a:pt x="285750" y="0"/>
                  </a:lnTo>
                  <a:lnTo>
                    <a:pt x="285750" y="9537"/>
                  </a:lnTo>
                  <a:lnTo>
                    <a:pt x="295275" y="9537"/>
                  </a:lnTo>
                  <a:lnTo>
                    <a:pt x="295275" y="0"/>
                  </a:lnTo>
                  <a:close/>
                </a:path>
                <a:path w="7324725" h="809625">
                  <a:moveTo>
                    <a:pt x="352425" y="0"/>
                  </a:moveTo>
                  <a:lnTo>
                    <a:pt x="342900" y="0"/>
                  </a:lnTo>
                  <a:lnTo>
                    <a:pt x="342900" y="9537"/>
                  </a:lnTo>
                  <a:lnTo>
                    <a:pt x="352425" y="9537"/>
                  </a:lnTo>
                  <a:lnTo>
                    <a:pt x="352425" y="0"/>
                  </a:lnTo>
                  <a:close/>
                </a:path>
                <a:path w="7324725" h="809625">
                  <a:moveTo>
                    <a:pt x="409575" y="0"/>
                  </a:moveTo>
                  <a:lnTo>
                    <a:pt x="400050" y="0"/>
                  </a:lnTo>
                  <a:lnTo>
                    <a:pt x="400050" y="9537"/>
                  </a:lnTo>
                  <a:lnTo>
                    <a:pt x="409575" y="9537"/>
                  </a:lnTo>
                  <a:lnTo>
                    <a:pt x="409575" y="0"/>
                  </a:lnTo>
                  <a:close/>
                </a:path>
                <a:path w="7324725" h="809625">
                  <a:moveTo>
                    <a:pt x="466725" y="0"/>
                  </a:moveTo>
                  <a:lnTo>
                    <a:pt x="457200" y="0"/>
                  </a:lnTo>
                  <a:lnTo>
                    <a:pt x="457200" y="9537"/>
                  </a:lnTo>
                  <a:lnTo>
                    <a:pt x="466725" y="9537"/>
                  </a:lnTo>
                  <a:lnTo>
                    <a:pt x="466725" y="0"/>
                  </a:lnTo>
                  <a:close/>
                </a:path>
                <a:path w="7324725" h="809625">
                  <a:moveTo>
                    <a:pt x="523875" y="0"/>
                  </a:moveTo>
                  <a:lnTo>
                    <a:pt x="514350" y="0"/>
                  </a:lnTo>
                  <a:lnTo>
                    <a:pt x="514350" y="9537"/>
                  </a:lnTo>
                  <a:lnTo>
                    <a:pt x="523875" y="9537"/>
                  </a:lnTo>
                  <a:lnTo>
                    <a:pt x="523875" y="0"/>
                  </a:lnTo>
                  <a:close/>
                </a:path>
                <a:path w="7324725" h="809625">
                  <a:moveTo>
                    <a:pt x="581025" y="0"/>
                  </a:moveTo>
                  <a:lnTo>
                    <a:pt x="571500" y="0"/>
                  </a:lnTo>
                  <a:lnTo>
                    <a:pt x="571500" y="9537"/>
                  </a:lnTo>
                  <a:lnTo>
                    <a:pt x="581025" y="9537"/>
                  </a:lnTo>
                  <a:lnTo>
                    <a:pt x="581025" y="0"/>
                  </a:lnTo>
                  <a:close/>
                </a:path>
                <a:path w="7324725" h="809625">
                  <a:moveTo>
                    <a:pt x="638175" y="0"/>
                  </a:moveTo>
                  <a:lnTo>
                    <a:pt x="628650" y="0"/>
                  </a:lnTo>
                  <a:lnTo>
                    <a:pt x="628650" y="9537"/>
                  </a:lnTo>
                  <a:lnTo>
                    <a:pt x="638175" y="9537"/>
                  </a:lnTo>
                  <a:lnTo>
                    <a:pt x="638175" y="0"/>
                  </a:lnTo>
                  <a:close/>
                </a:path>
                <a:path w="7324725" h="809625">
                  <a:moveTo>
                    <a:pt x="695325" y="0"/>
                  </a:moveTo>
                  <a:lnTo>
                    <a:pt x="685800" y="0"/>
                  </a:lnTo>
                  <a:lnTo>
                    <a:pt x="685800" y="9537"/>
                  </a:lnTo>
                  <a:lnTo>
                    <a:pt x="695325" y="9537"/>
                  </a:lnTo>
                  <a:lnTo>
                    <a:pt x="695325" y="0"/>
                  </a:lnTo>
                  <a:close/>
                </a:path>
                <a:path w="7324725" h="809625">
                  <a:moveTo>
                    <a:pt x="752475" y="0"/>
                  </a:moveTo>
                  <a:lnTo>
                    <a:pt x="742950" y="0"/>
                  </a:lnTo>
                  <a:lnTo>
                    <a:pt x="742950" y="9537"/>
                  </a:lnTo>
                  <a:lnTo>
                    <a:pt x="752475" y="9537"/>
                  </a:lnTo>
                  <a:lnTo>
                    <a:pt x="752475" y="0"/>
                  </a:lnTo>
                  <a:close/>
                </a:path>
                <a:path w="7324725" h="809625">
                  <a:moveTo>
                    <a:pt x="809625" y="0"/>
                  </a:moveTo>
                  <a:lnTo>
                    <a:pt x="800100" y="0"/>
                  </a:lnTo>
                  <a:lnTo>
                    <a:pt x="800100" y="9537"/>
                  </a:lnTo>
                  <a:lnTo>
                    <a:pt x="809625" y="9537"/>
                  </a:lnTo>
                  <a:lnTo>
                    <a:pt x="809625" y="0"/>
                  </a:lnTo>
                  <a:close/>
                </a:path>
                <a:path w="7324725" h="809625">
                  <a:moveTo>
                    <a:pt x="866775" y="0"/>
                  </a:moveTo>
                  <a:lnTo>
                    <a:pt x="857250" y="0"/>
                  </a:lnTo>
                  <a:lnTo>
                    <a:pt x="857250" y="9537"/>
                  </a:lnTo>
                  <a:lnTo>
                    <a:pt x="866775" y="9537"/>
                  </a:lnTo>
                  <a:lnTo>
                    <a:pt x="866775" y="0"/>
                  </a:lnTo>
                  <a:close/>
                </a:path>
                <a:path w="7324725" h="809625">
                  <a:moveTo>
                    <a:pt x="923925" y="0"/>
                  </a:moveTo>
                  <a:lnTo>
                    <a:pt x="914400" y="0"/>
                  </a:lnTo>
                  <a:lnTo>
                    <a:pt x="914400" y="9537"/>
                  </a:lnTo>
                  <a:lnTo>
                    <a:pt x="923925" y="9537"/>
                  </a:lnTo>
                  <a:lnTo>
                    <a:pt x="923925" y="0"/>
                  </a:lnTo>
                  <a:close/>
                </a:path>
                <a:path w="7324725" h="809625">
                  <a:moveTo>
                    <a:pt x="981075" y="0"/>
                  </a:moveTo>
                  <a:lnTo>
                    <a:pt x="971550" y="0"/>
                  </a:lnTo>
                  <a:lnTo>
                    <a:pt x="971550" y="9537"/>
                  </a:lnTo>
                  <a:lnTo>
                    <a:pt x="981075" y="9537"/>
                  </a:lnTo>
                  <a:lnTo>
                    <a:pt x="981075" y="0"/>
                  </a:lnTo>
                  <a:close/>
                </a:path>
                <a:path w="7324725" h="809625">
                  <a:moveTo>
                    <a:pt x="1038225" y="0"/>
                  </a:moveTo>
                  <a:lnTo>
                    <a:pt x="1028700" y="0"/>
                  </a:lnTo>
                  <a:lnTo>
                    <a:pt x="1028700" y="9537"/>
                  </a:lnTo>
                  <a:lnTo>
                    <a:pt x="1038225" y="9537"/>
                  </a:lnTo>
                  <a:lnTo>
                    <a:pt x="1038225" y="0"/>
                  </a:lnTo>
                  <a:close/>
                </a:path>
                <a:path w="7324725" h="809625">
                  <a:moveTo>
                    <a:pt x="1095375" y="0"/>
                  </a:moveTo>
                  <a:lnTo>
                    <a:pt x="1085850" y="0"/>
                  </a:lnTo>
                  <a:lnTo>
                    <a:pt x="1085850" y="9537"/>
                  </a:lnTo>
                  <a:lnTo>
                    <a:pt x="1095375" y="9537"/>
                  </a:lnTo>
                  <a:lnTo>
                    <a:pt x="1095375" y="0"/>
                  </a:lnTo>
                  <a:close/>
                </a:path>
                <a:path w="7324725" h="809625">
                  <a:moveTo>
                    <a:pt x="1152525" y="0"/>
                  </a:moveTo>
                  <a:lnTo>
                    <a:pt x="1143000" y="0"/>
                  </a:lnTo>
                  <a:lnTo>
                    <a:pt x="1143000" y="9537"/>
                  </a:lnTo>
                  <a:lnTo>
                    <a:pt x="1152525" y="9537"/>
                  </a:lnTo>
                  <a:lnTo>
                    <a:pt x="1152525" y="0"/>
                  </a:lnTo>
                  <a:close/>
                </a:path>
                <a:path w="7324725" h="809625">
                  <a:moveTo>
                    <a:pt x="1209675" y="0"/>
                  </a:moveTo>
                  <a:lnTo>
                    <a:pt x="1200150" y="0"/>
                  </a:lnTo>
                  <a:lnTo>
                    <a:pt x="1200150" y="9537"/>
                  </a:lnTo>
                  <a:lnTo>
                    <a:pt x="1209675" y="9537"/>
                  </a:lnTo>
                  <a:lnTo>
                    <a:pt x="1209675" y="0"/>
                  </a:lnTo>
                  <a:close/>
                </a:path>
                <a:path w="7324725" h="809625">
                  <a:moveTo>
                    <a:pt x="1266825" y="0"/>
                  </a:moveTo>
                  <a:lnTo>
                    <a:pt x="1257300" y="0"/>
                  </a:lnTo>
                  <a:lnTo>
                    <a:pt x="1257300" y="9537"/>
                  </a:lnTo>
                  <a:lnTo>
                    <a:pt x="1266825" y="9537"/>
                  </a:lnTo>
                  <a:lnTo>
                    <a:pt x="1266825" y="0"/>
                  </a:lnTo>
                  <a:close/>
                </a:path>
                <a:path w="7324725" h="809625">
                  <a:moveTo>
                    <a:pt x="1323975" y="0"/>
                  </a:moveTo>
                  <a:lnTo>
                    <a:pt x="1314450" y="0"/>
                  </a:lnTo>
                  <a:lnTo>
                    <a:pt x="1314450" y="9537"/>
                  </a:lnTo>
                  <a:lnTo>
                    <a:pt x="1323975" y="9537"/>
                  </a:lnTo>
                  <a:lnTo>
                    <a:pt x="1323975" y="0"/>
                  </a:lnTo>
                  <a:close/>
                </a:path>
                <a:path w="7324725" h="809625">
                  <a:moveTo>
                    <a:pt x="1381125" y="0"/>
                  </a:moveTo>
                  <a:lnTo>
                    <a:pt x="1371600" y="0"/>
                  </a:lnTo>
                  <a:lnTo>
                    <a:pt x="1371600" y="9537"/>
                  </a:lnTo>
                  <a:lnTo>
                    <a:pt x="1381125" y="9537"/>
                  </a:lnTo>
                  <a:lnTo>
                    <a:pt x="1381125" y="0"/>
                  </a:lnTo>
                  <a:close/>
                </a:path>
                <a:path w="7324725" h="809625">
                  <a:moveTo>
                    <a:pt x="1438275" y="0"/>
                  </a:moveTo>
                  <a:lnTo>
                    <a:pt x="1428750" y="0"/>
                  </a:lnTo>
                  <a:lnTo>
                    <a:pt x="1428750" y="9537"/>
                  </a:lnTo>
                  <a:lnTo>
                    <a:pt x="1438275" y="9537"/>
                  </a:lnTo>
                  <a:lnTo>
                    <a:pt x="1438275" y="0"/>
                  </a:lnTo>
                  <a:close/>
                </a:path>
                <a:path w="7324725" h="809625">
                  <a:moveTo>
                    <a:pt x="1495425" y="0"/>
                  </a:moveTo>
                  <a:lnTo>
                    <a:pt x="1485900" y="0"/>
                  </a:lnTo>
                  <a:lnTo>
                    <a:pt x="1485900" y="9537"/>
                  </a:lnTo>
                  <a:lnTo>
                    <a:pt x="1495425" y="9537"/>
                  </a:lnTo>
                  <a:lnTo>
                    <a:pt x="1495425" y="0"/>
                  </a:lnTo>
                  <a:close/>
                </a:path>
                <a:path w="7324725" h="809625">
                  <a:moveTo>
                    <a:pt x="1552575" y="0"/>
                  </a:moveTo>
                  <a:lnTo>
                    <a:pt x="1543050" y="0"/>
                  </a:lnTo>
                  <a:lnTo>
                    <a:pt x="1543050" y="9537"/>
                  </a:lnTo>
                  <a:lnTo>
                    <a:pt x="1552575" y="9537"/>
                  </a:lnTo>
                  <a:lnTo>
                    <a:pt x="1552575" y="0"/>
                  </a:lnTo>
                  <a:close/>
                </a:path>
                <a:path w="7324725" h="809625">
                  <a:moveTo>
                    <a:pt x="1609725" y="0"/>
                  </a:moveTo>
                  <a:lnTo>
                    <a:pt x="1600200" y="0"/>
                  </a:lnTo>
                  <a:lnTo>
                    <a:pt x="1600200" y="9537"/>
                  </a:lnTo>
                  <a:lnTo>
                    <a:pt x="1609725" y="9537"/>
                  </a:lnTo>
                  <a:lnTo>
                    <a:pt x="1609725" y="0"/>
                  </a:lnTo>
                  <a:close/>
                </a:path>
                <a:path w="7324725" h="809625">
                  <a:moveTo>
                    <a:pt x="1666875" y="0"/>
                  </a:moveTo>
                  <a:lnTo>
                    <a:pt x="1657350" y="0"/>
                  </a:lnTo>
                  <a:lnTo>
                    <a:pt x="1657350" y="9537"/>
                  </a:lnTo>
                  <a:lnTo>
                    <a:pt x="1666875" y="9537"/>
                  </a:lnTo>
                  <a:lnTo>
                    <a:pt x="1666875" y="0"/>
                  </a:lnTo>
                  <a:close/>
                </a:path>
                <a:path w="7324725" h="809625">
                  <a:moveTo>
                    <a:pt x="1724025" y="0"/>
                  </a:moveTo>
                  <a:lnTo>
                    <a:pt x="1714500" y="0"/>
                  </a:lnTo>
                  <a:lnTo>
                    <a:pt x="1714500" y="9537"/>
                  </a:lnTo>
                  <a:lnTo>
                    <a:pt x="1724025" y="9537"/>
                  </a:lnTo>
                  <a:lnTo>
                    <a:pt x="1724025" y="0"/>
                  </a:lnTo>
                  <a:close/>
                </a:path>
                <a:path w="7324725" h="809625">
                  <a:moveTo>
                    <a:pt x="1781175" y="0"/>
                  </a:moveTo>
                  <a:lnTo>
                    <a:pt x="1771650" y="0"/>
                  </a:lnTo>
                  <a:lnTo>
                    <a:pt x="1771650" y="9537"/>
                  </a:lnTo>
                  <a:lnTo>
                    <a:pt x="1781175" y="9537"/>
                  </a:lnTo>
                  <a:lnTo>
                    <a:pt x="1781175" y="0"/>
                  </a:lnTo>
                  <a:close/>
                </a:path>
                <a:path w="7324725" h="809625">
                  <a:moveTo>
                    <a:pt x="1838325" y="0"/>
                  </a:moveTo>
                  <a:lnTo>
                    <a:pt x="1828800" y="0"/>
                  </a:lnTo>
                  <a:lnTo>
                    <a:pt x="1828800" y="9537"/>
                  </a:lnTo>
                  <a:lnTo>
                    <a:pt x="1838325" y="9537"/>
                  </a:lnTo>
                  <a:lnTo>
                    <a:pt x="1838325" y="0"/>
                  </a:lnTo>
                  <a:close/>
                </a:path>
                <a:path w="7324725" h="809625">
                  <a:moveTo>
                    <a:pt x="1895475" y="0"/>
                  </a:moveTo>
                  <a:lnTo>
                    <a:pt x="1885950" y="0"/>
                  </a:lnTo>
                  <a:lnTo>
                    <a:pt x="1885950" y="9537"/>
                  </a:lnTo>
                  <a:lnTo>
                    <a:pt x="1895475" y="9537"/>
                  </a:lnTo>
                  <a:lnTo>
                    <a:pt x="1895475" y="0"/>
                  </a:lnTo>
                  <a:close/>
                </a:path>
                <a:path w="7324725" h="809625">
                  <a:moveTo>
                    <a:pt x="1952625" y="0"/>
                  </a:moveTo>
                  <a:lnTo>
                    <a:pt x="1943100" y="0"/>
                  </a:lnTo>
                  <a:lnTo>
                    <a:pt x="1943100" y="9537"/>
                  </a:lnTo>
                  <a:lnTo>
                    <a:pt x="1952625" y="9537"/>
                  </a:lnTo>
                  <a:lnTo>
                    <a:pt x="1952625" y="0"/>
                  </a:lnTo>
                  <a:close/>
                </a:path>
                <a:path w="7324725" h="809625">
                  <a:moveTo>
                    <a:pt x="2009775" y="0"/>
                  </a:moveTo>
                  <a:lnTo>
                    <a:pt x="2000250" y="0"/>
                  </a:lnTo>
                  <a:lnTo>
                    <a:pt x="2000250" y="9537"/>
                  </a:lnTo>
                  <a:lnTo>
                    <a:pt x="2009775" y="9537"/>
                  </a:lnTo>
                  <a:lnTo>
                    <a:pt x="2009775" y="0"/>
                  </a:lnTo>
                  <a:close/>
                </a:path>
                <a:path w="7324725" h="809625">
                  <a:moveTo>
                    <a:pt x="2066925" y="0"/>
                  </a:moveTo>
                  <a:lnTo>
                    <a:pt x="2057400" y="0"/>
                  </a:lnTo>
                  <a:lnTo>
                    <a:pt x="2057400" y="9537"/>
                  </a:lnTo>
                  <a:lnTo>
                    <a:pt x="2066925" y="9537"/>
                  </a:lnTo>
                  <a:lnTo>
                    <a:pt x="2066925" y="0"/>
                  </a:lnTo>
                  <a:close/>
                </a:path>
                <a:path w="7324725" h="809625">
                  <a:moveTo>
                    <a:pt x="2124075" y="0"/>
                  </a:moveTo>
                  <a:lnTo>
                    <a:pt x="2114550" y="0"/>
                  </a:lnTo>
                  <a:lnTo>
                    <a:pt x="2114550" y="9537"/>
                  </a:lnTo>
                  <a:lnTo>
                    <a:pt x="2124075" y="9537"/>
                  </a:lnTo>
                  <a:lnTo>
                    <a:pt x="2124075" y="0"/>
                  </a:lnTo>
                  <a:close/>
                </a:path>
                <a:path w="7324725" h="809625">
                  <a:moveTo>
                    <a:pt x="2181225" y="0"/>
                  </a:moveTo>
                  <a:lnTo>
                    <a:pt x="2171700" y="0"/>
                  </a:lnTo>
                  <a:lnTo>
                    <a:pt x="2171700" y="9537"/>
                  </a:lnTo>
                  <a:lnTo>
                    <a:pt x="2181225" y="9537"/>
                  </a:lnTo>
                  <a:lnTo>
                    <a:pt x="2181225" y="0"/>
                  </a:lnTo>
                  <a:close/>
                </a:path>
                <a:path w="7324725" h="809625">
                  <a:moveTo>
                    <a:pt x="2238375" y="0"/>
                  </a:moveTo>
                  <a:lnTo>
                    <a:pt x="2228850" y="0"/>
                  </a:lnTo>
                  <a:lnTo>
                    <a:pt x="2228850" y="9537"/>
                  </a:lnTo>
                  <a:lnTo>
                    <a:pt x="2238375" y="9537"/>
                  </a:lnTo>
                  <a:lnTo>
                    <a:pt x="2238375" y="0"/>
                  </a:lnTo>
                  <a:close/>
                </a:path>
                <a:path w="7324725" h="809625">
                  <a:moveTo>
                    <a:pt x="2295525" y="0"/>
                  </a:moveTo>
                  <a:lnTo>
                    <a:pt x="2286000" y="0"/>
                  </a:lnTo>
                  <a:lnTo>
                    <a:pt x="2286000" y="9537"/>
                  </a:lnTo>
                  <a:lnTo>
                    <a:pt x="2295525" y="9537"/>
                  </a:lnTo>
                  <a:lnTo>
                    <a:pt x="2295525" y="0"/>
                  </a:lnTo>
                  <a:close/>
                </a:path>
                <a:path w="7324725" h="809625">
                  <a:moveTo>
                    <a:pt x="2352675" y="0"/>
                  </a:moveTo>
                  <a:lnTo>
                    <a:pt x="2343150" y="0"/>
                  </a:lnTo>
                  <a:lnTo>
                    <a:pt x="2343150" y="9537"/>
                  </a:lnTo>
                  <a:lnTo>
                    <a:pt x="2352675" y="9537"/>
                  </a:lnTo>
                  <a:lnTo>
                    <a:pt x="2352675" y="0"/>
                  </a:lnTo>
                  <a:close/>
                </a:path>
                <a:path w="7324725" h="809625">
                  <a:moveTo>
                    <a:pt x="2409825" y="0"/>
                  </a:moveTo>
                  <a:lnTo>
                    <a:pt x="2400300" y="0"/>
                  </a:lnTo>
                  <a:lnTo>
                    <a:pt x="2400300" y="9537"/>
                  </a:lnTo>
                  <a:lnTo>
                    <a:pt x="2409825" y="9537"/>
                  </a:lnTo>
                  <a:lnTo>
                    <a:pt x="2409825" y="0"/>
                  </a:lnTo>
                  <a:close/>
                </a:path>
                <a:path w="7324725" h="809625">
                  <a:moveTo>
                    <a:pt x="2466975" y="0"/>
                  </a:moveTo>
                  <a:lnTo>
                    <a:pt x="2457450" y="0"/>
                  </a:lnTo>
                  <a:lnTo>
                    <a:pt x="2457450" y="9537"/>
                  </a:lnTo>
                  <a:lnTo>
                    <a:pt x="2466975" y="9537"/>
                  </a:lnTo>
                  <a:lnTo>
                    <a:pt x="2466975" y="0"/>
                  </a:lnTo>
                  <a:close/>
                </a:path>
                <a:path w="7324725" h="809625">
                  <a:moveTo>
                    <a:pt x="2524125" y="0"/>
                  </a:moveTo>
                  <a:lnTo>
                    <a:pt x="2514600" y="0"/>
                  </a:lnTo>
                  <a:lnTo>
                    <a:pt x="2514600" y="9537"/>
                  </a:lnTo>
                  <a:lnTo>
                    <a:pt x="2524125" y="9537"/>
                  </a:lnTo>
                  <a:lnTo>
                    <a:pt x="2524125" y="0"/>
                  </a:lnTo>
                  <a:close/>
                </a:path>
                <a:path w="7324725" h="809625">
                  <a:moveTo>
                    <a:pt x="2581275" y="0"/>
                  </a:moveTo>
                  <a:lnTo>
                    <a:pt x="2571750" y="0"/>
                  </a:lnTo>
                  <a:lnTo>
                    <a:pt x="2571750" y="9537"/>
                  </a:lnTo>
                  <a:lnTo>
                    <a:pt x="2581275" y="9537"/>
                  </a:lnTo>
                  <a:lnTo>
                    <a:pt x="2581275" y="0"/>
                  </a:lnTo>
                  <a:close/>
                </a:path>
                <a:path w="7324725" h="809625">
                  <a:moveTo>
                    <a:pt x="2638425" y="0"/>
                  </a:moveTo>
                  <a:lnTo>
                    <a:pt x="2628900" y="0"/>
                  </a:lnTo>
                  <a:lnTo>
                    <a:pt x="2628900" y="9537"/>
                  </a:lnTo>
                  <a:lnTo>
                    <a:pt x="2638425" y="9537"/>
                  </a:lnTo>
                  <a:lnTo>
                    <a:pt x="2638425" y="0"/>
                  </a:lnTo>
                  <a:close/>
                </a:path>
                <a:path w="7324725" h="809625">
                  <a:moveTo>
                    <a:pt x="2695575" y="0"/>
                  </a:moveTo>
                  <a:lnTo>
                    <a:pt x="2686050" y="0"/>
                  </a:lnTo>
                  <a:lnTo>
                    <a:pt x="2686050" y="9537"/>
                  </a:lnTo>
                  <a:lnTo>
                    <a:pt x="2695575" y="9537"/>
                  </a:lnTo>
                  <a:lnTo>
                    <a:pt x="2695575" y="0"/>
                  </a:lnTo>
                  <a:close/>
                </a:path>
                <a:path w="7324725" h="809625">
                  <a:moveTo>
                    <a:pt x="4638675" y="0"/>
                  </a:moveTo>
                  <a:lnTo>
                    <a:pt x="4632160" y="0"/>
                  </a:lnTo>
                  <a:lnTo>
                    <a:pt x="4632160" y="9537"/>
                  </a:lnTo>
                  <a:lnTo>
                    <a:pt x="4638675" y="9537"/>
                  </a:lnTo>
                  <a:lnTo>
                    <a:pt x="4638675" y="0"/>
                  </a:lnTo>
                  <a:close/>
                </a:path>
                <a:path w="7324725" h="809625">
                  <a:moveTo>
                    <a:pt x="4695825" y="0"/>
                  </a:moveTo>
                  <a:lnTo>
                    <a:pt x="4686300" y="0"/>
                  </a:lnTo>
                  <a:lnTo>
                    <a:pt x="4686300" y="9537"/>
                  </a:lnTo>
                  <a:lnTo>
                    <a:pt x="4695825" y="9537"/>
                  </a:lnTo>
                  <a:lnTo>
                    <a:pt x="4695825" y="0"/>
                  </a:lnTo>
                  <a:close/>
                </a:path>
                <a:path w="7324725" h="809625">
                  <a:moveTo>
                    <a:pt x="4752975" y="0"/>
                  </a:moveTo>
                  <a:lnTo>
                    <a:pt x="4743450" y="0"/>
                  </a:lnTo>
                  <a:lnTo>
                    <a:pt x="4743450" y="9537"/>
                  </a:lnTo>
                  <a:lnTo>
                    <a:pt x="4752975" y="9537"/>
                  </a:lnTo>
                  <a:lnTo>
                    <a:pt x="4752975" y="0"/>
                  </a:lnTo>
                  <a:close/>
                </a:path>
                <a:path w="7324725" h="809625">
                  <a:moveTo>
                    <a:pt x="4810125" y="0"/>
                  </a:moveTo>
                  <a:lnTo>
                    <a:pt x="4800600" y="0"/>
                  </a:lnTo>
                  <a:lnTo>
                    <a:pt x="4800600" y="9537"/>
                  </a:lnTo>
                  <a:lnTo>
                    <a:pt x="4810125" y="9537"/>
                  </a:lnTo>
                  <a:lnTo>
                    <a:pt x="4810125" y="0"/>
                  </a:lnTo>
                  <a:close/>
                </a:path>
                <a:path w="7324725" h="809625">
                  <a:moveTo>
                    <a:pt x="4867275" y="0"/>
                  </a:moveTo>
                  <a:lnTo>
                    <a:pt x="4857750" y="0"/>
                  </a:lnTo>
                  <a:lnTo>
                    <a:pt x="4857750" y="9537"/>
                  </a:lnTo>
                  <a:lnTo>
                    <a:pt x="4867275" y="9537"/>
                  </a:lnTo>
                  <a:lnTo>
                    <a:pt x="4867275" y="0"/>
                  </a:lnTo>
                  <a:close/>
                </a:path>
                <a:path w="7324725" h="809625">
                  <a:moveTo>
                    <a:pt x="4924425" y="0"/>
                  </a:moveTo>
                  <a:lnTo>
                    <a:pt x="4914900" y="0"/>
                  </a:lnTo>
                  <a:lnTo>
                    <a:pt x="4914900" y="9537"/>
                  </a:lnTo>
                  <a:lnTo>
                    <a:pt x="4924425" y="9537"/>
                  </a:lnTo>
                  <a:lnTo>
                    <a:pt x="4924425" y="0"/>
                  </a:lnTo>
                  <a:close/>
                </a:path>
                <a:path w="7324725" h="809625">
                  <a:moveTo>
                    <a:pt x="4981575" y="0"/>
                  </a:moveTo>
                  <a:lnTo>
                    <a:pt x="4972050" y="0"/>
                  </a:lnTo>
                  <a:lnTo>
                    <a:pt x="4972050" y="9537"/>
                  </a:lnTo>
                  <a:lnTo>
                    <a:pt x="4981575" y="9537"/>
                  </a:lnTo>
                  <a:lnTo>
                    <a:pt x="4981575" y="0"/>
                  </a:lnTo>
                  <a:close/>
                </a:path>
                <a:path w="7324725" h="809625">
                  <a:moveTo>
                    <a:pt x="5038725" y="0"/>
                  </a:moveTo>
                  <a:lnTo>
                    <a:pt x="5029200" y="0"/>
                  </a:lnTo>
                  <a:lnTo>
                    <a:pt x="5029200" y="9537"/>
                  </a:lnTo>
                  <a:lnTo>
                    <a:pt x="5038725" y="9537"/>
                  </a:lnTo>
                  <a:lnTo>
                    <a:pt x="5038725" y="0"/>
                  </a:lnTo>
                  <a:close/>
                </a:path>
                <a:path w="7324725" h="809625">
                  <a:moveTo>
                    <a:pt x="6524625" y="799744"/>
                  </a:moveTo>
                  <a:lnTo>
                    <a:pt x="6515100" y="799744"/>
                  </a:lnTo>
                  <a:lnTo>
                    <a:pt x="6515100" y="809269"/>
                  </a:lnTo>
                  <a:lnTo>
                    <a:pt x="6524625" y="809269"/>
                  </a:lnTo>
                  <a:lnTo>
                    <a:pt x="6524625" y="799744"/>
                  </a:lnTo>
                  <a:close/>
                </a:path>
                <a:path w="7324725" h="809625">
                  <a:moveTo>
                    <a:pt x="6581775" y="799744"/>
                  </a:moveTo>
                  <a:lnTo>
                    <a:pt x="6572250" y="799744"/>
                  </a:lnTo>
                  <a:lnTo>
                    <a:pt x="6572250" y="809269"/>
                  </a:lnTo>
                  <a:lnTo>
                    <a:pt x="6581775" y="809269"/>
                  </a:lnTo>
                  <a:lnTo>
                    <a:pt x="6581775" y="799744"/>
                  </a:lnTo>
                  <a:close/>
                </a:path>
                <a:path w="7324725" h="809625">
                  <a:moveTo>
                    <a:pt x="6638925" y="799744"/>
                  </a:moveTo>
                  <a:lnTo>
                    <a:pt x="6629400" y="799744"/>
                  </a:lnTo>
                  <a:lnTo>
                    <a:pt x="6629400" y="809269"/>
                  </a:lnTo>
                  <a:lnTo>
                    <a:pt x="6638925" y="809269"/>
                  </a:lnTo>
                  <a:lnTo>
                    <a:pt x="6638925" y="799744"/>
                  </a:lnTo>
                  <a:close/>
                </a:path>
                <a:path w="7324725" h="809625">
                  <a:moveTo>
                    <a:pt x="6696075" y="799744"/>
                  </a:moveTo>
                  <a:lnTo>
                    <a:pt x="6686550" y="799744"/>
                  </a:lnTo>
                  <a:lnTo>
                    <a:pt x="6686550" y="809269"/>
                  </a:lnTo>
                  <a:lnTo>
                    <a:pt x="6696075" y="809269"/>
                  </a:lnTo>
                  <a:lnTo>
                    <a:pt x="6696075" y="799744"/>
                  </a:lnTo>
                  <a:close/>
                </a:path>
                <a:path w="7324725" h="809625">
                  <a:moveTo>
                    <a:pt x="6753225" y="799744"/>
                  </a:moveTo>
                  <a:lnTo>
                    <a:pt x="6743700" y="799744"/>
                  </a:lnTo>
                  <a:lnTo>
                    <a:pt x="6743700" y="809269"/>
                  </a:lnTo>
                  <a:lnTo>
                    <a:pt x="6753225" y="809269"/>
                  </a:lnTo>
                  <a:lnTo>
                    <a:pt x="6753225" y="799744"/>
                  </a:lnTo>
                  <a:close/>
                </a:path>
                <a:path w="7324725" h="809625">
                  <a:moveTo>
                    <a:pt x="6810375" y="799744"/>
                  </a:moveTo>
                  <a:lnTo>
                    <a:pt x="6800850" y="799744"/>
                  </a:lnTo>
                  <a:lnTo>
                    <a:pt x="6800850" y="809269"/>
                  </a:lnTo>
                  <a:lnTo>
                    <a:pt x="6810375" y="809269"/>
                  </a:lnTo>
                  <a:lnTo>
                    <a:pt x="6810375" y="799744"/>
                  </a:lnTo>
                  <a:close/>
                </a:path>
                <a:path w="7324725" h="809625">
                  <a:moveTo>
                    <a:pt x="6867525" y="799744"/>
                  </a:moveTo>
                  <a:lnTo>
                    <a:pt x="6858000" y="799744"/>
                  </a:lnTo>
                  <a:lnTo>
                    <a:pt x="6858000" y="809269"/>
                  </a:lnTo>
                  <a:lnTo>
                    <a:pt x="6867525" y="809269"/>
                  </a:lnTo>
                  <a:lnTo>
                    <a:pt x="6867525" y="799744"/>
                  </a:lnTo>
                  <a:close/>
                </a:path>
                <a:path w="7324725" h="809625">
                  <a:moveTo>
                    <a:pt x="6924675" y="799744"/>
                  </a:moveTo>
                  <a:lnTo>
                    <a:pt x="6915150" y="799744"/>
                  </a:lnTo>
                  <a:lnTo>
                    <a:pt x="6915150" y="809269"/>
                  </a:lnTo>
                  <a:lnTo>
                    <a:pt x="6924675" y="809269"/>
                  </a:lnTo>
                  <a:lnTo>
                    <a:pt x="6924675" y="799744"/>
                  </a:lnTo>
                  <a:close/>
                </a:path>
                <a:path w="7324725" h="809625">
                  <a:moveTo>
                    <a:pt x="6981825" y="799744"/>
                  </a:moveTo>
                  <a:lnTo>
                    <a:pt x="6972300" y="799744"/>
                  </a:lnTo>
                  <a:lnTo>
                    <a:pt x="6972300" y="809269"/>
                  </a:lnTo>
                  <a:lnTo>
                    <a:pt x="6981825" y="809269"/>
                  </a:lnTo>
                  <a:lnTo>
                    <a:pt x="6981825" y="799744"/>
                  </a:lnTo>
                  <a:close/>
                </a:path>
                <a:path w="7324725" h="809625">
                  <a:moveTo>
                    <a:pt x="7038975" y="799744"/>
                  </a:moveTo>
                  <a:lnTo>
                    <a:pt x="7029450" y="799744"/>
                  </a:lnTo>
                  <a:lnTo>
                    <a:pt x="7029450" y="809269"/>
                  </a:lnTo>
                  <a:lnTo>
                    <a:pt x="7038975" y="809269"/>
                  </a:lnTo>
                  <a:lnTo>
                    <a:pt x="7038975" y="799744"/>
                  </a:lnTo>
                  <a:close/>
                </a:path>
                <a:path w="7324725" h="809625">
                  <a:moveTo>
                    <a:pt x="7096125" y="799744"/>
                  </a:moveTo>
                  <a:lnTo>
                    <a:pt x="7086600" y="799744"/>
                  </a:lnTo>
                  <a:lnTo>
                    <a:pt x="7086600" y="809269"/>
                  </a:lnTo>
                  <a:lnTo>
                    <a:pt x="7096125" y="809269"/>
                  </a:lnTo>
                  <a:lnTo>
                    <a:pt x="7096125" y="799744"/>
                  </a:lnTo>
                  <a:close/>
                </a:path>
                <a:path w="7324725" h="809625">
                  <a:moveTo>
                    <a:pt x="7153275" y="799744"/>
                  </a:moveTo>
                  <a:lnTo>
                    <a:pt x="7143750" y="799744"/>
                  </a:lnTo>
                  <a:lnTo>
                    <a:pt x="7143750" y="809269"/>
                  </a:lnTo>
                  <a:lnTo>
                    <a:pt x="7153275" y="809269"/>
                  </a:lnTo>
                  <a:lnTo>
                    <a:pt x="7153275" y="799744"/>
                  </a:lnTo>
                  <a:close/>
                </a:path>
                <a:path w="7324725" h="809625">
                  <a:moveTo>
                    <a:pt x="7210425" y="799744"/>
                  </a:moveTo>
                  <a:lnTo>
                    <a:pt x="7200900" y="799744"/>
                  </a:lnTo>
                  <a:lnTo>
                    <a:pt x="7200900" y="809269"/>
                  </a:lnTo>
                  <a:lnTo>
                    <a:pt x="7210425" y="809269"/>
                  </a:lnTo>
                  <a:lnTo>
                    <a:pt x="7210425" y="799744"/>
                  </a:lnTo>
                  <a:close/>
                </a:path>
                <a:path w="7324725" h="809625">
                  <a:moveTo>
                    <a:pt x="7267575" y="799744"/>
                  </a:moveTo>
                  <a:lnTo>
                    <a:pt x="7258050" y="799744"/>
                  </a:lnTo>
                  <a:lnTo>
                    <a:pt x="7258050" y="809269"/>
                  </a:lnTo>
                  <a:lnTo>
                    <a:pt x="7267575" y="809269"/>
                  </a:lnTo>
                  <a:lnTo>
                    <a:pt x="7267575" y="799744"/>
                  </a:lnTo>
                  <a:close/>
                </a:path>
                <a:path w="7324725" h="809625">
                  <a:moveTo>
                    <a:pt x="7324725" y="799744"/>
                  </a:moveTo>
                  <a:lnTo>
                    <a:pt x="7315200" y="799744"/>
                  </a:lnTo>
                  <a:lnTo>
                    <a:pt x="7315200" y="809269"/>
                  </a:lnTo>
                  <a:lnTo>
                    <a:pt x="7324725" y="809269"/>
                  </a:lnTo>
                  <a:lnTo>
                    <a:pt x="7324725" y="799744"/>
                  </a:lnTo>
                  <a:close/>
                </a:path>
              </a:pathLst>
            </a:custGeom>
            <a:solidFill>
              <a:srgbClr val="B4B9C2"/>
            </a:solidFill>
          </p:spPr>
          <p:txBody>
            <a:bodyPr wrap="square" lIns="0" tIns="0" rIns="0" bIns="0" rtlCol="0"/>
            <a:lstStyle/>
            <a:p>
              <a:endParaRPr/>
            </a:p>
          </p:txBody>
        </p:sp>
        <p:sp>
          <p:nvSpPr>
            <p:cNvPr id="15" name="object 15"/>
            <p:cNvSpPr/>
            <p:nvPr/>
          </p:nvSpPr>
          <p:spPr>
            <a:xfrm>
              <a:off x="4581537" y="4214380"/>
              <a:ext cx="7324725" cy="809625"/>
            </a:xfrm>
            <a:custGeom>
              <a:avLst/>
              <a:gdLst/>
              <a:ahLst/>
              <a:cxnLst/>
              <a:rect l="l" t="t" r="r" b="b"/>
              <a:pathLst>
                <a:path w="7324725" h="809625">
                  <a:moveTo>
                    <a:pt x="9525" y="0"/>
                  </a:moveTo>
                  <a:lnTo>
                    <a:pt x="0" y="0"/>
                  </a:lnTo>
                  <a:lnTo>
                    <a:pt x="0" y="9525"/>
                  </a:lnTo>
                  <a:lnTo>
                    <a:pt x="9525" y="9525"/>
                  </a:lnTo>
                  <a:lnTo>
                    <a:pt x="9525" y="0"/>
                  </a:lnTo>
                  <a:close/>
                </a:path>
                <a:path w="7324725" h="809625">
                  <a:moveTo>
                    <a:pt x="66675" y="0"/>
                  </a:moveTo>
                  <a:lnTo>
                    <a:pt x="57150" y="0"/>
                  </a:lnTo>
                  <a:lnTo>
                    <a:pt x="57150" y="9525"/>
                  </a:lnTo>
                  <a:lnTo>
                    <a:pt x="66675" y="9525"/>
                  </a:lnTo>
                  <a:lnTo>
                    <a:pt x="66675" y="0"/>
                  </a:lnTo>
                  <a:close/>
                </a:path>
                <a:path w="7324725" h="809625">
                  <a:moveTo>
                    <a:pt x="123825" y="0"/>
                  </a:moveTo>
                  <a:lnTo>
                    <a:pt x="114300" y="0"/>
                  </a:lnTo>
                  <a:lnTo>
                    <a:pt x="114300" y="9525"/>
                  </a:lnTo>
                  <a:lnTo>
                    <a:pt x="123825" y="9525"/>
                  </a:lnTo>
                  <a:lnTo>
                    <a:pt x="123825" y="0"/>
                  </a:lnTo>
                  <a:close/>
                </a:path>
                <a:path w="7324725" h="809625">
                  <a:moveTo>
                    <a:pt x="180975" y="0"/>
                  </a:moveTo>
                  <a:lnTo>
                    <a:pt x="171450" y="0"/>
                  </a:lnTo>
                  <a:lnTo>
                    <a:pt x="171450" y="9525"/>
                  </a:lnTo>
                  <a:lnTo>
                    <a:pt x="180975" y="9525"/>
                  </a:lnTo>
                  <a:lnTo>
                    <a:pt x="180975" y="0"/>
                  </a:lnTo>
                  <a:close/>
                </a:path>
                <a:path w="7324725" h="809625">
                  <a:moveTo>
                    <a:pt x="238125" y="0"/>
                  </a:moveTo>
                  <a:lnTo>
                    <a:pt x="228600" y="0"/>
                  </a:lnTo>
                  <a:lnTo>
                    <a:pt x="228600" y="9525"/>
                  </a:lnTo>
                  <a:lnTo>
                    <a:pt x="238125" y="9525"/>
                  </a:lnTo>
                  <a:lnTo>
                    <a:pt x="238125" y="0"/>
                  </a:lnTo>
                  <a:close/>
                </a:path>
                <a:path w="7324725" h="809625">
                  <a:moveTo>
                    <a:pt x="295275" y="0"/>
                  </a:moveTo>
                  <a:lnTo>
                    <a:pt x="285750" y="0"/>
                  </a:lnTo>
                  <a:lnTo>
                    <a:pt x="285750" y="9525"/>
                  </a:lnTo>
                  <a:lnTo>
                    <a:pt x="295275" y="9525"/>
                  </a:lnTo>
                  <a:lnTo>
                    <a:pt x="295275" y="0"/>
                  </a:lnTo>
                  <a:close/>
                </a:path>
                <a:path w="7324725" h="809625">
                  <a:moveTo>
                    <a:pt x="352425" y="0"/>
                  </a:moveTo>
                  <a:lnTo>
                    <a:pt x="342900" y="0"/>
                  </a:lnTo>
                  <a:lnTo>
                    <a:pt x="342900" y="9525"/>
                  </a:lnTo>
                  <a:lnTo>
                    <a:pt x="352425" y="9525"/>
                  </a:lnTo>
                  <a:lnTo>
                    <a:pt x="352425" y="0"/>
                  </a:lnTo>
                  <a:close/>
                </a:path>
                <a:path w="7324725" h="809625">
                  <a:moveTo>
                    <a:pt x="409575" y="0"/>
                  </a:moveTo>
                  <a:lnTo>
                    <a:pt x="400050" y="0"/>
                  </a:lnTo>
                  <a:lnTo>
                    <a:pt x="400050" y="9525"/>
                  </a:lnTo>
                  <a:lnTo>
                    <a:pt x="409575" y="9525"/>
                  </a:lnTo>
                  <a:lnTo>
                    <a:pt x="409575" y="0"/>
                  </a:lnTo>
                  <a:close/>
                </a:path>
                <a:path w="7324725" h="809625">
                  <a:moveTo>
                    <a:pt x="466725" y="0"/>
                  </a:moveTo>
                  <a:lnTo>
                    <a:pt x="457200" y="0"/>
                  </a:lnTo>
                  <a:lnTo>
                    <a:pt x="457200" y="9525"/>
                  </a:lnTo>
                  <a:lnTo>
                    <a:pt x="466725" y="9525"/>
                  </a:lnTo>
                  <a:lnTo>
                    <a:pt x="466725" y="0"/>
                  </a:lnTo>
                  <a:close/>
                </a:path>
                <a:path w="7324725" h="809625">
                  <a:moveTo>
                    <a:pt x="523875" y="0"/>
                  </a:moveTo>
                  <a:lnTo>
                    <a:pt x="514350" y="0"/>
                  </a:lnTo>
                  <a:lnTo>
                    <a:pt x="514350" y="9525"/>
                  </a:lnTo>
                  <a:lnTo>
                    <a:pt x="523875" y="9525"/>
                  </a:lnTo>
                  <a:lnTo>
                    <a:pt x="523875" y="0"/>
                  </a:lnTo>
                  <a:close/>
                </a:path>
                <a:path w="7324725" h="809625">
                  <a:moveTo>
                    <a:pt x="581025" y="0"/>
                  </a:moveTo>
                  <a:lnTo>
                    <a:pt x="571500" y="0"/>
                  </a:lnTo>
                  <a:lnTo>
                    <a:pt x="571500" y="9525"/>
                  </a:lnTo>
                  <a:lnTo>
                    <a:pt x="581025" y="9525"/>
                  </a:lnTo>
                  <a:lnTo>
                    <a:pt x="581025" y="0"/>
                  </a:lnTo>
                  <a:close/>
                </a:path>
                <a:path w="7324725" h="809625">
                  <a:moveTo>
                    <a:pt x="638175" y="0"/>
                  </a:moveTo>
                  <a:lnTo>
                    <a:pt x="628650" y="0"/>
                  </a:lnTo>
                  <a:lnTo>
                    <a:pt x="628650" y="9525"/>
                  </a:lnTo>
                  <a:lnTo>
                    <a:pt x="638175" y="9525"/>
                  </a:lnTo>
                  <a:lnTo>
                    <a:pt x="638175" y="0"/>
                  </a:lnTo>
                  <a:close/>
                </a:path>
                <a:path w="7324725" h="809625">
                  <a:moveTo>
                    <a:pt x="695325" y="0"/>
                  </a:moveTo>
                  <a:lnTo>
                    <a:pt x="685800" y="0"/>
                  </a:lnTo>
                  <a:lnTo>
                    <a:pt x="685800" y="9525"/>
                  </a:lnTo>
                  <a:lnTo>
                    <a:pt x="695325" y="9525"/>
                  </a:lnTo>
                  <a:lnTo>
                    <a:pt x="695325" y="0"/>
                  </a:lnTo>
                  <a:close/>
                </a:path>
                <a:path w="7324725" h="809625">
                  <a:moveTo>
                    <a:pt x="752475" y="0"/>
                  </a:moveTo>
                  <a:lnTo>
                    <a:pt x="742950" y="0"/>
                  </a:lnTo>
                  <a:lnTo>
                    <a:pt x="742950" y="9525"/>
                  </a:lnTo>
                  <a:lnTo>
                    <a:pt x="752475" y="9525"/>
                  </a:lnTo>
                  <a:lnTo>
                    <a:pt x="752475" y="0"/>
                  </a:lnTo>
                  <a:close/>
                </a:path>
                <a:path w="7324725" h="809625">
                  <a:moveTo>
                    <a:pt x="809625" y="0"/>
                  </a:moveTo>
                  <a:lnTo>
                    <a:pt x="800100" y="0"/>
                  </a:lnTo>
                  <a:lnTo>
                    <a:pt x="800100" y="9525"/>
                  </a:lnTo>
                  <a:lnTo>
                    <a:pt x="809625" y="9525"/>
                  </a:lnTo>
                  <a:lnTo>
                    <a:pt x="809625" y="0"/>
                  </a:lnTo>
                  <a:close/>
                </a:path>
                <a:path w="7324725" h="809625">
                  <a:moveTo>
                    <a:pt x="866775" y="0"/>
                  </a:moveTo>
                  <a:lnTo>
                    <a:pt x="857250" y="0"/>
                  </a:lnTo>
                  <a:lnTo>
                    <a:pt x="857250" y="9525"/>
                  </a:lnTo>
                  <a:lnTo>
                    <a:pt x="866775" y="9525"/>
                  </a:lnTo>
                  <a:lnTo>
                    <a:pt x="866775" y="0"/>
                  </a:lnTo>
                  <a:close/>
                </a:path>
                <a:path w="7324725" h="809625">
                  <a:moveTo>
                    <a:pt x="923925" y="0"/>
                  </a:moveTo>
                  <a:lnTo>
                    <a:pt x="914400" y="0"/>
                  </a:lnTo>
                  <a:lnTo>
                    <a:pt x="914400" y="9525"/>
                  </a:lnTo>
                  <a:lnTo>
                    <a:pt x="923925" y="9525"/>
                  </a:lnTo>
                  <a:lnTo>
                    <a:pt x="923925" y="0"/>
                  </a:lnTo>
                  <a:close/>
                </a:path>
                <a:path w="7324725" h="809625">
                  <a:moveTo>
                    <a:pt x="981075" y="0"/>
                  </a:moveTo>
                  <a:lnTo>
                    <a:pt x="971550" y="0"/>
                  </a:lnTo>
                  <a:lnTo>
                    <a:pt x="971550" y="9525"/>
                  </a:lnTo>
                  <a:lnTo>
                    <a:pt x="981075" y="9525"/>
                  </a:lnTo>
                  <a:lnTo>
                    <a:pt x="981075" y="0"/>
                  </a:lnTo>
                  <a:close/>
                </a:path>
                <a:path w="7324725" h="809625">
                  <a:moveTo>
                    <a:pt x="1038225" y="0"/>
                  </a:moveTo>
                  <a:lnTo>
                    <a:pt x="1028700" y="0"/>
                  </a:lnTo>
                  <a:lnTo>
                    <a:pt x="1028700" y="9525"/>
                  </a:lnTo>
                  <a:lnTo>
                    <a:pt x="1038225" y="9525"/>
                  </a:lnTo>
                  <a:lnTo>
                    <a:pt x="1038225" y="0"/>
                  </a:lnTo>
                  <a:close/>
                </a:path>
                <a:path w="7324725" h="809625">
                  <a:moveTo>
                    <a:pt x="1095375" y="0"/>
                  </a:moveTo>
                  <a:lnTo>
                    <a:pt x="1085850" y="0"/>
                  </a:lnTo>
                  <a:lnTo>
                    <a:pt x="1085850" y="9525"/>
                  </a:lnTo>
                  <a:lnTo>
                    <a:pt x="1095375" y="9525"/>
                  </a:lnTo>
                  <a:lnTo>
                    <a:pt x="1095375" y="0"/>
                  </a:lnTo>
                  <a:close/>
                </a:path>
                <a:path w="7324725" h="809625">
                  <a:moveTo>
                    <a:pt x="1152525" y="0"/>
                  </a:moveTo>
                  <a:lnTo>
                    <a:pt x="1143000" y="0"/>
                  </a:lnTo>
                  <a:lnTo>
                    <a:pt x="1143000" y="9525"/>
                  </a:lnTo>
                  <a:lnTo>
                    <a:pt x="1152525" y="9525"/>
                  </a:lnTo>
                  <a:lnTo>
                    <a:pt x="1152525" y="0"/>
                  </a:lnTo>
                  <a:close/>
                </a:path>
                <a:path w="7324725" h="809625">
                  <a:moveTo>
                    <a:pt x="1209675" y="0"/>
                  </a:moveTo>
                  <a:lnTo>
                    <a:pt x="1200150" y="0"/>
                  </a:lnTo>
                  <a:lnTo>
                    <a:pt x="1200150" y="9525"/>
                  </a:lnTo>
                  <a:lnTo>
                    <a:pt x="1209675" y="9525"/>
                  </a:lnTo>
                  <a:lnTo>
                    <a:pt x="1209675" y="0"/>
                  </a:lnTo>
                  <a:close/>
                </a:path>
                <a:path w="7324725" h="809625">
                  <a:moveTo>
                    <a:pt x="1266825" y="0"/>
                  </a:moveTo>
                  <a:lnTo>
                    <a:pt x="1257300" y="0"/>
                  </a:lnTo>
                  <a:lnTo>
                    <a:pt x="1257300" y="9525"/>
                  </a:lnTo>
                  <a:lnTo>
                    <a:pt x="1266825" y="9525"/>
                  </a:lnTo>
                  <a:lnTo>
                    <a:pt x="1266825" y="0"/>
                  </a:lnTo>
                  <a:close/>
                </a:path>
                <a:path w="7324725" h="809625">
                  <a:moveTo>
                    <a:pt x="1323975" y="0"/>
                  </a:moveTo>
                  <a:lnTo>
                    <a:pt x="1314450" y="0"/>
                  </a:lnTo>
                  <a:lnTo>
                    <a:pt x="1314450" y="9525"/>
                  </a:lnTo>
                  <a:lnTo>
                    <a:pt x="1323975" y="9525"/>
                  </a:lnTo>
                  <a:lnTo>
                    <a:pt x="1323975" y="0"/>
                  </a:lnTo>
                  <a:close/>
                </a:path>
                <a:path w="7324725" h="809625">
                  <a:moveTo>
                    <a:pt x="1381125" y="0"/>
                  </a:moveTo>
                  <a:lnTo>
                    <a:pt x="1371600" y="0"/>
                  </a:lnTo>
                  <a:lnTo>
                    <a:pt x="1371600" y="9525"/>
                  </a:lnTo>
                  <a:lnTo>
                    <a:pt x="1381125" y="9525"/>
                  </a:lnTo>
                  <a:lnTo>
                    <a:pt x="1381125" y="0"/>
                  </a:lnTo>
                  <a:close/>
                </a:path>
                <a:path w="7324725" h="809625">
                  <a:moveTo>
                    <a:pt x="1438275" y="0"/>
                  </a:moveTo>
                  <a:lnTo>
                    <a:pt x="1428750" y="0"/>
                  </a:lnTo>
                  <a:lnTo>
                    <a:pt x="1428750" y="9525"/>
                  </a:lnTo>
                  <a:lnTo>
                    <a:pt x="1438275" y="9525"/>
                  </a:lnTo>
                  <a:lnTo>
                    <a:pt x="1438275" y="0"/>
                  </a:lnTo>
                  <a:close/>
                </a:path>
                <a:path w="7324725" h="809625">
                  <a:moveTo>
                    <a:pt x="1495425" y="0"/>
                  </a:moveTo>
                  <a:lnTo>
                    <a:pt x="1485900" y="0"/>
                  </a:lnTo>
                  <a:lnTo>
                    <a:pt x="1485900" y="9525"/>
                  </a:lnTo>
                  <a:lnTo>
                    <a:pt x="1495425" y="9525"/>
                  </a:lnTo>
                  <a:lnTo>
                    <a:pt x="1495425" y="0"/>
                  </a:lnTo>
                  <a:close/>
                </a:path>
                <a:path w="7324725" h="809625">
                  <a:moveTo>
                    <a:pt x="1552575" y="0"/>
                  </a:moveTo>
                  <a:lnTo>
                    <a:pt x="1543050" y="0"/>
                  </a:lnTo>
                  <a:lnTo>
                    <a:pt x="1543050" y="9525"/>
                  </a:lnTo>
                  <a:lnTo>
                    <a:pt x="1552575" y="9525"/>
                  </a:lnTo>
                  <a:lnTo>
                    <a:pt x="1552575" y="0"/>
                  </a:lnTo>
                  <a:close/>
                </a:path>
                <a:path w="7324725" h="809625">
                  <a:moveTo>
                    <a:pt x="1609725" y="0"/>
                  </a:moveTo>
                  <a:lnTo>
                    <a:pt x="1600200" y="0"/>
                  </a:lnTo>
                  <a:lnTo>
                    <a:pt x="1600200" y="9525"/>
                  </a:lnTo>
                  <a:lnTo>
                    <a:pt x="1609725" y="9525"/>
                  </a:lnTo>
                  <a:lnTo>
                    <a:pt x="1609725" y="0"/>
                  </a:lnTo>
                  <a:close/>
                </a:path>
                <a:path w="7324725" h="809625">
                  <a:moveTo>
                    <a:pt x="1666875" y="0"/>
                  </a:moveTo>
                  <a:lnTo>
                    <a:pt x="1657350" y="0"/>
                  </a:lnTo>
                  <a:lnTo>
                    <a:pt x="1657350" y="9525"/>
                  </a:lnTo>
                  <a:lnTo>
                    <a:pt x="1666875" y="9525"/>
                  </a:lnTo>
                  <a:lnTo>
                    <a:pt x="1666875" y="0"/>
                  </a:lnTo>
                  <a:close/>
                </a:path>
                <a:path w="7324725" h="809625">
                  <a:moveTo>
                    <a:pt x="5038725" y="799693"/>
                  </a:moveTo>
                  <a:lnTo>
                    <a:pt x="5029200" y="799693"/>
                  </a:lnTo>
                  <a:lnTo>
                    <a:pt x="5029200" y="809231"/>
                  </a:lnTo>
                  <a:lnTo>
                    <a:pt x="5038725" y="809231"/>
                  </a:lnTo>
                  <a:lnTo>
                    <a:pt x="5038725" y="799693"/>
                  </a:lnTo>
                  <a:close/>
                </a:path>
                <a:path w="7324725" h="809625">
                  <a:moveTo>
                    <a:pt x="5095875" y="799693"/>
                  </a:moveTo>
                  <a:lnTo>
                    <a:pt x="5086350" y="799693"/>
                  </a:lnTo>
                  <a:lnTo>
                    <a:pt x="5086350" y="809231"/>
                  </a:lnTo>
                  <a:lnTo>
                    <a:pt x="5095875" y="809231"/>
                  </a:lnTo>
                  <a:lnTo>
                    <a:pt x="5095875" y="799693"/>
                  </a:lnTo>
                  <a:close/>
                </a:path>
                <a:path w="7324725" h="809625">
                  <a:moveTo>
                    <a:pt x="5153025" y="799693"/>
                  </a:moveTo>
                  <a:lnTo>
                    <a:pt x="5143500" y="799693"/>
                  </a:lnTo>
                  <a:lnTo>
                    <a:pt x="5143500" y="809231"/>
                  </a:lnTo>
                  <a:lnTo>
                    <a:pt x="5153025" y="809231"/>
                  </a:lnTo>
                  <a:lnTo>
                    <a:pt x="5153025" y="799693"/>
                  </a:lnTo>
                  <a:close/>
                </a:path>
                <a:path w="7324725" h="809625">
                  <a:moveTo>
                    <a:pt x="5210175" y="799693"/>
                  </a:moveTo>
                  <a:lnTo>
                    <a:pt x="5200650" y="799693"/>
                  </a:lnTo>
                  <a:lnTo>
                    <a:pt x="5200650" y="809231"/>
                  </a:lnTo>
                  <a:lnTo>
                    <a:pt x="5210175" y="809231"/>
                  </a:lnTo>
                  <a:lnTo>
                    <a:pt x="5210175" y="799693"/>
                  </a:lnTo>
                  <a:close/>
                </a:path>
                <a:path w="7324725" h="809625">
                  <a:moveTo>
                    <a:pt x="5267325" y="799693"/>
                  </a:moveTo>
                  <a:lnTo>
                    <a:pt x="5257800" y="799693"/>
                  </a:lnTo>
                  <a:lnTo>
                    <a:pt x="5257800" y="809231"/>
                  </a:lnTo>
                  <a:lnTo>
                    <a:pt x="5267325" y="809231"/>
                  </a:lnTo>
                  <a:lnTo>
                    <a:pt x="5267325" y="799693"/>
                  </a:lnTo>
                  <a:close/>
                </a:path>
                <a:path w="7324725" h="809625">
                  <a:moveTo>
                    <a:pt x="5324475" y="799693"/>
                  </a:moveTo>
                  <a:lnTo>
                    <a:pt x="5314950" y="799693"/>
                  </a:lnTo>
                  <a:lnTo>
                    <a:pt x="5314950" y="809231"/>
                  </a:lnTo>
                  <a:lnTo>
                    <a:pt x="5324475" y="809231"/>
                  </a:lnTo>
                  <a:lnTo>
                    <a:pt x="5324475" y="799693"/>
                  </a:lnTo>
                  <a:close/>
                </a:path>
                <a:path w="7324725" h="809625">
                  <a:moveTo>
                    <a:pt x="5381625" y="799693"/>
                  </a:moveTo>
                  <a:lnTo>
                    <a:pt x="5372100" y="799693"/>
                  </a:lnTo>
                  <a:lnTo>
                    <a:pt x="5372100" y="809231"/>
                  </a:lnTo>
                  <a:lnTo>
                    <a:pt x="5381625" y="809231"/>
                  </a:lnTo>
                  <a:lnTo>
                    <a:pt x="5381625" y="799693"/>
                  </a:lnTo>
                  <a:close/>
                </a:path>
                <a:path w="7324725" h="809625">
                  <a:moveTo>
                    <a:pt x="5438775" y="799693"/>
                  </a:moveTo>
                  <a:lnTo>
                    <a:pt x="5429250" y="799693"/>
                  </a:lnTo>
                  <a:lnTo>
                    <a:pt x="5429250" y="809231"/>
                  </a:lnTo>
                  <a:lnTo>
                    <a:pt x="5438775" y="809231"/>
                  </a:lnTo>
                  <a:lnTo>
                    <a:pt x="5438775" y="799693"/>
                  </a:lnTo>
                  <a:close/>
                </a:path>
                <a:path w="7324725" h="809625">
                  <a:moveTo>
                    <a:pt x="5495925" y="799693"/>
                  </a:moveTo>
                  <a:lnTo>
                    <a:pt x="5486400" y="799693"/>
                  </a:lnTo>
                  <a:lnTo>
                    <a:pt x="5486400" y="809231"/>
                  </a:lnTo>
                  <a:lnTo>
                    <a:pt x="5495925" y="809231"/>
                  </a:lnTo>
                  <a:lnTo>
                    <a:pt x="5495925" y="799693"/>
                  </a:lnTo>
                  <a:close/>
                </a:path>
                <a:path w="7324725" h="809625">
                  <a:moveTo>
                    <a:pt x="5553075" y="799693"/>
                  </a:moveTo>
                  <a:lnTo>
                    <a:pt x="5543550" y="799693"/>
                  </a:lnTo>
                  <a:lnTo>
                    <a:pt x="5543550" y="809231"/>
                  </a:lnTo>
                  <a:lnTo>
                    <a:pt x="5553075" y="809231"/>
                  </a:lnTo>
                  <a:lnTo>
                    <a:pt x="5553075" y="799693"/>
                  </a:lnTo>
                  <a:close/>
                </a:path>
                <a:path w="7324725" h="809625">
                  <a:moveTo>
                    <a:pt x="5610225" y="799693"/>
                  </a:moveTo>
                  <a:lnTo>
                    <a:pt x="5600700" y="799693"/>
                  </a:lnTo>
                  <a:lnTo>
                    <a:pt x="5600700" y="809231"/>
                  </a:lnTo>
                  <a:lnTo>
                    <a:pt x="5610225" y="809231"/>
                  </a:lnTo>
                  <a:lnTo>
                    <a:pt x="5610225" y="799693"/>
                  </a:lnTo>
                  <a:close/>
                </a:path>
                <a:path w="7324725" h="809625">
                  <a:moveTo>
                    <a:pt x="5667375" y="799693"/>
                  </a:moveTo>
                  <a:lnTo>
                    <a:pt x="5657850" y="799693"/>
                  </a:lnTo>
                  <a:lnTo>
                    <a:pt x="5657850" y="809231"/>
                  </a:lnTo>
                  <a:lnTo>
                    <a:pt x="5667375" y="809231"/>
                  </a:lnTo>
                  <a:lnTo>
                    <a:pt x="5667375" y="799693"/>
                  </a:lnTo>
                  <a:close/>
                </a:path>
                <a:path w="7324725" h="809625">
                  <a:moveTo>
                    <a:pt x="5724525" y="799693"/>
                  </a:moveTo>
                  <a:lnTo>
                    <a:pt x="5715000" y="799693"/>
                  </a:lnTo>
                  <a:lnTo>
                    <a:pt x="5715000" y="809231"/>
                  </a:lnTo>
                  <a:lnTo>
                    <a:pt x="5724525" y="809231"/>
                  </a:lnTo>
                  <a:lnTo>
                    <a:pt x="5724525" y="799693"/>
                  </a:lnTo>
                  <a:close/>
                </a:path>
                <a:path w="7324725" h="809625">
                  <a:moveTo>
                    <a:pt x="5781675" y="799693"/>
                  </a:moveTo>
                  <a:lnTo>
                    <a:pt x="5772150" y="799693"/>
                  </a:lnTo>
                  <a:lnTo>
                    <a:pt x="5772150" y="809231"/>
                  </a:lnTo>
                  <a:lnTo>
                    <a:pt x="5781675" y="809231"/>
                  </a:lnTo>
                  <a:lnTo>
                    <a:pt x="5781675" y="799693"/>
                  </a:lnTo>
                  <a:close/>
                </a:path>
                <a:path w="7324725" h="809625">
                  <a:moveTo>
                    <a:pt x="5838825" y="799693"/>
                  </a:moveTo>
                  <a:lnTo>
                    <a:pt x="5829300" y="799693"/>
                  </a:lnTo>
                  <a:lnTo>
                    <a:pt x="5829300" y="809231"/>
                  </a:lnTo>
                  <a:lnTo>
                    <a:pt x="5838825" y="809231"/>
                  </a:lnTo>
                  <a:lnTo>
                    <a:pt x="5838825" y="799693"/>
                  </a:lnTo>
                  <a:close/>
                </a:path>
                <a:path w="7324725" h="809625">
                  <a:moveTo>
                    <a:pt x="5895975" y="799693"/>
                  </a:moveTo>
                  <a:lnTo>
                    <a:pt x="5886450" y="799693"/>
                  </a:lnTo>
                  <a:lnTo>
                    <a:pt x="5886450" y="809231"/>
                  </a:lnTo>
                  <a:lnTo>
                    <a:pt x="5895975" y="809231"/>
                  </a:lnTo>
                  <a:lnTo>
                    <a:pt x="5895975" y="799693"/>
                  </a:lnTo>
                  <a:close/>
                </a:path>
                <a:path w="7324725" h="809625">
                  <a:moveTo>
                    <a:pt x="5953125" y="799693"/>
                  </a:moveTo>
                  <a:lnTo>
                    <a:pt x="5943600" y="799693"/>
                  </a:lnTo>
                  <a:lnTo>
                    <a:pt x="5943600" y="809231"/>
                  </a:lnTo>
                  <a:lnTo>
                    <a:pt x="5953125" y="809231"/>
                  </a:lnTo>
                  <a:lnTo>
                    <a:pt x="5953125" y="799693"/>
                  </a:lnTo>
                  <a:close/>
                </a:path>
                <a:path w="7324725" h="809625">
                  <a:moveTo>
                    <a:pt x="6010275" y="799693"/>
                  </a:moveTo>
                  <a:lnTo>
                    <a:pt x="6000750" y="799693"/>
                  </a:lnTo>
                  <a:lnTo>
                    <a:pt x="6000750" y="809231"/>
                  </a:lnTo>
                  <a:lnTo>
                    <a:pt x="6010275" y="809231"/>
                  </a:lnTo>
                  <a:lnTo>
                    <a:pt x="6010275" y="799693"/>
                  </a:lnTo>
                  <a:close/>
                </a:path>
                <a:path w="7324725" h="809625">
                  <a:moveTo>
                    <a:pt x="6067425" y="799693"/>
                  </a:moveTo>
                  <a:lnTo>
                    <a:pt x="6057900" y="799693"/>
                  </a:lnTo>
                  <a:lnTo>
                    <a:pt x="6057900" y="809231"/>
                  </a:lnTo>
                  <a:lnTo>
                    <a:pt x="6067425" y="809231"/>
                  </a:lnTo>
                  <a:lnTo>
                    <a:pt x="6067425" y="799693"/>
                  </a:lnTo>
                  <a:close/>
                </a:path>
                <a:path w="7324725" h="809625">
                  <a:moveTo>
                    <a:pt x="6124575" y="799693"/>
                  </a:moveTo>
                  <a:lnTo>
                    <a:pt x="6115050" y="799693"/>
                  </a:lnTo>
                  <a:lnTo>
                    <a:pt x="6115050" y="809231"/>
                  </a:lnTo>
                  <a:lnTo>
                    <a:pt x="6124575" y="809231"/>
                  </a:lnTo>
                  <a:lnTo>
                    <a:pt x="6124575" y="799693"/>
                  </a:lnTo>
                  <a:close/>
                </a:path>
                <a:path w="7324725" h="809625">
                  <a:moveTo>
                    <a:pt x="6181725" y="799693"/>
                  </a:moveTo>
                  <a:lnTo>
                    <a:pt x="6172200" y="799693"/>
                  </a:lnTo>
                  <a:lnTo>
                    <a:pt x="6172200" y="809231"/>
                  </a:lnTo>
                  <a:lnTo>
                    <a:pt x="6181725" y="809231"/>
                  </a:lnTo>
                  <a:lnTo>
                    <a:pt x="6181725" y="799693"/>
                  </a:lnTo>
                  <a:close/>
                </a:path>
                <a:path w="7324725" h="809625">
                  <a:moveTo>
                    <a:pt x="6238875" y="799693"/>
                  </a:moveTo>
                  <a:lnTo>
                    <a:pt x="6229350" y="799693"/>
                  </a:lnTo>
                  <a:lnTo>
                    <a:pt x="6229350" y="809231"/>
                  </a:lnTo>
                  <a:lnTo>
                    <a:pt x="6238875" y="809231"/>
                  </a:lnTo>
                  <a:lnTo>
                    <a:pt x="6238875" y="799693"/>
                  </a:lnTo>
                  <a:close/>
                </a:path>
                <a:path w="7324725" h="809625">
                  <a:moveTo>
                    <a:pt x="6296025" y="799693"/>
                  </a:moveTo>
                  <a:lnTo>
                    <a:pt x="6286500" y="799693"/>
                  </a:lnTo>
                  <a:lnTo>
                    <a:pt x="6286500" y="809231"/>
                  </a:lnTo>
                  <a:lnTo>
                    <a:pt x="6296025" y="809231"/>
                  </a:lnTo>
                  <a:lnTo>
                    <a:pt x="6296025" y="799693"/>
                  </a:lnTo>
                  <a:close/>
                </a:path>
                <a:path w="7324725" h="809625">
                  <a:moveTo>
                    <a:pt x="6353175" y="799693"/>
                  </a:moveTo>
                  <a:lnTo>
                    <a:pt x="6343650" y="799693"/>
                  </a:lnTo>
                  <a:lnTo>
                    <a:pt x="6343650" y="809231"/>
                  </a:lnTo>
                  <a:lnTo>
                    <a:pt x="6353175" y="809231"/>
                  </a:lnTo>
                  <a:lnTo>
                    <a:pt x="6353175" y="799693"/>
                  </a:lnTo>
                  <a:close/>
                </a:path>
                <a:path w="7324725" h="809625">
                  <a:moveTo>
                    <a:pt x="6410325" y="799693"/>
                  </a:moveTo>
                  <a:lnTo>
                    <a:pt x="6400800" y="799693"/>
                  </a:lnTo>
                  <a:lnTo>
                    <a:pt x="6400800" y="809231"/>
                  </a:lnTo>
                  <a:lnTo>
                    <a:pt x="6410325" y="809231"/>
                  </a:lnTo>
                  <a:lnTo>
                    <a:pt x="6410325" y="799693"/>
                  </a:lnTo>
                  <a:close/>
                </a:path>
                <a:path w="7324725" h="809625">
                  <a:moveTo>
                    <a:pt x="6467475" y="799693"/>
                  </a:moveTo>
                  <a:lnTo>
                    <a:pt x="6457950" y="799693"/>
                  </a:lnTo>
                  <a:lnTo>
                    <a:pt x="6457950" y="809231"/>
                  </a:lnTo>
                  <a:lnTo>
                    <a:pt x="6467475" y="809231"/>
                  </a:lnTo>
                  <a:lnTo>
                    <a:pt x="6467475" y="799693"/>
                  </a:lnTo>
                  <a:close/>
                </a:path>
                <a:path w="7324725" h="809625">
                  <a:moveTo>
                    <a:pt x="6524625" y="799693"/>
                  </a:moveTo>
                  <a:lnTo>
                    <a:pt x="6515100" y="799693"/>
                  </a:lnTo>
                  <a:lnTo>
                    <a:pt x="6515100" y="809231"/>
                  </a:lnTo>
                  <a:lnTo>
                    <a:pt x="6524625" y="809231"/>
                  </a:lnTo>
                  <a:lnTo>
                    <a:pt x="6524625" y="799693"/>
                  </a:lnTo>
                  <a:close/>
                </a:path>
                <a:path w="7324725" h="809625">
                  <a:moveTo>
                    <a:pt x="6581775" y="799693"/>
                  </a:moveTo>
                  <a:lnTo>
                    <a:pt x="6572250" y="799693"/>
                  </a:lnTo>
                  <a:lnTo>
                    <a:pt x="6572250" y="809231"/>
                  </a:lnTo>
                  <a:lnTo>
                    <a:pt x="6581775" y="809231"/>
                  </a:lnTo>
                  <a:lnTo>
                    <a:pt x="6581775" y="799693"/>
                  </a:lnTo>
                  <a:close/>
                </a:path>
                <a:path w="7324725" h="809625">
                  <a:moveTo>
                    <a:pt x="6638925" y="799693"/>
                  </a:moveTo>
                  <a:lnTo>
                    <a:pt x="6629400" y="799693"/>
                  </a:lnTo>
                  <a:lnTo>
                    <a:pt x="6629400" y="809231"/>
                  </a:lnTo>
                  <a:lnTo>
                    <a:pt x="6638925" y="809231"/>
                  </a:lnTo>
                  <a:lnTo>
                    <a:pt x="6638925" y="799693"/>
                  </a:lnTo>
                  <a:close/>
                </a:path>
                <a:path w="7324725" h="809625">
                  <a:moveTo>
                    <a:pt x="6696075" y="799693"/>
                  </a:moveTo>
                  <a:lnTo>
                    <a:pt x="6686550" y="799693"/>
                  </a:lnTo>
                  <a:lnTo>
                    <a:pt x="6686550" y="809231"/>
                  </a:lnTo>
                  <a:lnTo>
                    <a:pt x="6696075" y="809231"/>
                  </a:lnTo>
                  <a:lnTo>
                    <a:pt x="6696075" y="799693"/>
                  </a:lnTo>
                  <a:close/>
                </a:path>
                <a:path w="7324725" h="809625">
                  <a:moveTo>
                    <a:pt x="6753225" y="799693"/>
                  </a:moveTo>
                  <a:lnTo>
                    <a:pt x="6743700" y="799693"/>
                  </a:lnTo>
                  <a:lnTo>
                    <a:pt x="6743700" y="809231"/>
                  </a:lnTo>
                  <a:lnTo>
                    <a:pt x="6753225" y="809231"/>
                  </a:lnTo>
                  <a:lnTo>
                    <a:pt x="6753225" y="799693"/>
                  </a:lnTo>
                  <a:close/>
                </a:path>
                <a:path w="7324725" h="809625">
                  <a:moveTo>
                    <a:pt x="6810375" y="799693"/>
                  </a:moveTo>
                  <a:lnTo>
                    <a:pt x="6800850" y="799693"/>
                  </a:lnTo>
                  <a:lnTo>
                    <a:pt x="6800850" y="809231"/>
                  </a:lnTo>
                  <a:lnTo>
                    <a:pt x="6810375" y="809231"/>
                  </a:lnTo>
                  <a:lnTo>
                    <a:pt x="6810375" y="799693"/>
                  </a:lnTo>
                  <a:close/>
                </a:path>
                <a:path w="7324725" h="809625">
                  <a:moveTo>
                    <a:pt x="6867525" y="799693"/>
                  </a:moveTo>
                  <a:lnTo>
                    <a:pt x="6858000" y="799693"/>
                  </a:lnTo>
                  <a:lnTo>
                    <a:pt x="6858000" y="809231"/>
                  </a:lnTo>
                  <a:lnTo>
                    <a:pt x="6867525" y="809231"/>
                  </a:lnTo>
                  <a:lnTo>
                    <a:pt x="6867525" y="799693"/>
                  </a:lnTo>
                  <a:close/>
                </a:path>
                <a:path w="7324725" h="809625">
                  <a:moveTo>
                    <a:pt x="6924675" y="799693"/>
                  </a:moveTo>
                  <a:lnTo>
                    <a:pt x="6915150" y="799693"/>
                  </a:lnTo>
                  <a:lnTo>
                    <a:pt x="6915150" y="809231"/>
                  </a:lnTo>
                  <a:lnTo>
                    <a:pt x="6924675" y="809231"/>
                  </a:lnTo>
                  <a:lnTo>
                    <a:pt x="6924675" y="799693"/>
                  </a:lnTo>
                  <a:close/>
                </a:path>
                <a:path w="7324725" h="809625">
                  <a:moveTo>
                    <a:pt x="6981825" y="799693"/>
                  </a:moveTo>
                  <a:lnTo>
                    <a:pt x="6972300" y="799693"/>
                  </a:lnTo>
                  <a:lnTo>
                    <a:pt x="6972300" y="809231"/>
                  </a:lnTo>
                  <a:lnTo>
                    <a:pt x="6981825" y="809231"/>
                  </a:lnTo>
                  <a:lnTo>
                    <a:pt x="6981825" y="799693"/>
                  </a:lnTo>
                  <a:close/>
                </a:path>
                <a:path w="7324725" h="809625">
                  <a:moveTo>
                    <a:pt x="7038975" y="799693"/>
                  </a:moveTo>
                  <a:lnTo>
                    <a:pt x="7029450" y="799693"/>
                  </a:lnTo>
                  <a:lnTo>
                    <a:pt x="7029450" y="809231"/>
                  </a:lnTo>
                  <a:lnTo>
                    <a:pt x="7038975" y="809231"/>
                  </a:lnTo>
                  <a:lnTo>
                    <a:pt x="7038975" y="799693"/>
                  </a:lnTo>
                  <a:close/>
                </a:path>
                <a:path w="7324725" h="809625">
                  <a:moveTo>
                    <a:pt x="7096125" y="799693"/>
                  </a:moveTo>
                  <a:lnTo>
                    <a:pt x="7086600" y="799693"/>
                  </a:lnTo>
                  <a:lnTo>
                    <a:pt x="7086600" y="809231"/>
                  </a:lnTo>
                  <a:lnTo>
                    <a:pt x="7096125" y="809231"/>
                  </a:lnTo>
                  <a:lnTo>
                    <a:pt x="7096125" y="799693"/>
                  </a:lnTo>
                  <a:close/>
                </a:path>
                <a:path w="7324725" h="809625">
                  <a:moveTo>
                    <a:pt x="7153275" y="799693"/>
                  </a:moveTo>
                  <a:lnTo>
                    <a:pt x="7143750" y="799693"/>
                  </a:lnTo>
                  <a:lnTo>
                    <a:pt x="7143750" y="809231"/>
                  </a:lnTo>
                  <a:lnTo>
                    <a:pt x="7153275" y="809231"/>
                  </a:lnTo>
                  <a:lnTo>
                    <a:pt x="7153275" y="799693"/>
                  </a:lnTo>
                  <a:close/>
                </a:path>
                <a:path w="7324725" h="809625">
                  <a:moveTo>
                    <a:pt x="7210425" y="799693"/>
                  </a:moveTo>
                  <a:lnTo>
                    <a:pt x="7200900" y="799693"/>
                  </a:lnTo>
                  <a:lnTo>
                    <a:pt x="7200900" y="809231"/>
                  </a:lnTo>
                  <a:lnTo>
                    <a:pt x="7210425" y="809231"/>
                  </a:lnTo>
                  <a:lnTo>
                    <a:pt x="7210425" y="799693"/>
                  </a:lnTo>
                  <a:close/>
                </a:path>
                <a:path w="7324725" h="809625">
                  <a:moveTo>
                    <a:pt x="7267575" y="799693"/>
                  </a:moveTo>
                  <a:lnTo>
                    <a:pt x="7258050" y="799693"/>
                  </a:lnTo>
                  <a:lnTo>
                    <a:pt x="7258050" y="809231"/>
                  </a:lnTo>
                  <a:lnTo>
                    <a:pt x="7267575" y="809231"/>
                  </a:lnTo>
                  <a:lnTo>
                    <a:pt x="7267575" y="799693"/>
                  </a:lnTo>
                  <a:close/>
                </a:path>
                <a:path w="7324725" h="809625">
                  <a:moveTo>
                    <a:pt x="7324725" y="799693"/>
                  </a:moveTo>
                  <a:lnTo>
                    <a:pt x="7315200" y="799693"/>
                  </a:lnTo>
                  <a:lnTo>
                    <a:pt x="7315200" y="809231"/>
                  </a:lnTo>
                  <a:lnTo>
                    <a:pt x="7324725" y="809231"/>
                  </a:lnTo>
                  <a:lnTo>
                    <a:pt x="7324725" y="799693"/>
                  </a:lnTo>
                  <a:close/>
                </a:path>
              </a:pathLst>
            </a:custGeom>
            <a:solidFill>
              <a:srgbClr val="B4B9C2"/>
            </a:solidFill>
          </p:spPr>
          <p:txBody>
            <a:bodyPr wrap="square" lIns="0" tIns="0" rIns="0" bIns="0" rtlCol="0"/>
            <a:lstStyle/>
            <a:p>
              <a:endParaRPr/>
            </a:p>
          </p:txBody>
        </p:sp>
        <p:sp>
          <p:nvSpPr>
            <p:cNvPr id="16" name="object 16"/>
            <p:cNvSpPr/>
            <p:nvPr/>
          </p:nvSpPr>
          <p:spPr>
            <a:xfrm>
              <a:off x="4581537" y="3414674"/>
              <a:ext cx="7324725" cy="809625"/>
            </a:xfrm>
            <a:custGeom>
              <a:avLst/>
              <a:gdLst/>
              <a:ahLst/>
              <a:cxnLst/>
              <a:rect l="l" t="t" r="r" b="b"/>
              <a:pathLst>
                <a:path w="7324725" h="809625">
                  <a:moveTo>
                    <a:pt x="9525" y="0"/>
                  </a:moveTo>
                  <a:lnTo>
                    <a:pt x="0" y="0"/>
                  </a:lnTo>
                  <a:lnTo>
                    <a:pt x="0" y="9525"/>
                  </a:lnTo>
                  <a:lnTo>
                    <a:pt x="9525" y="9525"/>
                  </a:lnTo>
                  <a:lnTo>
                    <a:pt x="9525" y="0"/>
                  </a:lnTo>
                  <a:close/>
                </a:path>
                <a:path w="7324725" h="809625">
                  <a:moveTo>
                    <a:pt x="66675" y="0"/>
                  </a:moveTo>
                  <a:lnTo>
                    <a:pt x="57150" y="0"/>
                  </a:lnTo>
                  <a:lnTo>
                    <a:pt x="57150" y="9525"/>
                  </a:lnTo>
                  <a:lnTo>
                    <a:pt x="66675" y="9525"/>
                  </a:lnTo>
                  <a:lnTo>
                    <a:pt x="66675" y="0"/>
                  </a:lnTo>
                  <a:close/>
                </a:path>
                <a:path w="7324725" h="809625">
                  <a:moveTo>
                    <a:pt x="123825" y="0"/>
                  </a:moveTo>
                  <a:lnTo>
                    <a:pt x="114300" y="0"/>
                  </a:lnTo>
                  <a:lnTo>
                    <a:pt x="114300" y="9525"/>
                  </a:lnTo>
                  <a:lnTo>
                    <a:pt x="123825" y="9525"/>
                  </a:lnTo>
                  <a:lnTo>
                    <a:pt x="123825" y="0"/>
                  </a:lnTo>
                  <a:close/>
                </a:path>
                <a:path w="7324725" h="809625">
                  <a:moveTo>
                    <a:pt x="180975" y="0"/>
                  </a:moveTo>
                  <a:lnTo>
                    <a:pt x="171450" y="0"/>
                  </a:lnTo>
                  <a:lnTo>
                    <a:pt x="171450" y="9525"/>
                  </a:lnTo>
                  <a:lnTo>
                    <a:pt x="180975" y="9525"/>
                  </a:lnTo>
                  <a:lnTo>
                    <a:pt x="180975" y="0"/>
                  </a:lnTo>
                  <a:close/>
                </a:path>
                <a:path w="7324725" h="809625">
                  <a:moveTo>
                    <a:pt x="1666875" y="799706"/>
                  </a:moveTo>
                  <a:lnTo>
                    <a:pt x="1657350" y="799706"/>
                  </a:lnTo>
                  <a:lnTo>
                    <a:pt x="1657350" y="809231"/>
                  </a:lnTo>
                  <a:lnTo>
                    <a:pt x="1666875" y="809231"/>
                  </a:lnTo>
                  <a:lnTo>
                    <a:pt x="1666875" y="799706"/>
                  </a:lnTo>
                  <a:close/>
                </a:path>
                <a:path w="7324725" h="809625">
                  <a:moveTo>
                    <a:pt x="1724025" y="799706"/>
                  </a:moveTo>
                  <a:lnTo>
                    <a:pt x="1714500" y="799706"/>
                  </a:lnTo>
                  <a:lnTo>
                    <a:pt x="1714500" y="809231"/>
                  </a:lnTo>
                  <a:lnTo>
                    <a:pt x="1724025" y="809231"/>
                  </a:lnTo>
                  <a:lnTo>
                    <a:pt x="1724025" y="799706"/>
                  </a:lnTo>
                  <a:close/>
                </a:path>
                <a:path w="7324725" h="809625">
                  <a:moveTo>
                    <a:pt x="1781175" y="799706"/>
                  </a:moveTo>
                  <a:lnTo>
                    <a:pt x="1771650" y="799706"/>
                  </a:lnTo>
                  <a:lnTo>
                    <a:pt x="1771650" y="809231"/>
                  </a:lnTo>
                  <a:lnTo>
                    <a:pt x="1781175" y="809231"/>
                  </a:lnTo>
                  <a:lnTo>
                    <a:pt x="1781175" y="799706"/>
                  </a:lnTo>
                  <a:close/>
                </a:path>
                <a:path w="7324725" h="809625">
                  <a:moveTo>
                    <a:pt x="1838325" y="799706"/>
                  </a:moveTo>
                  <a:lnTo>
                    <a:pt x="1828800" y="799706"/>
                  </a:lnTo>
                  <a:lnTo>
                    <a:pt x="1828800" y="809231"/>
                  </a:lnTo>
                  <a:lnTo>
                    <a:pt x="1838325" y="809231"/>
                  </a:lnTo>
                  <a:lnTo>
                    <a:pt x="1838325" y="799706"/>
                  </a:lnTo>
                  <a:close/>
                </a:path>
                <a:path w="7324725" h="809625">
                  <a:moveTo>
                    <a:pt x="1895475" y="799706"/>
                  </a:moveTo>
                  <a:lnTo>
                    <a:pt x="1885950" y="799706"/>
                  </a:lnTo>
                  <a:lnTo>
                    <a:pt x="1885950" y="809231"/>
                  </a:lnTo>
                  <a:lnTo>
                    <a:pt x="1895475" y="809231"/>
                  </a:lnTo>
                  <a:lnTo>
                    <a:pt x="1895475" y="799706"/>
                  </a:lnTo>
                  <a:close/>
                </a:path>
                <a:path w="7324725" h="809625">
                  <a:moveTo>
                    <a:pt x="1952625" y="799706"/>
                  </a:moveTo>
                  <a:lnTo>
                    <a:pt x="1943100" y="799706"/>
                  </a:lnTo>
                  <a:lnTo>
                    <a:pt x="1943100" y="809231"/>
                  </a:lnTo>
                  <a:lnTo>
                    <a:pt x="1952625" y="809231"/>
                  </a:lnTo>
                  <a:lnTo>
                    <a:pt x="1952625" y="799706"/>
                  </a:lnTo>
                  <a:close/>
                </a:path>
                <a:path w="7324725" h="809625">
                  <a:moveTo>
                    <a:pt x="2009775" y="799706"/>
                  </a:moveTo>
                  <a:lnTo>
                    <a:pt x="2000250" y="799706"/>
                  </a:lnTo>
                  <a:lnTo>
                    <a:pt x="2000250" y="809231"/>
                  </a:lnTo>
                  <a:lnTo>
                    <a:pt x="2009775" y="809231"/>
                  </a:lnTo>
                  <a:lnTo>
                    <a:pt x="2009775" y="799706"/>
                  </a:lnTo>
                  <a:close/>
                </a:path>
                <a:path w="7324725" h="809625">
                  <a:moveTo>
                    <a:pt x="2066925" y="799706"/>
                  </a:moveTo>
                  <a:lnTo>
                    <a:pt x="2057400" y="799706"/>
                  </a:lnTo>
                  <a:lnTo>
                    <a:pt x="2057400" y="809231"/>
                  </a:lnTo>
                  <a:lnTo>
                    <a:pt x="2066925" y="809231"/>
                  </a:lnTo>
                  <a:lnTo>
                    <a:pt x="2066925" y="799706"/>
                  </a:lnTo>
                  <a:close/>
                </a:path>
                <a:path w="7324725" h="809625">
                  <a:moveTo>
                    <a:pt x="2124075" y="799706"/>
                  </a:moveTo>
                  <a:lnTo>
                    <a:pt x="2114550" y="799706"/>
                  </a:lnTo>
                  <a:lnTo>
                    <a:pt x="2114550" y="809231"/>
                  </a:lnTo>
                  <a:lnTo>
                    <a:pt x="2124075" y="809231"/>
                  </a:lnTo>
                  <a:lnTo>
                    <a:pt x="2124075" y="799706"/>
                  </a:lnTo>
                  <a:close/>
                </a:path>
                <a:path w="7324725" h="809625">
                  <a:moveTo>
                    <a:pt x="2181225" y="799706"/>
                  </a:moveTo>
                  <a:lnTo>
                    <a:pt x="2171700" y="799706"/>
                  </a:lnTo>
                  <a:lnTo>
                    <a:pt x="2171700" y="809231"/>
                  </a:lnTo>
                  <a:lnTo>
                    <a:pt x="2181225" y="809231"/>
                  </a:lnTo>
                  <a:lnTo>
                    <a:pt x="2181225" y="799706"/>
                  </a:lnTo>
                  <a:close/>
                </a:path>
                <a:path w="7324725" h="809625">
                  <a:moveTo>
                    <a:pt x="2238375" y="799706"/>
                  </a:moveTo>
                  <a:lnTo>
                    <a:pt x="2228850" y="799706"/>
                  </a:lnTo>
                  <a:lnTo>
                    <a:pt x="2228850" y="809231"/>
                  </a:lnTo>
                  <a:lnTo>
                    <a:pt x="2238375" y="809231"/>
                  </a:lnTo>
                  <a:lnTo>
                    <a:pt x="2238375" y="799706"/>
                  </a:lnTo>
                  <a:close/>
                </a:path>
                <a:path w="7324725" h="809625">
                  <a:moveTo>
                    <a:pt x="2295525" y="799706"/>
                  </a:moveTo>
                  <a:lnTo>
                    <a:pt x="2286000" y="799706"/>
                  </a:lnTo>
                  <a:lnTo>
                    <a:pt x="2286000" y="809231"/>
                  </a:lnTo>
                  <a:lnTo>
                    <a:pt x="2295525" y="809231"/>
                  </a:lnTo>
                  <a:lnTo>
                    <a:pt x="2295525" y="799706"/>
                  </a:lnTo>
                  <a:close/>
                </a:path>
                <a:path w="7324725" h="809625">
                  <a:moveTo>
                    <a:pt x="2352675" y="799706"/>
                  </a:moveTo>
                  <a:lnTo>
                    <a:pt x="2343150" y="799706"/>
                  </a:lnTo>
                  <a:lnTo>
                    <a:pt x="2343150" y="809231"/>
                  </a:lnTo>
                  <a:lnTo>
                    <a:pt x="2352675" y="809231"/>
                  </a:lnTo>
                  <a:lnTo>
                    <a:pt x="2352675" y="799706"/>
                  </a:lnTo>
                  <a:close/>
                </a:path>
                <a:path w="7324725" h="809625">
                  <a:moveTo>
                    <a:pt x="2409825" y="799706"/>
                  </a:moveTo>
                  <a:lnTo>
                    <a:pt x="2400300" y="799706"/>
                  </a:lnTo>
                  <a:lnTo>
                    <a:pt x="2400300" y="809231"/>
                  </a:lnTo>
                  <a:lnTo>
                    <a:pt x="2409825" y="809231"/>
                  </a:lnTo>
                  <a:lnTo>
                    <a:pt x="2409825" y="799706"/>
                  </a:lnTo>
                  <a:close/>
                </a:path>
                <a:path w="7324725" h="809625">
                  <a:moveTo>
                    <a:pt x="2466975" y="799706"/>
                  </a:moveTo>
                  <a:lnTo>
                    <a:pt x="2457450" y="799706"/>
                  </a:lnTo>
                  <a:lnTo>
                    <a:pt x="2457450" y="809231"/>
                  </a:lnTo>
                  <a:lnTo>
                    <a:pt x="2466975" y="809231"/>
                  </a:lnTo>
                  <a:lnTo>
                    <a:pt x="2466975" y="799706"/>
                  </a:lnTo>
                  <a:close/>
                </a:path>
                <a:path w="7324725" h="809625">
                  <a:moveTo>
                    <a:pt x="2524125" y="799706"/>
                  </a:moveTo>
                  <a:lnTo>
                    <a:pt x="2514600" y="799706"/>
                  </a:lnTo>
                  <a:lnTo>
                    <a:pt x="2514600" y="809231"/>
                  </a:lnTo>
                  <a:lnTo>
                    <a:pt x="2524125" y="809231"/>
                  </a:lnTo>
                  <a:lnTo>
                    <a:pt x="2524125" y="799706"/>
                  </a:lnTo>
                  <a:close/>
                </a:path>
                <a:path w="7324725" h="809625">
                  <a:moveTo>
                    <a:pt x="2581275" y="799706"/>
                  </a:moveTo>
                  <a:lnTo>
                    <a:pt x="2571750" y="799706"/>
                  </a:lnTo>
                  <a:lnTo>
                    <a:pt x="2571750" y="809231"/>
                  </a:lnTo>
                  <a:lnTo>
                    <a:pt x="2581275" y="809231"/>
                  </a:lnTo>
                  <a:lnTo>
                    <a:pt x="2581275" y="799706"/>
                  </a:lnTo>
                  <a:close/>
                </a:path>
                <a:path w="7324725" h="809625">
                  <a:moveTo>
                    <a:pt x="2638425" y="799706"/>
                  </a:moveTo>
                  <a:lnTo>
                    <a:pt x="2628900" y="799706"/>
                  </a:lnTo>
                  <a:lnTo>
                    <a:pt x="2628900" y="809231"/>
                  </a:lnTo>
                  <a:lnTo>
                    <a:pt x="2638425" y="809231"/>
                  </a:lnTo>
                  <a:lnTo>
                    <a:pt x="2638425" y="799706"/>
                  </a:lnTo>
                  <a:close/>
                </a:path>
                <a:path w="7324725" h="809625">
                  <a:moveTo>
                    <a:pt x="2695575" y="799706"/>
                  </a:moveTo>
                  <a:lnTo>
                    <a:pt x="2686050" y="799706"/>
                  </a:lnTo>
                  <a:lnTo>
                    <a:pt x="2686050" y="809231"/>
                  </a:lnTo>
                  <a:lnTo>
                    <a:pt x="2695575" y="809231"/>
                  </a:lnTo>
                  <a:lnTo>
                    <a:pt x="2695575" y="799706"/>
                  </a:lnTo>
                  <a:close/>
                </a:path>
                <a:path w="7324725" h="809625">
                  <a:moveTo>
                    <a:pt x="4638675" y="799706"/>
                  </a:moveTo>
                  <a:lnTo>
                    <a:pt x="4632160" y="799706"/>
                  </a:lnTo>
                  <a:lnTo>
                    <a:pt x="4632160" y="809231"/>
                  </a:lnTo>
                  <a:lnTo>
                    <a:pt x="4638675" y="809231"/>
                  </a:lnTo>
                  <a:lnTo>
                    <a:pt x="4638675" y="799706"/>
                  </a:lnTo>
                  <a:close/>
                </a:path>
                <a:path w="7324725" h="809625">
                  <a:moveTo>
                    <a:pt x="4695825" y="799706"/>
                  </a:moveTo>
                  <a:lnTo>
                    <a:pt x="4686300" y="799706"/>
                  </a:lnTo>
                  <a:lnTo>
                    <a:pt x="4686300" y="809231"/>
                  </a:lnTo>
                  <a:lnTo>
                    <a:pt x="4695825" y="809231"/>
                  </a:lnTo>
                  <a:lnTo>
                    <a:pt x="4695825" y="799706"/>
                  </a:lnTo>
                  <a:close/>
                </a:path>
                <a:path w="7324725" h="809625">
                  <a:moveTo>
                    <a:pt x="4752975" y="799706"/>
                  </a:moveTo>
                  <a:lnTo>
                    <a:pt x="4743450" y="799706"/>
                  </a:lnTo>
                  <a:lnTo>
                    <a:pt x="4743450" y="809231"/>
                  </a:lnTo>
                  <a:lnTo>
                    <a:pt x="4752975" y="809231"/>
                  </a:lnTo>
                  <a:lnTo>
                    <a:pt x="4752975" y="799706"/>
                  </a:lnTo>
                  <a:close/>
                </a:path>
                <a:path w="7324725" h="809625">
                  <a:moveTo>
                    <a:pt x="4810125" y="799706"/>
                  </a:moveTo>
                  <a:lnTo>
                    <a:pt x="4800600" y="799706"/>
                  </a:lnTo>
                  <a:lnTo>
                    <a:pt x="4800600" y="809231"/>
                  </a:lnTo>
                  <a:lnTo>
                    <a:pt x="4810125" y="809231"/>
                  </a:lnTo>
                  <a:lnTo>
                    <a:pt x="4810125" y="799706"/>
                  </a:lnTo>
                  <a:close/>
                </a:path>
                <a:path w="7324725" h="809625">
                  <a:moveTo>
                    <a:pt x="4867275" y="799706"/>
                  </a:moveTo>
                  <a:lnTo>
                    <a:pt x="4857750" y="799706"/>
                  </a:lnTo>
                  <a:lnTo>
                    <a:pt x="4857750" y="809231"/>
                  </a:lnTo>
                  <a:lnTo>
                    <a:pt x="4867275" y="809231"/>
                  </a:lnTo>
                  <a:lnTo>
                    <a:pt x="4867275" y="799706"/>
                  </a:lnTo>
                  <a:close/>
                </a:path>
                <a:path w="7324725" h="809625">
                  <a:moveTo>
                    <a:pt x="4924425" y="799706"/>
                  </a:moveTo>
                  <a:lnTo>
                    <a:pt x="4914900" y="799706"/>
                  </a:lnTo>
                  <a:lnTo>
                    <a:pt x="4914900" y="809231"/>
                  </a:lnTo>
                  <a:lnTo>
                    <a:pt x="4924425" y="809231"/>
                  </a:lnTo>
                  <a:lnTo>
                    <a:pt x="4924425" y="799706"/>
                  </a:lnTo>
                  <a:close/>
                </a:path>
                <a:path w="7324725" h="809625">
                  <a:moveTo>
                    <a:pt x="4981575" y="799706"/>
                  </a:moveTo>
                  <a:lnTo>
                    <a:pt x="4972050" y="799706"/>
                  </a:lnTo>
                  <a:lnTo>
                    <a:pt x="4972050" y="809231"/>
                  </a:lnTo>
                  <a:lnTo>
                    <a:pt x="4981575" y="809231"/>
                  </a:lnTo>
                  <a:lnTo>
                    <a:pt x="4981575" y="799706"/>
                  </a:lnTo>
                  <a:close/>
                </a:path>
                <a:path w="7324725" h="809625">
                  <a:moveTo>
                    <a:pt x="5038725" y="799706"/>
                  </a:moveTo>
                  <a:lnTo>
                    <a:pt x="5029200" y="799706"/>
                  </a:lnTo>
                  <a:lnTo>
                    <a:pt x="5029200" y="809231"/>
                  </a:lnTo>
                  <a:lnTo>
                    <a:pt x="5038725" y="809231"/>
                  </a:lnTo>
                  <a:lnTo>
                    <a:pt x="5038725" y="799706"/>
                  </a:lnTo>
                  <a:close/>
                </a:path>
                <a:path w="7324725" h="809625">
                  <a:moveTo>
                    <a:pt x="5095875" y="799706"/>
                  </a:moveTo>
                  <a:lnTo>
                    <a:pt x="5086350" y="799706"/>
                  </a:lnTo>
                  <a:lnTo>
                    <a:pt x="5086350" y="809231"/>
                  </a:lnTo>
                  <a:lnTo>
                    <a:pt x="5095875" y="809231"/>
                  </a:lnTo>
                  <a:lnTo>
                    <a:pt x="5095875" y="799706"/>
                  </a:lnTo>
                  <a:close/>
                </a:path>
                <a:path w="7324725" h="809625">
                  <a:moveTo>
                    <a:pt x="5153025" y="799706"/>
                  </a:moveTo>
                  <a:lnTo>
                    <a:pt x="5143500" y="799706"/>
                  </a:lnTo>
                  <a:lnTo>
                    <a:pt x="5143500" y="809231"/>
                  </a:lnTo>
                  <a:lnTo>
                    <a:pt x="5153025" y="809231"/>
                  </a:lnTo>
                  <a:lnTo>
                    <a:pt x="5153025" y="799706"/>
                  </a:lnTo>
                  <a:close/>
                </a:path>
                <a:path w="7324725" h="809625">
                  <a:moveTo>
                    <a:pt x="5210175" y="799706"/>
                  </a:moveTo>
                  <a:lnTo>
                    <a:pt x="5200650" y="799706"/>
                  </a:lnTo>
                  <a:lnTo>
                    <a:pt x="5200650" y="809231"/>
                  </a:lnTo>
                  <a:lnTo>
                    <a:pt x="5210175" y="809231"/>
                  </a:lnTo>
                  <a:lnTo>
                    <a:pt x="5210175" y="799706"/>
                  </a:lnTo>
                  <a:close/>
                </a:path>
                <a:path w="7324725" h="809625">
                  <a:moveTo>
                    <a:pt x="5267325" y="799706"/>
                  </a:moveTo>
                  <a:lnTo>
                    <a:pt x="5257800" y="799706"/>
                  </a:lnTo>
                  <a:lnTo>
                    <a:pt x="5257800" y="809231"/>
                  </a:lnTo>
                  <a:lnTo>
                    <a:pt x="5267325" y="809231"/>
                  </a:lnTo>
                  <a:lnTo>
                    <a:pt x="5267325" y="799706"/>
                  </a:lnTo>
                  <a:close/>
                </a:path>
                <a:path w="7324725" h="809625">
                  <a:moveTo>
                    <a:pt x="5324475" y="799706"/>
                  </a:moveTo>
                  <a:lnTo>
                    <a:pt x="5314950" y="799706"/>
                  </a:lnTo>
                  <a:lnTo>
                    <a:pt x="5314950" y="809231"/>
                  </a:lnTo>
                  <a:lnTo>
                    <a:pt x="5324475" y="809231"/>
                  </a:lnTo>
                  <a:lnTo>
                    <a:pt x="5324475" y="799706"/>
                  </a:lnTo>
                  <a:close/>
                </a:path>
                <a:path w="7324725" h="809625">
                  <a:moveTo>
                    <a:pt x="5381625" y="799706"/>
                  </a:moveTo>
                  <a:lnTo>
                    <a:pt x="5372100" y="799706"/>
                  </a:lnTo>
                  <a:lnTo>
                    <a:pt x="5372100" y="809231"/>
                  </a:lnTo>
                  <a:lnTo>
                    <a:pt x="5381625" y="809231"/>
                  </a:lnTo>
                  <a:lnTo>
                    <a:pt x="5381625" y="799706"/>
                  </a:lnTo>
                  <a:close/>
                </a:path>
                <a:path w="7324725" h="809625">
                  <a:moveTo>
                    <a:pt x="5438775" y="799706"/>
                  </a:moveTo>
                  <a:lnTo>
                    <a:pt x="5429250" y="799706"/>
                  </a:lnTo>
                  <a:lnTo>
                    <a:pt x="5429250" y="809231"/>
                  </a:lnTo>
                  <a:lnTo>
                    <a:pt x="5438775" y="809231"/>
                  </a:lnTo>
                  <a:lnTo>
                    <a:pt x="5438775" y="799706"/>
                  </a:lnTo>
                  <a:close/>
                </a:path>
                <a:path w="7324725" h="809625">
                  <a:moveTo>
                    <a:pt x="5495925" y="799706"/>
                  </a:moveTo>
                  <a:lnTo>
                    <a:pt x="5486400" y="799706"/>
                  </a:lnTo>
                  <a:lnTo>
                    <a:pt x="5486400" y="809231"/>
                  </a:lnTo>
                  <a:lnTo>
                    <a:pt x="5495925" y="809231"/>
                  </a:lnTo>
                  <a:lnTo>
                    <a:pt x="5495925" y="799706"/>
                  </a:lnTo>
                  <a:close/>
                </a:path>
                <a:path w="7324725" h="809625">
                  <a:moveTo>
                    <a:pt x="5553075" y="799706"/>
                  </a:moveTo>
                  <a:lnTo>
                    <a:pt x="5543550" y="799706"/>
                  </a:lnTo>
                  <a:lnTo>
                    <a:pt x="5543550" y="809231"/>
                  </a:lnTo>
                  <a:lnTo>
                    <a:pt x="5553075" y="809231"/>
                  </a:lnTo>
                  <a:lnTo>
                    <a:pt x="5553075" y="799706"/>
                  </a:lnTo>
                  <a:close/>
                </a:path>
                <a:path w="7324725" h="809625">
                  <a:moveTo>
                    <a:pt x="5610225" y="799706"/>
                  </a:moveTo>
                  <a:lnTo>
                    <a:pt x="5600700" y="799706"/>
                  </a:lnTo>
                  <a:lnTo>
                    <a:pt x="5600700" y="809231"/>
                  </a:lnTo>
                  <a:lnTo>
                    <a:pt x="5610225" y="809231"/>
                  </a:lnTo>
                  <a:lnTo>
                    <a:pt x="5610225" y="799706"/>
                  </a:lnTo>
                  <a:close/>
                </a:path>
                <a:path w="7324725" h="809625">
                  <a:moveTo>
                    <a:pt x="5667375" y="799706"/>
                  </a:moveTo>
                  <a:lnTo>
                    <a:pt x="5657850" y="799706"/>
                  </a:lnTo>
                  <a:lnTo>
                    <a:pt x="5657850" y="809231"/>
                  </a:lnTo>
                  <a:lnTo>
                    <a:pt x="5667375" y="809231"/>
                  </a:lnTo>
                  <a:lnTo>
                    <a:pt x="5667375" y="799706"/>
                  </a:lnTo>
                  <a:close/>
                </a:path>
                <a:path w="7324725" h="809625">
                  <a:moveTo>
                    <a:pt x="5724525" y="799706"/>
                  </a:moveTo>
                  <a:lnTo>
                    <a:pt x="5715000" y="799706"/>
                  </a:lnTo>
                  <a:lnTo>
                    <a:pt x="5715000" y="809231"/>
                  </a:lnTo>
                  <a:lnTo>
                    <a:pt x="5724525" y="809231"/>
                  </a:lnTo>
                  <a:lnTo>
                    <a:pt x="5724525" y="799706"/>
                  </a:lnTo>
                  <a:close/>
                </a:path>
                <a:path w="7324725" h="809625">
                  <a:moveTo>
                    <a:pt x="5781675" y="799706"/>
                  </a:moveTo>
                  <a:lnTo>
                    <a:pt x="5772150" y="799706"/>
                  </a:lnTo>
                  <a:lnTo>
                    <a:pt x="5772150" y="809231"/>
                  </a:lnTo>
                  <a:lnTo>
                    <a:pt x="5781675" y="809231"/>
                  </a:lnTo>
                  <a:lnTo>
                    <a:pt x="5781675" y="799706"/>
                  </a:lnTo>
                  <a:close/>
                </a:path>
                <a:path w="7324725" h="809625">
                  <a:moveTo>
                    <a:pt x="5838825" y="799706"/>
                  </a:moveTo>
                  <a:lnTo>
                    <a:pt x="5829300" y="799706"/>
                  </a:lnTo>
                  <a:lnTo>
                    <a:pt x="5829300" y="809231"/>
                  </a:lnTo>
                  <a:lnTo>
                    <a:pt x="5838825" y="809231"/>
                  </a:lnTo>
                  <a:lnTo>
                    <a:pt x="5838825" y="799706"/>
                  </a:lnTo>
                  <a:close/>
                </a:path>
                <a:path w="7324725" h="809625">
                  <a:moveTo>
                    <a:pt x="5895975" y="799706"/>
                  </a:moveTo>
                  <a:lnTo>
                    <a:pt x="5886450" y="799706"/>
                  </a:lnTo>
                  <a:lnTo>
                    <a:pt x="5886450" y="809231"/>
                  </a:lnTo>
                  <a:lnTo>
                    <a:pt x="5895975" y="809231"/>
                  </a:lnTo>
                  <a:lnTo>
                    <a:pt x="5895975" y="799706"/>
                  </a:lnTo>
                  <a:close/>
                </a:path>
                <a:path w="7324725" h="809625">
                  <a:moveTo>
                    <a:pt x="5953125" y="799706"/>
                  </a:moveTo>
                  <a:lnTo>
                    <a:pt x="5943600" y="799706"/>
                  </a:lnTo>
                  <a:lnTo>
                    <a:pt x="5943600" y="809231"/>
                  </a:lnTo>
                  <a:lnTo>
                    <a:pt x="5953125" y="809231"/>
                  </a:lnTo>
                  <a:lnTo>
                    <a:pt x="5953125" y="799706"/>
                  </a:lnTo>
                  <a:close/>
                </a:path>
                <a:path w="7324725" h="809625">
                  <a:moveTo>
                    <a:pt x="6010275" y="799706"/>
                  </a:moveTo>
                  <a:lnTo>
                    <a:pt x="6000750" y="799706"/>
                  </a:lnTo>
                  <a:lnTo>
                    <a:pt x="6000750" y="809231"/>
                  </a:lnTo>
                  <a:lnTo>
                    <a:pt x="6010275" y="809231"/>
                  </a:lnTo>
                  <a:lnTo>
                    <a:pt x="6010275" y="799706"/>
                  </a:lnTo>
                  <a:close/>
                </a:path>
                <a:path w="7324725" h="809625">
                  <a:moveTo>
                    <a:pt x="6067425" y="799706"/>
                  </a:moveTo>
                  <a:lnTo>
                    <a:pt x="6057900" y="799706"/>
                  </a:lnTo>
                  <a:lnTo>
                    <a:pt x="6057900" y="809231"/>
                  </a:lnTo>
                  <a:lnTo>
                    <a:pt x="6067425" y="809231"/>
                  </a:lnTo>
                  <a:lnTo>
                    <a:pt x="6067425" y="799706"/>
                  </a:lnTo>
                  <a:close/>
                </a:path>
                <a:path w="7324725" h="809625">
                  <a:moveTo>
                    <a:pt x="6124575" y="799706"/>
                  </a:moveTo>
                  <a:lnTo>
                    <a:pt x="6115050" y="799706"/>
                  </a:lnTo>
                  <a:lnTo>
                    <a:pt x="6115050" y="809231"/>
                  </a:lnTo>
                  <a:lnTo>
                    <a:pt x="6124575" y="809231"/>
                  </a:lnTo>
                  <a:lnTo>
                    <a:pt x="6124575" y="799706"/>
                  </a:lnTo>
                  <a:close/>
                </a:path>
                <a:path w="7324725" h="809625">
                  <a:moveTo>
                    <a:pt x="6181725" y="799706"/>
                  </a:moveTo>
                  <a:lnTo>
                    <a:pt x="6172200" y="799706"/>
                  </a:lnTo>
                  <a:lnTo>
                    <a:pt x="6172200" y="809231"/>
                  </a:lnTo>
                  <a:lnTo>
                    <a:pt x="6181725" y="809231"/>
                  </a:lnTo>
                  <a:lnTo>
                    <a:pt x="6181725" y="799706"/>
                  </a:lnTo>
                  <a:close/>
                </a:path>
                <a:path w="7324725" h="809625">
                  <a:moveTo>
                    <a:pt x="6238875" y="799706"/>
                  </a:moveTo>
                  <a:lnTo>
                    <a:pt x="6229350" y="799706"/>
                  </a:lnTo>
                  <a:lnTo>
                    <a:pt x="6229350" y="809231"/>
                  </a:lnTo>
                  <a:lnTo>
                    <a:pt x="6238875" y="809231"/>
                  </a:lnTo>
                  <a:lnTo>
                    <a:pt x="6238875" y="799706"/>
                  </a:lnTo>
                  <a:close/>
                </a:path>
                <a:path w="7324725" h="809625">
                  <a:moveTo>
                    <a:pt x="6296025" y="799706"/>
                  </a:moveTo>
                  <a:lnTo>
                    <a:pt x="6286500" y="799706"/>
                  </a:lnTo>
                  <a:lnTo>
                    <a:pt x="6286500" y="809231"/>
                  </a:lnTo>
                  <a:lnTo>
                    <a:pt x="6296025" y="809231"/>
                  </a:lnTo>
                  <a:lnTo>
                    <a:pt x="6296025" y="799706"/>
                  </a:lnTo>
                  <a:close/>
                </a:path>
                <a:path w="7324725" h="809625">
                  <a:moveTo>
                    <a:pt x="6353175" y="799706"/>
                  </a:moveTo>
                  <a:lnTo>
                    <a:pt x="6343650" y="799706"/>
                  </a:lnTo>
                  <a:lnTo>
                    <a:pt x="6343650" y="809231"/>
                  </a:lnTo>
                  <a:lnTo>
                    <a:pt x="6353175" y="809231"/>
                  </a:lnTo>
                  <a:lnTo>
                    <a:pt x="6353175" y="799706"/>
                  </a:lnTo>
                  <a:close/>
                </a:path>
                <a:path w="7324725" h="809625">
                  <a:moveTo>
                    <a:pt x="6410325" y="799706"/>
                  </a:moveTo>
                  <a:lnTo>
                    <a:pt x="6400800" y="799706"/>
                  </a:lnTo>
                  <a:lnTo>
                    <a:pt x="6400800" y="809231"/>
                  </a:lnTo>
                  <a:lnTo>
                    <a:pt x="6410325" y="809231"/>
                  </a:lnTo>
                  <a:lnTo>
                    <a:pt x="6410325" y="799706"/>
                  </a:lnTo>
                  <a:close/>
                </a:path>
                <a:path w="7324725" h="809625">
                  <a:moveTo>
                    <a:pt x="6467475" y="799706"/>
                  </a:moveTo>
                  <a:lnTo>
                    <a:pt x="6457950" y="799706"/>
                  </a:lnTo>
                  <a:lnTo>
                    <a:pt x="6457950" y="809231"/>
                  </a:lnTo>
                  <a:lnTo>
                    <a:pt x="6467475" y="809231"/>
                  </a:lnTo>
                  <a:lnTo>
                    <a:pt x="6467475" y="799706"/>
                  </a:lnTo>
                  <a:close/>
                </a:path>
                <a:path w="7324725" h="809625">
                  <a:moveTo>
                    <a:pt x="6524625" y="799706"/>
                  </a:moveTo>
                  <a:lnTo>
                    <a:pt x="6515100" y="799706"/>
                  </a:lnTo>
                  <a:lnTo>
                    <a:pt x="6515100" y="809231"/>
                  </a:lnTo>
                  <a:lnTo>
                    <a:pt x="6524625" y="809231"/>
                  </a:lnTo>
                  <a:lnTo>
                    <a:pt x="6524625" y="799706"/>
                  </a:lnTo>
                  <a:close/>
                </a:path>
                <a:path w="7324725" h="809625">
                  <a:moveTo>
                    <a:pt x="6581775" y="799706"/>
                  </a:moveTo>
                  <a:lnTo>
                    <a:pt x="6572250" y="799706"/>
                  </a:lnTo>
                  <a:lnTo>
                    <a:pt x="6572250" y="809231"/>
                  </a:lnTo>
                  <a:lnTo>
                    <a:pt x="6581775" y="809231"/>
                  </a:lnTo>
                  <a:lnTo>
                    <a:pt x="6581775" y="799706"/>
                  </a:lnTo>
                  <a:close/>
                </a:path>
                <a:path w="7324725" h="809625">
                  <a:moveTo>
                    <a:pt x="6638925" y="799706"/>
                  </a:moveTo>
                  <a:lnTo>
                    <a:pt x="6629400" y="799706"/>
                  </a:lnTo>
                  <a:lnTo>
                    <a:pt x="6629400" y="809231"/>
                  </a:lnTo>
                  <a:lnTo>
                    <a:pt x="6638925" y="809231"/>
                  </a:lnTo>
                  <a:lnTo>
                    <a:pt x="6638925" y="799706"/>
                  </a:lnTo>
                  <a:close/>
                </a:path>
                <a:path w="7324725" h="809625">
                  <a:moveTo>
                    <a:pt x="6696075" y="799706"/>
                  </a:moveTo>
                  <a:lnTo>
                    <a:pt x="6686550" y="799706"/>
                  </a:lnTo>
                  <a:lnTo>
                    <a:pt x="6686550" y="809231"/>
                  </a:lnTo>
                  <a:lnTo>
                    <a:pt x="6696075" y="809231"/>
                  </a:lnTo>
                  <a:lnTo>
                    <a:pt x="6696075" y="799706"/>
                  </a:lnTo>
                  <a:close/>
                </a:path>
                <a:path w="7324725" h="809625">
                  <a:moveTo>
                    <a:pt x="6753225" y="799706"/>
                  </a:moveTo>
                  <a:lnTo>
                    <a:pt x="6743700" y="799706"/>
                  </a:lnTo>
                  <a:lnTo>
                    <a:pt x="6743700" y="809231"/>
                  </a:lnTo>
                  <a:lnTo>
                    <a:pt x="6753225" y="809231"/>
                  </a:lnTo>
                  <a:lnTo>
                    <a:pt x="6753225" y="799706"/>
                  </a:lnTo>
                  <a:close/>
                </a:path>
                <a:path w="7324725" h="809625">
                  <a:moveTo>
                    <a:pt x="6810375" y="799706"/>
                  </a:moveTo>
                  <a:lnTo>
                    <a:pt x="6800850" y="799706"/>
                  </a:lnTo>
                  <a:lnTo>
                    <a:pt x="6800850" y="809231"/>
                  </a:lnTo>
                  <a:lnTo>
                    <a:pt x="6810375" y="809231"/>
                  </a:lnTo>
                  <a:lnTo>
                    <a:pt x="6810375" y="799706"/>
                  </a:lnTo>
                  <a:close/>
                </a:path>
                <a:path w="7324725" h="809625">
                  <a:moveTo>
                    <a:pt x="6867525" y="799706"/>
                  </a:moveTo>
                  <a:lnTo>
                    <a:pt x="6858000" y="799706"/>
                  </a:lnTo>
                  <a:lnTo>
                    <a:pt x="6858000" y="809231"/>
                  </a:lnTo>
                  <a:lnTo>
                    <a:pt x="6867525" y="809231"/>
                  </a:lnTo>
                  <a:lnTo>
                    <a:pt x="6867525" y="799706"/>
                  </a:lnTo>
                  <a:close/>
                </a:path>
                <a:path w="7324725" h="809625">
                  <a:moveTo>
                    <a:pt x="6924675" y="799706"/>
                  </a:moveTo>
                  <a:lnTo>
                    <a:pt x="6915150" y="799706"/>
                  </a:lnTo>
                  <a:lnTo>
                    <a:pt x="6915150" y="809231"/>
                  </a:lnTo>
                  <a:lnTo>
                    <a:pt x="6924675" y="809231"/>
                  </a:lnTo>
                  <a:lnTo>
                    <a:pt x="6924675" y="799706"/>
                  </a:lnTo>
                  <a:close/>
                </a:path>
                <a:path w="7324725" h="809625">
                  <a:moveTo>
                    <a:pt x="6981825" y="799706"/>
                  </a:moveTo>
                  <a:lnTo>
                    <a:pt x="6972300" y="799706"/>
                  </a:lnTo>
                  <a:lnTo>
                    <a:pt x="6972300" y="809231"/>
                  </a:lnTo>
                  <a:lnTo>
                    <a:pt x="6981825" y="809231"/>
                  </a:lnTo>
                  <a:lnTo>
                    <a:pt x="6981825" y="799706"/>
                  </a:lnTo>
                  <a:close/>
                </a:path>
                <a:path w="7324725" h="809625">
                  <a:moveTo>
                    <a:pt x="7038975" y="799706"/>
                  </a:moveTo>
                  <a:lnTo>
                    <a:pt x="7029450" y="799706"/>
                  </a:lnTo>
                  <a:lnTo>
                    <a:pt x="7029450" y="809231"/>
                  </a:lnTo>
                  <a:lnTo>
                    <a:pt x="7038975" y="809231"/>
                  </a:lnTo>
                  <a:lnTo>
                    <a:pt x="7038975" y="799706"/>
                  </a:lnTo>
                  <a:close/>
                </a:path>
                <a:path w="7324725" h="809625">
                  <a:moveTo>
                    <a:pt x="7096125" y="799706"/>
                  </a:moveTo>
                  <a:lnTo>
                    <a:pt x="7086600" y="799706"/>
                  </a:lnTo>
                  <a:lnTo>
                    <a:pt x="7086600" y="809231"/>
                  </a:lnTo>
                  <a:lnTo>
                    <a:pt x="7096125" y="809231"/>
                  </a:lnTo>
                  <a:lnTo>
                    <a:pt x="7096125" y="799706"/>
                  </a:lnTo>
                  <a:close/>
                </a:path>
                <a:path w="7324725" h="809625">
                  <a:moveTo>
                    <a:pt x="7153275" y="799706"/>
                  </a:moveTo>
                  <a:lnTo>
                    <a:pt x="7143750" y="799706"/>
                  </a:lnTo>
                  <a:lnTo>
                    <a:pt x="7143750" y="809231"/>
                  </a:lnTo>
                  <a:lnTo>
                    <a:pt x="7153275" y="809231"/>
                  </a:lnTo>
                  <a:lnTo>
                    <a:pt x="7153275" y="799706"/>
                  </a:lnTo>
                  <a:close/>
                </a:path>
                <a:path w="7324725" h="809625">
                  <a:moveTo>
                    <a:pt x="7210425" y="799706"/>
                  </a:moveTo>
                  <a:lnTo>
                    <a:pt x="7200900" y="799706"/>
                  </a:lnTo>
                  <a:lnTo>
                    <a:pt x="7200900" y="809231"/>
                  </a:lnTo>
                  <a:lnTo>
                    <a:pt x="7210425" y="809231"/>
                  </a:lnTo>
                  <a:lnTo>
                    <a:pt x="7210425" y="799706"/>
                  </a:lnTo>
                  <a:close/>
                </a:path>
                <a:path w="7324725" h="809625">
                  <a:moveTo>
                    <a:pt x="7267575" y="799706"/>
                  </a:moveTo>
                  <a:lnTo>
                    <a:pt x="7258050" y="799706"/>
                  </a:lnTo>
                  <a:lnTo>
                    <a:pt x="7258050" y="809231"/>
                  </a:lnTo>
                  <a:lnTo>
                    <a:pt x="7267575" y="809231"/>
                  </a:lnTo>
                  <a:lnTo>
                    <a:pt x="7267575" y="799706"/>
                  </a:lnTo>
                  <a:close/>
                </a:path>
                <a:path w="7324725" h="809625">
                  <a:moveTo>
                    <a:pt x="7324725" y="799706"/>
                  </a:moveTo>
                  <a:lnTo>
                    <a:pt x="7315200" y="799706"/>
                  </a:lnTo>
                  <a:lnTo>
                    <a:pt x="7315200" y="809231"/>
                  </a:lnTo>
                  <a:lnTo>
                    <a:pt x="7324725" y="809231"/>
                  </a:lnTo>
                  <a:lnTo>
                    <a:pt x="7324725" y="799706"/>
                  </a:lnTo>
                  <a:close/>
                </a:path>
              </a:pathLst>
            </a:custGeom>
            <a:solidFill>
              <a:srgbClr val="B4B9C2"/>
            </a:solidFill>
          </p:spPr>
          <p:txBody>
            <a:bodyPr wrap="square" lIns="0" tIns="0" rIns="0" bIns="0" rtlCol="0"/>
            <a:lstStyle/>
            <a:p>
              <a:endParaRPr/>
            </a:p>
          </p:txBody>
        </p:sp>
        <p:sp>
          <p:nvSpPr>
            <p:cNvPr id="17" name="object 17"/>
            <p:cNvSpPr/>
            <p:nvPr/>
          </p:nvSpPr>
          <p:spPr>
            <a:xfrm>
              <a:off x="4752987" y="3414674"/>
              <a:ext cx="5895975" cy="9525"/>
            </a:xfrm>
            <a:custGeom>
              <a:avLst/>
              <a:gdLst/>
              <a:ahLst/>
              <a:cxnLst/>
              <a:rect l="l" t="t" r="r" b="b"/>
              <a:pathLst>
                <a:path w="5895975" h="9525">
                  <a:moveTo>
                    <a:pt x="9525" y="0"/>
                  </a:moveTo>
                  <a:lnTo>
                    <a:pt x="0" y="0"/>
                  </a:lnTo>
                  <a:lnTo>
                    <a:pt x="0" y="9525"/>
                  </a:lnTo>
                  <a:lnTo>
                    <a:pt x="9525" y="9525"/>
                  </a:lnTo>
                  <a:lnTo>
                    <a:pt x="9525" y="0"/>
                  </a:lnTo>
                  <a:close/>
                </a:path>
                <a:path w="5895975" h="9525">
                  <a:moveTo>
                    <a:pt x="66675" y="0"/>
                  </a:moveTo>
                  <a:lnTo>
                    <a:pt x="57150" y="0"/>
                  </a:lnTo>
                  <a:lnTo>
                    <a:pt x="57150" y="9525"/>
                  </a:lnTo>
                  <a:lnTo>
                    <a:pt x="66675" y="9525"/>
                  </a:lnTo>
                  <a:lnTo>
                    <a:pt x="66675" y="0"/>
                  </a:lnTo>
                  <a:close/>
                </a:path>
                <a:path w="5895975" h="9525">
                  <a:moveTo>
                    <a:pt x="123825" y="0"/>
                  </a:moveTo>
                  <a:lnTo>
                    <a:pt x="114300" y="0"/>
                  </a:lnTo>
                  <a:lnTo>
                    <a:pt x="114300" y="9525"/>
                  </a:lnTo>
                  <a:lnTo>
                    <a:pt x="123825" y="9525"/>
                  </a:lnTo>
                  <a:lnTo>
                    <a:pt x="123825" y="0"/>
                  </a:lnTo>
                  <a:close/>
                </a:path>
                <a:path w="5895975" h="9525">
                  <a:moveTo>
                    <a:pt x="180975" y="0"/>
                  </a:moveTo>
                  <a:lnTo>
                    <a:pt x="171450" y="0"/>
                  </a:lnTo>
                  <a:lnTo>
                    <a:pt x="171450" y="9525"/>
                  </a:lnTo>
                  <a:lnTo>
                    <a:pt x="180975" y="9525"/>
                  </a:lnTo>
                  <a:lnTo>
                    <a:pt x="180975" y="0"/>
                  </a:lnTo>
                  <a:close/>
                </a:path>
                <a:path w="5895975" h="9525">
                  <a:moveTo>
                    <a:pt x="238125" y="0"/>
                  </a:moveTo>
                  <a:lnTo>
                    <a:pt x="228600" y="0"/>
                  </a:lnTo>
                  <a:lnTo>
                    <a:pt x="228600" y="9525"/>
                  </a:lnTo>
                  <a:lnTo>
                    <a:pt x="238125" y="9525"/>
                  </a:lnTo>
                  <a:lnTo>
                    <a:pt x="238125" y="0"/>
                  </a:lnTo>
                  <a:close/>
                </a:path>
                <a:path w="5895975" h="9525">
                  <a:moveTo>
                    <a:pt x="295275" y="0"/>
                  </a:moveTo>
                  <a:lnTo>
                    <a:pt x="285750" y="0"/>
                  </a:lnTo>
                  <a:lnTo>
                    <a:pt x="285750" y="9525"/>
                  </a:lnTo>
                  <a:lnTo>
                    <a:pt x="295275" y="9525"/>
                  </a:lnTo>
                  <a:lnTo>
                    <a:pt x="295275" y="0"/>
                  </a:lnTo>
                  <a:close/>
                </a:path>
                <a:path w="5895975" h="9525">
                  <a:moveTo>
                    <a:pt x="352425" y="0"/>
                  </a:moveTo>
                  <a:lnTo>
                    <a:pt x="342900" y="0"/>
                  </a:lnTo>
                  <a:lnTo>
                    <a:pt x="342900" y="9525"/>
                  </a:lnTo>
                  <a:lnTo>
                    <a:pt x="352425" y="9525"/>
                  </a:lnTo>
                  <a:lnTo>
                    <a:pt x="352425" y="0"/>
                  </a:lnTo>
                  <a:close/>
                </a:path>
                <a:path w="5895975" h="9525">
                  <a:moveTo>
                    <a:pt x="409575" y="0"/>
                  </a:moveTo>
                  <a:lnTo>
                    <a:pt x="400050" y="0"/>
                  </a:lnTo>
                  <a:lnTo>
                    <a:pt x="400050" y="9525"/>
                  </a:lnTo>
                  <a:lnTo>
                    <a:pt x="409575" y="9525"/>
                  </a:lnTo>
                  <a:lnTo>
                    <a:pt x="409575" y="0"/>
                  </a:lnTo>
                  <a:close/>
                </a:path>
                <a:path w="5895975" h="9525">
                  <a:moveTo>
                    <a:pt x="466725" y="0"/>
                  </a:moveTo>
                  <a:lnTo>
                    <a:pt x="457200" y="0"/>
                  </a:lnTo>
                  <a:lnTo>
                    <a:pt x="457200" y="9525"/>
                  </a:lnTo>
                  <a:lnTo>
                    <a:pt x="466725" y="9525"/>
                  </a:lnTo>
                  <a:lnTo>
                    <a:pt x="466725" y="0"/>
                  </a:lnTo>
                  <a:close/>
                </a:path>
                <a:path w="5895975" h="9525">
                  <a:moveTo>
                    <a:pt x="523875" y="0"/>
                  </a:moveTo>
                  <a:lnTo>
                    <a:pt x="514350" y="0"/>
                  </a:lnTo>
                  <a:lnTo>
                    <a:pt x="514350" y="9525"/>
                  </a:lnTo>
                  <a:lnTo>
                    <a:pt x="523875" y="9525"/>
                  </a:lnTo>
                  <a:lnTo>
                    <a:pt x="523875" y="0"/>
                  </a:lnTo>
                  <a:close/>
                </a:path>
                <a:path w="5895975" h="9525">
                  <a:moveTo>
                    <a:pt x="581025" y="0"/>
                  </a:moveTo>
                  <a:lnTo>
                    <a:pt x="571500" y="0"/>
                  </a:lnTo>
                  <a:lnTo>
                    <a:pt x="571500" y="9525"/>
                  </a:lnTo>
                  <a:lnTo>
                    <a:pt x="581025" y="9525"/>
                  </a:lnTo>
                  <a:lnTo>
                    <a:pt x="581025" y="0"/>
                  </a:lnTo>
                  <a:close/>
                </a:path>
                <a:path w="5895975" h="9525">
                  <a:moveTo>
                    <a:pt x="638175" y="0"/>
                  </a:moveTo>
                  <a:lnTo>
                    <a:pt x="628650" y="0"/>
                  </a:lnTo>
                  <a:lnTo>
                    <a:pt x="628650" y="9525"/>
                  </a:lnTo>
                  <a:lnTo>
                    <a:pt x="638175" y="9525"/>
                  </a:lnTo>
                  <a:lnTo>
                    <a:pt x="638175" y="0"/>
                  </a:lnTo>
                  <a:close/>
                </a:path>
                <a:path w="5895975" h="9525">
                  <a:moveTo>
                    <a:pt x="695325" y="0"/>
                  </a:moveTo>
                  <a:lnTo>
                    <a:pt x="685800" y="0"/>
                  </a:lnTo>
                  <a:lnTo>
                    <a:pt x="685800" y="9525"/>
                  </a:lnTo>
                  <a:lnTo>
                    <a:pt x="695325" y="9525"/>
                  </a:lnTo>
                  <a:lnTo>
                    <a:pt x="695325" y="0"/>
                  </a:lnTo>
                  <a:close/>
                </a:path>
                <a:path w="5895975" h="9525">
                  <a:moveTo>
                    <a:pt x="752475" y="0"/>
                  </a:moveTo>
                  <a:lnTo>
                    <a:pt x="742950" y="0"/>
                  </a:lnTo>
                  <a:lnTo>
                    <a:pt x="742950" y="9525"/>
                  </a:lnTo>
                  <a:lnTo>
                    <a:pt x="752475" y="9525"/>
                  </a:lnTo>
                  <a:lnTo>
                    <a:pt x="752475" y="0"/>
                  </a:lnTo>
                  <a:close/>
                </a:path>
                <a:path w="5895975" h="9525">
                  <a:moveTo>
                    <a:pt x="809625" y="0"/>
                  </a:moveTo>
                  <a:lnTo>
                    <a:pt x="800100" y="0"/>
                  </a:lnTo>
                  <a:lnTo>
                    <a:pt x="800100" y="9525"/>
                  </a:lnTo>
                  <a:lnTo>
                    <a:pt x="809625" y="9525"/>
                  </a:lnTo>
                  <a:lnTo>
                    <a:pt x="809625" y="0"/>
                  </a:lnTo>
                  <a:close/>
                </a:path>
                <a:path w="5895975" h="9525">
                  <a:moveTo>
                    <a:pt x="866775" y="0"/>
                  </a:moveTo>
                  <a:lnTo>
                    <a:pt x="857250" y="0"/>
                  </a:lnTo>
                  <a:lnTo>
                    <a:pt x="857250" y="9525"/>
                  </a:lnTo>
                  <a:lnTo>
                    <a:pt x="866775" y="9525"/>
                  </a:lnTo>
                  <a:lnTo>
                    <a:pt x="866775" y="0"/>
                  </a:lnTo>
                  <a:close/>
                </a:path>
                <a:path w="5895975" h="9525">
                  <a:moveTo>
                    <a:pt x="923925" y="0"/>
                  </a:moveTo>
                  <a:lnTo>
                    <a:pt x="914400" y="0"/>
                  </a:lnTo>
                  <a:lnTo>
                    <a:pt x="914400" y="9525"/>
                  </a:lnTo>
                  <a:lnTo>
                    <a:pt x="923925" y="9525"/>
                  </a:lnTo>
                  <a:lnTo>
                    <a:pt x="923925" y="0"/>
                  </a:lnTo>
                  <a:close/>
                </a:path>
                <a:path w="5895975" h="9525">
                  <a:moveTo>
                    <a:pt x="981075" y="0"/>
                  </a:moveTo>
                  <a:lnTo>
                    <a:pt x="971550" y="0"/>
                  </a:lnTo>
                  <a:lnTo>
                    <a:pt x="971550" y="9525"/>
                  </a:lnTo>
                  <a:lnTo>
                    <a:pt x="981075" y="9525"/>
                  </a:lnTo>
                  <a:lnTo>
                    <a:pt x="981075" y="0"/>
                  </a:lnTo>
                  <a:close/>
                </a:path>
                <a:path w="5895975" h="9525">
                  <a:moveTo>
                    <a:pt x="1038225" y="0"/>
                  </a:moveTo>
                  <a:lnTo>
                    <a:pt x="1028700" y="0"/>
                  </a:lnTo>
                  <a:lnTo>
                    <a:pt x="1028700" y="9525"/>
                  </a:lnTo>
                  <a:lnTo>
                    <a:pt x="1038225" y="9525"/>
                  </a:lnTo>
                  <a:lnTo>
                    <a:pt x="1038225" y="0"/>
                  </a:lnTo>
                  <a:close/>
                </a:path>
                <a:path w="5895975" h="9525">
                  <a:moveTo>
                    <a:pt x="1095375" y="0"/>
                  </a:moveTo>
                  <a:lnTo>
                    <a:pt x="1085850" y="0"/>
                  </a:lnTo>
                  <a:lnTo>
                    <a:pt x="1085850" y="9525"/>
                  </a:lnTo>
                  <a:lnTo>
                    <a:pt x="1095375" y="9525"/>
                  </a:lnTo>
                  <a:lnTo>
                    <a:pt x="1095375" y="0"/>
                  </a:lnTo>
                  <a:close/>
                </a:path>
                <a:path w="5895975" h="9525">
                  <a:moveTo>
                    <a:pt x="1152525" y="0"/>
                  </a:moveTo>
                  <a:lnTo>
                    <a:pt x="1143000" y="0"/>
                  </a:lnTo>
                  <a:lnTo>
                    <a:pt x="1143000" y="9525"/>
                  </a:lnTo>
                  <a:lnTo>
                    <a:pt x="1152525" y="9525"/>
                  </a:lnTo>
                  <a:lnTo>
                    <a:pt x="1152525" y="0"/>
                  </a:lnTo>
                  <a:close/>
                </a:path>
                <a:path w="5895975" h="9525">
                  <a:moveTo>
                    <a:pt x="1209675" y="0"/>
                  </a:moveTo>
                  <a:lnTo>
                    <a:pt x="1200150" y="0"/>
                  </a:lnTo>
                  <a:lnTo>
                    <a:pt x="1200150" y="9525"/>
                  </a:lnTo>
                  <a:lnTo>
                    <a:pt x="1209675" y="9525"/>
                  </a:lnTo>
                  <a:lnTo>
                    <a:pt x="1209675" y="0"/>
                  </a:lnTo>
                  <a:close/>
                </a:path>
                <a:path w="5895975" h="9525">
                  <a:moveTo>
                    <a:pt x="1266825" y="0"/>
                  </a:moveTo>
                  <a:lnTo>
                    <a:pt x="1257300" y="0"/>
                  </a:lnTo>
                  <a:lnTo>
                    <a:pt x="1257300" y="9525"/>
                  </a:lnTo>
                  <a:lnTo>
                    <a:pt x="1266825" y="9525"/>
                  </a:lnTo>
                  <a:lnTo>
                    <a:pt x="1266825" y="0"/>
                  </a:lnTo>
                  <a:close/>
                </a:path>
                <a:path w="5895975" h="9525">
                  <a:moveTo>
                    <a:pt x="1323975" y="0"/>
                  </a:moveTo>
                  <a:lnTo>
                    <a:pt x="1314450" y="0"/>
                  </a:lnTo>
                  <a:lnTo>
                    <a:pt x="1314450" y="9525"/>
                  </a:lnTo>
                  <a:lnTo>
                    <a:pt x="1323975" y="9525"/>
                  </a:lnTo>
                  <a:lnTo>
                    <a:pt x="1323975" y="0"/>
                  </a:lnTo>
                  <a:close/>
                </a:path>
                <a:path w="5895975" h="9525">
                  <a:moveTo>
                    <a:pt x="1381125" y="0"/>
                  </a:moveTo>
                  <a:lnTo>
                    <a:pt x="1371600" y="0"/>
                  </a:lnTo>
                  <a:lnTo>
                    <a:pt x="1371600" y="9525"/>
                  </a:lnTo>
                  <a:lnTo>
                    <a:pt x="1381125" y="9525"/>
                  </a:lnTo>
                  <a:lnTo>
                    <a:pt x="1381125" y="0"/>
                  </a:lnTo>
                  <a:close/>
                </a:path>
                <a:path w="5895975" h="9525">
                  <a:moveTo>
                    <a:pt x="1438275" y="0"/>
                  </a:moveTo>
                  <a:lnTo>
                    <a:pt x="1428750" y="0"/>
                  </a:lnTo>
                  <a:lnTo>
                    <a:pt x="1428750" y="9525"/>
                  </a:lnTo>
                  <a:lnTo>
                    <a:pt x="1438275" y="9525"/>
                  </a:lnTo>
                  <a:lnTo>
                    <a:pt x="1438275" y="0"/>
                  </a:lnTo>
                  <a:close/>
                </a:path>
                <a:path w="5895975" h="9525">
                  <a:moveTo>
                    <a:pt x="1495425" y="0"/>
                  </a:moveTo>
                  <a:lnTo>
                    <a:pt x="1485900" y="0"/>
                  </a:lnTo>
                  <a:lnTo>
                    <a:pt x="1485900" y="9525"/>
                  </a:lnTo>
                  <a:lnTo>
                    <a:pt x="1495425" y="9525"/>
                  </a:lnTo>
                  <a:lnTo>
                    <a:pt x="1495425" y="0"/>
                  </a:lnTo>
                  <a:close/>
                </a:path>
                <a:path w="5895975" h="9525">
                  <a:moveTo>
                    <a:pt x="1552575" y="0"/>
                  </a:moveTo>
                  <a:lnTo>
                    <a:pt x="1543050" y="0"/>
                  </a:lnTo>
                  <a:lnTo>
                    <a:pt x="1543050" y="9525"/>
                  </a:lnTo>
                  <a:lnTo>
                    <a:pt x="1552575" y="9525"/>
                  </a:lnTo>
                  <a:lnTo>
                    <a:pt x="1552575" y="0"/>
                  </a:lnTo>
                  <a:close/>
                </a:path>
                <a:path w="5895975" h="9525">
                  <a:moveTo>
                    <a:pt x="1609725" y="0"/>
                  </a:moveTo>
                  <a:lnTo>
                    <a:pt x="1600200" y="0"/>
                  </a:lnTo>
                  <a:lnTo>
                    <a:pt x="1600200" y="9525"/>
                  </a:lnTo>
                  <a:lnTo>
                    <a:pt x="1609725" y="9525"/>
                  </a:lnTo>
                  <a:lnTo>
                    <a:pt x="1609725" y="0"/>
                  </a:lnTo>
                  <a:close/>
                </a:path>
                <a:path w="5895975" h="9525">
                  <a:moveTo>
                    <a:pt x="1666875" y="0"/>
                  </a:moveTo>
                  <a:lnTo>
                    <a:pt x="1657350" y="0"/>
                  </a:lnTo>
                  <a:lnTo>
                    <a:pt x="1657350" y="9525"/>
                  </a:lnTo>
                  <a:lnTo>
                    <a:pt x="1666875" y="9525"/>
                  </a:lnTo>
                  <a:lnTo>
                    <a:pt x="1666875" y="0"/>
                  </a:lnTo>
                  <a:close/>
                </a:path>
                <a:path w="5895975" h="9525">
                  <a:moveTo>
                    <a:pt x="1724025" y="0"/>
                  </a:moveTo>
                  <a:lnTo>
                    <a:pt x="1714500" y="0"/>
                  </a:lnTo>
                  <a:lnTo>
                    <a:pt x="1714500" y="9525"/>
                  </a:lnTo>
                  <a:lnTo>
                    <a:pt x="1724025" y="9525"/>
                  </a:lnTo>
                  <a:lnTo>
                    <a:pt x="1724025" y="0"/>
                  </a:lnTo>
                  <a:close/>
                </a:path>
                <a:path w="5895975" h="9525">
                  <a:moveTo>
                    <a:pt x="1781175" y="0"/>
                  </a:moveTo>
                  <a:lnTo>
                    <a:pt x="1771650" y="0"/>
                  </a:lnTo>
                  <a:lnTo>
                    <a:pt x="1771650" y="9525"/>
                  </a:lnTo>
                  <a:lnTo>
                    <a:pt x="1781175" y="9525"/>
                  </a:lnTo>
                  <a:lnTo>
                    <a:pt x="1781175" y="0"/>
                  </a:lnTo>
                  <a:close/>
                </a:path>
                <a:path w="5895975" h="9525">
                  <a:moveTo>
                    <a:pt x="1838325" y="0"/>
                  </a:moveTo>
                  <a:lnTo>
                    <a:pt x="1828800" y="0"/>
                  </a:lnTo>
                  <a:lnTo>
                    <a:pt x="1828800" y="9525"/>
                  </a:lnTo>
                  <a:lnTo>
                    <a:pt x="1838325" y="9525"/>
                  </a:lnTo>
                  <a:lnTo>
                    <a:pt x="1838325" y="0"/>
                  </a:lnTo>
                  <a:close/>
                </a:path>
                <a:path w="5895975" h="9525">
                  <a:moveTo>
                    <a:pt x="1895475" y="0"/>
                  </a:moveTo>
                  <a:lnTo>
                    <a:pt x="1885950" y="0"/>
                  </a:lnTo>
                  <a:lnTo>
                    <a:pt x="1885950" y="9525"/>
                  </a:lnTo>
                  <a:lnTo>
                    <a:pt x="1895475" y="9525"/>
                  </a:lnTo>
                  <a:lnTo>
                    <a:pt x="1895475" y="0"/>
                  </a:lnTo>
                  <a:close/>
                </a:path>
                <a:path w="5895975" h="9525">
                  <a:moveTo>
                    <a:pt x="1952625" y="0"/>
                  </a:moveTo>
                  <a:lnTo>
                    <a:pt x="1943100" y="0"/>
                  </a:lnTo>
                  <a:lnTo>
                    <a:pt x="1943100" y="9525"/>
                  </a:lnTo>
                  <a:lnTo>
                    <a:pt x="1952625" y="9525"/>
                  </a:lnTo>
                  <a:lnTo>
                    <a:pt x="1952625" y="0"/>
                  </a:lnTo>
                  <a:close/>
                </a:path>
                <a:path w="5895975" h="9525">
                  <a:moveTo>
                    <a:pt x="2009775" y="0"/>
                  </a:moveTo>
                  <a:lnTo>
                    <a:pt x="2000250" y="0"/>
                  </a:lnTo>
                  <a:lnTo>
                    <a:pt x="2000250" y="9525"/>
                  </a:lnTo>
                  <a:lnTo>
                    <a:pt x="2009775" y="9525"/>
                  </a:lnTo>
                  <a:lnTo>
                    <a:pt x="2009775" y="0"/>
                  </a:lnTo>
                  <a:close/>
                </a:path>
                <a:path w="5895975" h="9525">
                  <a:moveTo>
                    <a:pt x="2066925" y="0"/>
                  </a:moveTo>
                  <a:lnTo>
                    <a:pt x="2057400" y="0"/>
                  </a:lnTo>
                  <a:lnTo>
                    <a:pt x="2057400" y="9525"/>
                  </a:lnTo>
                  <a:lnTo>
                    <a:pt x="2066925" y="9525"/>
                  </a:lnTo>
                  <a:lnTo>
                    <a:pt x="2066925" y="0"/>
                  </a:lnTo>
                  <a:close/>
                </a:path>
                <a:path w="5895975" h="9525">
                  <a:moveTo>
                    <a:pt x="2124075" y="0"/>
                  </a:moveTo>
                  <a:lnTo>
                    <a:pt x="2114550" y="0"/>
                  </a:lnTo>
                  <a:lnTo>
                    <a:pt x="2114550" y="9525"/>
                  </a:lnTo>
                  <a:lnTo>
                    <a:pt x="2124075" y="9525"/>
                  </a:lnTo>
                  <a:lnTo>
                    <a:pt x="2124075" y="0"/>
                  </a:lnTo>
                  <a:close/>
                </a:path>
                <a:path w="5895975" h="9525">
                  <a:moveTo>
                    <a:pt x="2181225" y="0"/>
                  </a:moveTo>
                  <a:lnTo>
                    <a:pt x="2171700" y="0"/>
                  </a:lnTo>
                  <a:lnTo>
                    <a:pt x="2171700" y="9525"/>
                  </a:lnTo>
                  <a:lnTo>
                    <a:pt x="2181225" y="9525"/>
                  </a:lnTo>
                  <a:lnTo>
                    <a:pt x="2181225" y="0"/>
                  </a:lnTo>
                  <a:close/>
                </a:path>
                <a:path w="5895975" h="9525">
                  <a:moveTo>
                    <a:pt x="2238375" y="0"/>
                  </a:moveTo>
                  <a:lnTo>
                    <a:pt x="2228850" y="0"/>
                  </a:lnTo>
                  <a:lnTo>
                    <a:pt x="2228850" y="9525"/>
                  </a:lnTo>
                  <a:lnTo>
                    <a:pt x="2238375" y="9525"/>
                  </a:lnTo>
                  <a:lnTo>
                    <a:pt x="2238375" y="0"/>
                  </a:lnTo>
                  <a:close/>
                </a:path>
                <a:path w="5895975" h="9525">
                  <a:moveTo>
                    <a:pt x="2295525" y="0"/>
                  </a:moveTo>
                  <a:lnTo>
                    <a:pt x="2286000" y="0"/>
                  </a:lnTo>
                  <a:lnTo>
                    <a:pt x="2286000" y="9525"/>
                  </a:lnTo>
                  <a:lnTo>
                    <a:pt x="2295525" y="9525"/>
                  </a:lnTo>
                  <a:lnTo>
                    <a:pt x="2295525" y="0"/>
                  </a:lnTo>
                  <a:close/>
                </a:path>
                <a:path w="5895975" h="9525">
                  <a:moveTo>
                    <a:pt x="2352675" y="0"/>
                  </a:moveTo>
                  <a:lnTo>
                    <a:pt x="2343150" y="0"/>
                  </a:lnTo>
                  <a:lnTo>
                    <a:pt x="2343150" y="9525"/>
                  </a:lnTo>
                  <a:lnTo>
                    <a:pt x="2352675" y="9525"/>
                  </a:lnTo>
                  <a:lnTo>
                    <a:pt x="2352675" y="0"/>
                  </a:lnTo>
                  <a:close/>
                </a:path>
                <a:path w="5895975" h="9525">
                  <a:moveTo>
                    <a:pt x="2409825" y="0"/>
                  </a:moveTo>
                  <a:lnTo>
                    <a:pt x="2400300" y="0"/>
                  </a:lnTo>
                  <a:lnTo>
                    <a:pt x="2400300" y="9525"/>
                  </a:lnTo>
                  <a:lnTo>
                    <a:pt x="2409825" y="9525"/>
                  </a:lnTo>
                  <a:lnTo>
                    <a:pt x="2409825" y="0"/>
                  </a:lnTo>
                  <a:close/>
                </a:path>
                <a:path w="5895975" h="9525">
                  <a:moveTo>
                    <a:pt x="2466975" y="0"/>
                  </a:moveTo>
                  <a:lnTo>
                    <a:pt x="2457450" y="0"/>
                  </a:lnTo>
                  <a:lnTo>
                    <a:pt x="2457450" y="9525"/>
                  </a:lnTo>
                  <a:lnTo>
                    <a:pt x="2466975" y="9525"/>
                  </a:lnTo>
                  <a:lnTo>
                    <a:pt x="2466975" y="0"/>
                  </a:lnTo>
                  <a:close/>
                </a:path>
                <a:path w="5895975" h="9525">
                  <a:moveTo>
                    <a:pt x="2524125" y="0"/>
                  </a:moveTo>
                  <a:lnTo>
                    <a:pt x="2514600" y="0"/>
                  </a:lnTo>
                  <a:lnTo>
                    <a:pt x="2514600" y="9525"/>
                  </a:lnTo>
                  <a:lnTo>
                    <a:pt x="2524125" y="9525"/>
                  </a:lnTo>
                  <a:lnTo>
                    <a:pt x="2524125" y="0"/>
                  </a:lnTo>
                  <a:close/>
                </a:path>
                <a:path w="5895975" h="9525">
                  <a:moveTo>
                    <a:pt x="4467225" y="0"/>
                  </a:moveTo>
                  <a:lnTo>
                    <a:pt x="4460710" y="0"/>
                  </a:lnTo>
                  <a:lnTo>
                    <a:pt x="4460710" y="9525"/>
                  </a:lnTo>
                  <a:lnTo>
                    <a:pt x="4467225" y="9525"/>
                  </a:lnTo>
                  <a:lnTo>
                    <a:pt x="4467225" y="0"/>
                  </a:lnTo>
                  <a:close/>
                </a:path>
                <a:path w="5895975" h="9525">
                  <a:moveTo>
                    <a:pt x="4524375" y="0"/>
                  </a:moveTo>
                  <a:lnTo>
                    <a:pt x="4514850" y="0"/>
                  </a:lnTo>
                  <a:lnTo>
                    <a:pt x="4514850" y="9525"/>
                  </a:lnTo>
                  <a:lnTo>
                    <a:pt x="4524375" y="9525"/>
                  </a:lnTo>
                  <a:lnTo>
                    <a:pt x="4524375" y="0"/>
                  </a:lnTo>
                  <a:close/>
                </a:path>
                <a:path w="5895975" h="9525">
                  <a:moveTo>
                    <a:pt x="4581525" y="0"/>
                  </a:moveTo>
                  <a:lnTo>
                    <a:pt x="4572000" y="0"/>
                  </a:lnTo>
                  <a:lnTo>
                    <a:pt x="4572000" y="9525"/>
                  </a:lnTo>
                  <a:lnTo>
                    <a:pt x="4581525" y="9525"/>
                  </a:lnTo>
                  <a:lnTo>
                    <a:pt x="4581525" y="0"/>
                  </a:lnTo>
                  <a:close/>
                </a:path>
                <a:path w="5895975" h="9525">
                  <a:moveTo>
                    <a:pt x="4638675" y="0"/>
                  </a:moveTo>
                  <a:lnTo>
                    <a:pt x="4629150" y="0"/>
                  </a:lnTo>
                  <a:lnTo>
                    <a:pt x="4629150" y="9525"/>
                  </a:lnTo>
                  <a:lnTo>
                    <a:pt x="4638675" y="9525"/>
                  </a:lnTo>
                  <a:lnTo>
                    <a:pt x="4638675" y="0"/>
                  </a:lnTo>
                  <a:close/>
                </a:path>
                <a:path w="5895975" h="9525">
                  <a:moveTo>
                    <a:pt x="4695825" y="0"/>
                  </a:moveTo>
                  <a:lnTo>
                    <a:pt x="4686300" y="0"/>
                  </a:lnTo>
                  <a:lnTo>
                    <a:pt x="4686300" y="9525"/>
                  </a:lnTo>
                  <a:lnTo>
                    <a:pt x="4695825" y="9525"/>
                  </a:lnTo>
                  <a:lnTo>
                    <a:pt x="4695825" y="0"/>
                  </a:lnTo>
                  <a:close/>
                </a:path>
                <a:path w="5895975" h="9525">
                  <a:moveTo>
                    <a:pt x="4752975" y="0"/>
                  </a:moveTo>
                  <a:lnTo>
                    <a:pt x="4743450" y="0"/>
                  </a:lnTo>
                  <a:lnTo>
                    <a:pt x="4743450" y="9525"/>
                  </a:lnTo>
                  <a:lnTo>
                    <a:pt x="4752975" y="9525"/>
                  </a:lnTo>
                  <a:lnTo>
                    <a:pt x="4752975" y="0"/>
                  </a:lnTo>
                  <a:close/>
                </a:path>
                <a:path w="5895975" h="9525">
                  <a:moveTo>
                    <a:pt x="4810125" y="0"/>
                  </a:moveTo>
                  <a:lnTo>
                    <a:pt x="4800600" y="0"/>
                  </a:lnTo>
                  <a:lnTo>
                    <a:pt x="4800600" y="9525"/>
                  </a:lnTo>
                  <a:lnTo>
                    <a:pt x="4810125" y="9525"/>
                  </a:lnTo>
                  <a:lnTo>
                    <a:pt x="4810125" y="0"/>
                  </a:lnTo>
                  <a:close/>
                </a:path>
                <a:path w="5895975" h="9525">
                  <a:moveTo>
                    <a:pt x="4867275" y="0"/>
                  </a:moveTo>
                  <a:lnTo>
                    <a:pt x="4857750" y="0"/>
                  </a:lnTo>
                  <a:lnTo>
                    <a:pt x="4857750" y="9525"/>
                  </a:lnTo>
                  <a:lnTo>
                    <a:pt x="4867275" y="9525"/>
                  </a:lnTo>
                  <a:lnTo>
                    <a:pt x="4867275" y="0"/>
                  </a:lnTo>
                  <a:close/>
                </a:path>
                <a:path w="5895975" h="9525">
                  <a:moveTo>
                    <a:pt x="4924425" y="0"/>
                  </a:moveTo>
                  <a:lnTo>
                    <a:pt x="4914900" y="0"/>
                  </a:lnTo>
                  <a:lnTo>
                    <a:pt x="4914900" y="9525"/>
                  </a:lnTo>
                  <a:lnTo>
                    <a:pt x="4924425" y="9525"/>
                  </a:lnTo>
                  <a:lnTo>
                    <a:pt x="4924425" y="0"/>
                  </a:lnTo>
                  <a:close/>
                </a:path>
                <a:path w="5895975" h="9525">
                  <a:moveTo>
                    <a:pt x="4981575" y="0"/>
                  </a:moveTo>
                  <a:lnTo>
                    <a:pt x="4972050" y="0"/>
                  </a:lnTo>
                  <a:lnTo>
                    <a:pt x="4972050" y="9525"/>
                  </a:lnTo>
                  <a:lnTo>
                    <a:pt x="4981575" y="9525"/>
                  </a:lnTo>
                  <a:lnTo>
                    <a:pt x="4981575" y="0"/>
                  </a:lnTo>
                  <a:close/>
                </a:path>
                <a:path w="5895975" h="9525">
                  <a:moveTo>
                    <a:pt x="5038725" y="0"/>
                  </a:moveTo>
                  <a:lnTo>
                    <a:pt x="5029200" y="0"/>
                  </a:lnTo>
                  <a:lnTo>
                    <a:pt x="5029200" y="9525"/>
                  </a:lnTo>
                  <a:lnTo>
                    <a:pt x="5038725" y="9525"/>
                  </a:lnTo>
                  <a:lnTo>
                    <a:pt x="5038725" y="0"/>
                  </a:lnTo>
                  <a:close/>
                </a:path>
                <a:path w="5895975" h="9525">
                  <a:moveTo>
                    <a:pt x="5095875" y="0"/>
                  </a:moveTo>
                  <a:lnTo>
                    <a:pt x="5086350" y="0"/>
                  </a:lnTo>
                  <a:lnTo>
                    <a:pt x="5086350" y="9525"/>
                  </a:lnTo>
                  <a:lnTo>
                    <a:pt x="5095875" y="9525"/>
                  </a:lnTo>
                  <a:lnTo>
                    <a:pt x="5095875" y="0"/>
                  </a:lnTo>
                  <a:close/>
                </a:path>
                <a:path w="5895975" h="9525">
                  <a:moveTo>
                    <a:pt x="5153025" y="0"/>
                  </a:moveTo>
                  <a:lnTo>
                    <a:pt x="5143500" y="0"/>
                  </a:lnTo>
                  <a:lnTo>
                    <a:pt x="5143500" y="9525"/>
                  </a:lnTo>
                  <a:lnTo>
                    <a:pt x="5153025" y="9525"/>
                  </a:lnTo>
                  <a:lnTo>
                    <a:pt x="5153025" y="0"/>
                  </a:lnTo>
                  <a:close/>
                </a:path>
                <a:path w="5895975" h="9525">
                  <a:moveTo>
                    <a:pt x="5210175" y="0"/>
                  </a:moveTo>
                  <a:lnTo>
                    <a:pt x="5200650" y="0"/>
                  </a:lnTo>
                  <a:lnTo>
                    <a:pt x="5200650" y="9525"/>
                  </a:lnTo>
                  <a:lnTo>
                    <a:pt x="5210175" y="9525"/>
                  </a:lnTo>
                  <a:lnTo>
                    <a:pt x="5210175" y="0"/>
                  </a:lnTo>
                  <a:close/>
                </a:path>
                <a:path w="5895975" h="9525">
                  <a:moveTo>
                    <a:pt x="5267325" y="0"/>
                  </a:moveTo>
                  <a:lnTo>
                    <a:pt x="5257800" y="0"/>
                  </a:lnTo>
                  <a:lnTo>
                    <a:pt x="5257800" y="9525"/>
                  </a:lnTo>
                  <a:lnTo>
                    <a:pt x="5267325" y="9525"/>
                  </a:lnTo>
                  <a:lnTo>
                    <a:pt x="5267325" y="0"/>
                  </a:lnTo>
                  <a:close/>
                </a:path>
                <a:path w="5895975" h="9525">
                  <a:moveTo>
                    <a:pt x="5324475" y="0"/>
                  </a:moveTo>
                  <a:lnTo>
                    <a:pt x="5314950" y="0"/>
                  </a:lnTo>
                  <a:lnTo>
                    <a:pt x="5314950" y="9525"/>
                  </a:lnTo>
                  <a:lnTo>
                    <a:pt x="5324475" y="9525"/>
                  </a:lnTo>
                  <a:lnTo>
                    <a:pt x="5324475" y="0"/>
                  </a:lnTo>
                  <a:close/>
                </a:path>
                <a:path w="5895975" h="9525">
                  <a:moveTo>
                    <a:pt x="5381625" y="0"/>
                  </a:moveTo>
                  <a:lnTo>
                    <a:pt x="5372100" y="0"/>
                  </a:lnTo>
                  <a:lnTo>
                    <a:pt x="5372100" y="9525"/>
                  </a:lnTo>
                  <a:lnTo>
                    <a:pt x="5381625" y="9525"/>
                  </a:lnTo>
                  <a:lnTo>
                    <a:pt x="5381625" y="0"/>
                  </a:lnTo>
                  <a:close/>
                </a:path>
                <a:path w="5895975" h="9525">
                  <a:moveTo>
                    <a:pt x="5438775" y="0"/>
                  </a:moveTo>
                  <a:lnTo>
                    <a:pt x="5429250" y="0"/>
                  </a:lnTo>
                  <a:lnTo>
                    <a:pt x="5429250" y="9525"/>
                  </a:lnTo>
                  <a:lnTo>
                    <a:pt x="5438775" y="9525"/>
                  </a:lnTo>
                  <a:lnTo>
                    <a:pt x="5438775" y="0"/>
                  </a:lnTo>
                  <a:close/>
                </a:path>
                <a:path w="5895975" h="9525">
                  <a:moveTo>
                    <a:pt x="5495925" y="0"/>
                  </a:moveTo>
                  <a:lnTo>
                    <a:pt x="5486400" y="0"/>
                  </a:lnTo>
                  <a:lnTo>
                    <a:pt x="5486400" y="9525"/>
                  </a:lnTo>
                  <a:lnTo>
                    <a:pt x="5495925" y="9525"/>
                  </a:lnTo>
                  <a:lnTo>
                    <a:pt x="5495925" y="0"/>
                  </a:lnTo>
                  <a:close/>
                </a:path>
                <a:path w="5895975" h="9525">
                  <a:moveTo>
                    <a:pt x="5553075" y="0"/>
                  </a:moveTo>
                  <a:lnTo>
                    <a:pt x="5543550" y="0"/>
                  </a:lnTo>
                  <a:lnTo>
                    <a:pt x="5543550" y="9525"/>
                  </a:lnTo>
                  <a:lnTo>
                    <a:pt x="5553075" y="9525"/>
                  </a:lnTo>
                  <a:lnTo>
                    <a:pt x="5553075" y="0"/>
                  </a:lnTo>
                  <a:close/>
                </a:path>
                <a:path w="5895975" h="9525">
                  <a:moveTo>
                    <a:pt x="5610225" y="0"/>
                  </a:moveTo>
                  <a:lnTo>
                    <a:pt x="5600700" y="0"/>
                  </a:lnTo>
                  <a:lnTo>
                    <a:pt x="5600700" y="9525"/>
                  </a:lnTo>
                  <a:lnTo>
                    <a:pt x="5610225" y="9525"/>
                  </a:lnTo>
                  <a:lnTo>
                    <a:pt x="5610225" y="0"/>
                  </a:lnTo>
                  <a:close/>
                </a:path>
                <a:path w="5895975" h="9525">
                  <a:moveTo>
                    <a:pt x="5667375" y="0"/>
                  </a:moveTo>
                  <a:lnTo>
                    <a:pt x="5657850" y="0"/>
                  </a:lnTo>
                  <a:lnTo>
                    <a:pt x="5657850" y="9525"/>
                  </a:lnTo>
                  <a:lnTo>
                    <a:pt x="5667375" y="9525"/>
                  </a:lnTo>
                  <a:lnTo>
                    <a:pt x="5667375" y="0"/>
                  </a:lnTo>
                  <a:close/>
                </a:path>
                <a:path w="5895975" h="9525">
                  <a:moveTo>
                    <a:pt x="5724525" y="0"/>
                  </a:moveTo>
                  <a:lnTo>
                    <a:pt x="5715000" y="0"/>
                  </a:lnTo>
                  <a:lnTo>
                    <a:pt x="5715000" y="9525"/>
                  </a:lnTo>
                  <a:lnTo>
                    <a:pt x="5724525" y="9525"/>
                  </a:lnTo>
                  <a:lnTo>
                    <a:pt x="5724525" y="0"/>
                  </a:lnTo>
                  <a:close/>
                </a:path>
                <a:path w="5895975" h="9525">
                  <a:moveTo>
                    <a:pt x="5781675" y="0"/>
                  </a:moveTo>
                  <a:lnTo>
                    <a:pt x="5772150" y="0"/>
                  </a:lnTo>
                  <a:lnTo>
                    <a:pt x="5772150" y="9525"/>
                  </a:lnTo>
                  <a:lnTo>
                    <a:pt x="5781675" y="9525"/>
                  </a:lnTo>
                  <a:lnTo>
                    <a:pt x="5781675" y="0"/>
                  </a:lnTo>
                  <a:close/>
                </a:path>
                <a:path w="5895975" h="9525">
                  <a:moveTo>
                    <a:pt x="5838825" y="0"/>
                  </a:moveTo>
                  <a:lnTo>
                    <a:pt x="5829300" y="0"/>
                  </a:lnTo>
                  <a:lnTo>
                    <a:pt x="5829300" y="9525"/>
                  </a:lnTo>
                  <a:lnTo>
                    <a:pt x="5838825" y="9525"/>
                  </a:lnTo>
                  <a:lnTo>
                    <a:pt x="5838825" y="0"/>
                  </a:lnTo>
                  <a:close/>
                </a:path>
                <a:path w="5895975" h="9525">
                  <a:moveTo>
                    <a:pt x="5895975" y="0"/>
                  </a:moveTo>
                  <a:lnTo>
                    <a:pt x="5886450" y="0"/>
                  </a:lnTo>
                  <a:lnTo>
                    <a:pt x="5886450" y="9525"/>
                  </a:lnTo>
                  <a:lnTo>
                    <a:pt x="5895975" y="9525"/>
                  </a:lnTo>
                  <a:lnTo>
                    <a:pt x="5895975" y="0"/>
                  </a:lnTo>
                  <a:close/>
                </a:path>
              </a:pathLst>
            </a:custGeom>
            <a:solidFill>
              <a:srgbClr val="B4B9C2"/>
            </a:solidFill>
          </p:spPr>
          <p:txBody>
            <a:bodyPr wrap="square" lIns="0" tIns="0" rIns="0" bIns="0" rtlCol="0"/>
            <a:lstStyle/>
            <a:p>
              <a:endParaRPr/>
            </a:p>
          </p:txBody>
        </p:sp>
        <p:sp>
          <p:nvSpPr>
            <p:cNvPr id="18" name="object 18"/>
            <p:cNvSpPr/>
            <p:nvPr/>
          </p:nvSpPr>
          <p:spPr>
            <a:xfrm>
              <a:off x="4581537" y="2614942"/>
              <a:ext cx="7324725" cy="809625"/>
            </a:xfrm>
            <a:custGeom>
              <a:avLst/>
              <a:gdLst/>
              <a:ahLst/>
              <a:cxnLst/>
              <a:rect l="l" t="t" r="r" b="b"/>
              <a:pathLst>
                <a:path w="7324725" h="809625">
                  <a:moveTo>
                    <a:pt x="9525" y="0"/>
                  </a:moveTo>
                  <a:lnTo>
                    <a:pt x="0" y="0"/>
                  </a:lnTo>
                  <a:lnTo>
                    <a:pt x="0" y="9525"/>
                  </a:lnTo>
                  <a:lnTo>
                    <a:pt x="9525" y="9525"/>
                  </a:lnTo>
                  <a:lnTo>
                    <a:pt x="9525" y="0"/>
                  </a:lnTo>
                  <a:close/>
                </a:path>
                <a:path w="7324725" h="809625">
                  <a:moveTo>
                    <a:pt x="66675" y="0"/>
                  </a:moveTo>
                  <a:lnTo>
                    <a:pt x="57150" y="0"/>
                  </a:lnTo>
                  <a:lnTo>
                    <a:pt x="57150" y="9525"/>
                  </a:lnTo>
                  <a:lnTo>
                    <a:pt x="66675" y="9525"/>
                  </a:lnTo>
                  <a:lnTo>
                    <a:pt x="66675" y="0"/>
                  </a:lnTo>
                  <a:close/>
                </a:path>
                <a:path w="7324725" h="809625">
                  <a:moveTo>
                    <a:pt x="123825" y="0"/>
                  </a:moveTo>
                  <a:lnTo>
                    <a:pt x="114300" y="0"/>
                  </a:lnTo>
                  <a:lnTo>
                    <a:pt x="114300" y="9525"/>
                  </a:lnTo>
                  <a:lnTo>
                    <a:pt x="123825" y="9525"/>
                  </a:lnTo>
                  <a:lnTo>
                    <a:pt x="123825" y="0"/>
                  </a:lnTo>
                  <a:close/>
                </a:path>
                <a:path w="7324725" h="809625">
                  <a:moveTo>
                    <a:pt x="180975" y="0"/>
                  </a:moveTo>
                  <a:lnTo>
                    <a:pt x="171450" y="0"/>
                  </a:lnTo>
                  <a:lnTo>
                    <a:pt x="171450" y="9525"/>
                  </a:lnTo>
                  <a:lnTo>
                    <a:pt x="180975" y="9525"/>
                  </a:lnTo>
                  <a:lnTo>
                    <a:pt x="180975" y="0"/>
                  </a:lnTo>
                  <a:close/>
                </a:path>
                <a:path w="7324725" h="809625">
                  <a:moveTo>
                    <a:pt x="238125" y="0"/>
                  </a:moveTo>
                  <a:lnTo>
                    <a:pt x="228600" y="0"/>
                  </a:lnTo>
                  <a:lnTo>
                    <a:pt x="228600" y="9525"/>
                  </a:lnTo>
                  <a:lnTo>
                    <a:pt x="238125" y="9525"/>
                  </a:lnTo>
                  <a:lnTo>
                    <a:pt x="238125" y="0"/>
                  </a:lnTo>
                  <a:close/>
                </a:path>
                <a:path w="7324725" h="809625">
                  <a:moveTo>
                    <a:pt x="295275" y="0"/>
                  </a:moveTo>
                  <a:lnTo>
                    <a:pt x="285750" y="0"/>
                  </a:lnTo>
                  <a:lnTo>
                    <a:pt x="285750" y="9525"/>
                  </a:lnTo>
                  <a:lnTo>
                    <a:pt x="295275" y="9525"/>
                  </a:lnTo>
                  <a:lnTo>
                    <a:pt x="295275" y="0"/>
                  </a:lnTo>
                  <a:close/>
                </a:path>
                <a:path w="7324725" h="809625">
                  <a:moveTo>
                    <a:pt x="352425" y="0"/>
                  </a:moveTo>
                  <a:lnTo>
                    <a:pt x="342900" y="0"/>
                  </a:lnTo>
                  <a:lnTo>
                    <a:pt x="342900" y="9525"/>
                  </a:lnTo>
                  <a:lnTo>
                    <a:pt x="352425" y="9525"/>
                  </a:lnTo>
                  <a:lnTo>
                    <a:pt x="352425" y="0"/>
                  </a:lnTo>
                  <a:close/>
                </a:path>
                <a:path w="7324725" h="809625">
                  <a:moveTo>
                    <a:pt x="409575" y="0"/>
                  </a:moveTo>
                  <a:lnTo>
                    <a:pt x="400050" y="0"/>
                  </a:lnTo>
                  <a:lnTo>
                    <a:pt x="400050" y="9525"/>
                  </a:lnTo>
                  <a:lnTo>
                    <a:pt x="409575" y="9525"/>
                  </a:lnTo>
                  <a:lnTo>
                    <a:pt x="409575" y="0"/>
                  </a:lnTo>
                  <a:close/>
                </a:path>
                <a:path w="7324725" h="809625">
                  <a:moveTo>
                    <a:pt x="466725" y="0"/>
                  </a:moveTo>
                  <a:lnTo>
                    <a:pt x="457200" y="0"/>
                  </a:lnTo>
                  <a:lnTo>
                    <a:pt x="457200" y="9525"/>
                  </a:lnTo>
                  <a:lnTo>
                    <a:pt x="466725" y="9525"/>
                  </a:lnTo>
                  <a:lnTo>
                    <a:pt x="466725" y="0"/>
                  </a:lnTo>
                  <a:close/>
                </a:path>
                <a:path w="7324725" h="809625">
                  <a:moveTo>
                    <a:pt x="523875" y="0"/>
                  </a:moveTo>
                  <a:lnTo>
                    <a:pt x="514350" y="0"/>
                  </a:lnTo>
                  <a:lnTo>
                    <a:pt x="514350" y="9525"/>
                  </a:lnTo>
                  <a:lnTo>
                    <a:pt x="523875" y="9525"/>
                  </a:lnTo>
                  <a:lnTo>
                    <a:pt x="523875" y="0"/>
                  </a:lnTo>
                  <a:close/>
                </a:path>
                <a:path w="7324725" h="809625">
                  <a:moveTo>
                    <a:pt x="581025" y="0"/>
                  </a:moveTo>
                  <a:lnTo>
                    <a:pt x="571500" y="0"/>
                  </a:lnTo>
                  <a:lnTo>
                    <a:pt x="571500" y="9525"/>
                  </a:lnTo>
                  <a:lnTo>
                    <a:pt x="581025" y="9525"/>
                  </a:lnTo>
                  <a:lnTo>
                    <a:pt x="581025" y="0"/>
                  </a:lnTo>
                  <a:close/>
                </a:path>
                <a:path w="7324725" h="809625">
                  <a:moveTo>
                    <a:pt x="638175" y="0"/>
                  </a:moveTo>
                  <a:lnTo>
                    <a:pt x="628650" y="0"/>
                  </a:lnTo>
                  <a:lnTo>
                    <a:pt x="628650" y="9525"/>
                  </a:lnTo>
                  <a:lnTo>
                    <a:pt x="638175" y="9525"/>
                  </a:lnTo>
                  <a:lnTo>
                    <a:pt x="638175" y="0"/>
                  </a:lnTo>
                  <a:close/>
                </a:path>
                <a:path w="7324725" h="809625">
                  <a:moveTo>
                    <a:pt x="695325" y="0"/>
                  </a:moveTo>
                  <a:lnTo>
                    <a:pt x="685800" y="0"/>
                  </a:lnTo>
                  <a:lnTo>
                    <a:pt x="685800" y="9525"/>
                  </a:lnTo>
                  <a:lnTo>
                    <a:pt x="695325" y="9525"/>
                  </a:lnTo>
                  <a:lnTo>
                    <a:pt x="695325" y="0"/>
                  </a:lnTo>
                  <a:close/>
                </a:path>
                <a:path w="7324725" h="809625">
                  <a:moveTo>
                    <a:pt x="752475" y="0"/>
                  </a:moveTo>
                  <a:lnTo>
                    <a:pt x="742950" y="0"/>
                  </a:lnTo>
                  <a:lnTo>
                    <a:pt x="742950" y="9525"/>
                  </a:lnTo>
                  <a:lnTo>
                    <a:pt x="752475" y="9525"/>
                  </a:lnTo>
                  <a:lnTo>
                    <a:pt x="752475" y="0"/>
                  </a:lnTo>
                  <a:close/>
                </a:path>
                <a:path w="7324725" h="809625">
                  <a:moveTo>
                    <a:pt x="809625" y="0"/>
                  </a:moveTo>
                  <a:lnTo>
                    <a:pt x="800100" y="0"/>
                  </a:lnTo>
                  <a:lnTo>
                    <a:pt x="800100" y="9525"/>
                  </a:lnTo>
                  <a:lnTo>
                    <a:pt x="809625" y="9525"/>
                  </a:lnTo>
                  <a:lnTo>
                    <a:pt x="809625" y="0"/>
                  </a:lnTo>
                  <a:close/>
                </a:path>
                <a:path w="7324725" h="809625">
                  <a:moveTo>
                    <a:pt x="866775" y="0"/>
                  </a:moveTo>
                  <a:lnTo>
                    <a:pt x="857250" y="0"/>
                  </a:lnTo>
                  <a:lnTo>
                    <a:pt x="857250" y="9525"/>
                  </a:lnTo>
                  <a:lnTo>
                    <a:pt x="866775" y="9525"/>
                  </a:lnTo>
                  <a:lnTo>
                    <a:pt x="866775" y="0"/>
                  </a:lnTo>
                  <a:close/>
                </a:path>
                <a:path w="7324725" h="809625">
                  <a:moveTo>
                    <a:pt x="923925" y="0"/>
                  </a:moveTo>
                  <a:lnTo>
                    <a:pt x="914400" y="0"/>
                  </a:lnTo>
                  <a:lnTo>
                    <a:pt x="914400" y="9525"/>
                  </a:lnTo>
                  <a:lnTo>
                    <a:pt x="923925" y="9525"/>
                  </a:lnTo>
                  <a:lnTo>
                    <a:pt x="923925" y="0"/>
                  </a:lnTo>
                  <a:close/>
                </a:path>
                <a:path w="7324725" h="809625">
                  <a:moveTo>
                    <a:pt x="981075" y="0"/>
                  </a:moveTo>
                  <a:lnTo>
                    <a:pt x="971550" y="0"/>
                  </a:lnTo>
                  <a:lnTo>
                    <a:pt x="971550" y="9525"/>
                  </a:lnTo>
                  <a:lnTo>
                    <a:pt x="981075" y="9525"/>
                  </a:lnTo>
                  <a:lnTo>
                    <a:pt x="981075" y="0"/>
                  </a:lnTo>
                  <a:close/>
                </a:path>
                <a:path w="7324725" h="809625">
                  <a:moveTo>
                    <a:pt x="1038225" y="0"/>
                  </a:moveTo>
                  <a:lnTo>
                    <a:pt x="1028700" y="0"/>
                  </a:lnTo>
                  <a:lnTo>
                    <a:pt x="1028700" y="9525"/>
                  </a:lnTo>
                  <a:lnTo>
                    <a:pt x="1038225" y="9525"/>
                  </a:lnTo>
                  <a:lnTo>
                    <a:pt x="1038225" y="0"/>
                  </a:lnTo>
                  <a:close/>
                </a:path>
                <a:path w="7324725" h="809625">
                  <a:moveTo>
                    <a:pt x="1095375" y="0"/>
                  </a:moveTo>
                  <a:lnTo>
                    <a:pt x="1085850" y="0"/>
                  </a:lnTo>
                  <a:lnTo>
                    <a:pt x="1085850" y="9525"/>
                  </a:lnTo>
                  <a:lnTo>
                    <a:pt x="1095375" y="9525"/>
                  </a:lnTo>
                  <a:lnTo>
                    <a:pt x="1095375" y="0"/>
                  </a:lnTo>
                  <a:close/>
                </a:path>
                <a:path w="7324725" h="809625">
                  <a:moveTo>
                    <a:pt x="1152525" y="0"/>
                  </a:moveTo>
                  <a:lnTo>
                    <a:pt x="1143000" y="0"/>
                  </a:lnTo>
                  <a:lnTo>
                    <a:pt x="1143000" y="9525"/>
                  </a:lnTo>
                  <a:lnTo>
                    <a:pt x="1152525" y="9525"/>
                  </a:lnTo>
                  <a:lnTo>
                    <a:pt x="1152525" y="0"/>
                  </a:lnTo>
                  <a:close/>
                </a:path>
                <a:path w="7324725" h="809625">
                  <a:moveTo>
                    <a:pt x="1209675" y="0"/>
                  </a:moveTo>
                  <a:lnTo>
                    <a:pt x="1200150" y="0"/>
                  </a:lnTo>
                  <a:lnTo>
                    <a:pt x="1200150" y="9525"/>
                  </a:lnTo>
                  <a:lnTo>
                    <a:pt x="1209675" y="9525"/>
                  </a:lnTo>
                  <a:lnTo>
                    <a:pt x="1209675" y="0"/>
                  </a:lnTo>
                  <a:close/>
                </a:path>
                <a:path w="7324725" h="809625">
                  <a:moveTo>
                    <a:pt x="1266825" y="0"/>
                  </a:moveTo>
                  <a:lnTo>
                    <a:pt x="1257300" y="0"/>
                  </a:lnTo>
                  <a:lnTo>
                    <a:pt x="1257300" y="9525"/>
                  </a:lnTo>
                  <a:lnTo>
                    <a:pt x="1266825" y="9525"/>
                  </a:lnTo>
                  <a:lnTo>
                    <a:pt x="1266825" y="0"/>
                  </a:lnTo>
                  <a:close/>
                </a:path>
                <a:path w="7324725" h="809625">
                  <a:moveTo>
                    <a:pt x="1323975" y="0"/>
                  </a:moveTo>
                  <a:lnTo>
                    <a:pt x="1314450" y="0"/>
                  </a:lnTo>
                  <a:lnTo>
                    <a:pt x="1314450" y="9525"/>
                  </a:lnTo>
                  <a:lnTo>
                    <a:pt x="1323975" y="9525"/>
                  </a:lnTo>
                  <a:lnTo>
                    <a:pt x="1323975" y="0"/>
                  </a:lnTo>
                  <a:close/>
                </a:path>
                <a:path w="7324725" h="809625">
                  <a:moveTo>
                    <a:pt x="1381125" y="0"/>
                  </a:moveTo>
                  <a:lnTo>
                    <a:pt x="1371600" y="0"/>
                  </a:lnTo>
                  <a:lnTo>
                    <a:pt x="1371600" y="9525"/>
                  </a:lnTo>
                  <a:lnTo>
                    <a:pt x="1381125" y="9525"/>
                  </a:lnTo>
                  <a:lnTo>
                    <a:pt x="1381125" y="0"/>
                  </a:lnTo>
                  <a:close/>
                </a:path>
                <a:path w="7324725" h="809625">
                  <a:moveTo>
                    <a:pt x="1438275" y="0"/>
                  </a:moveTo>
                  <a:lnTo>
                    <a:pt x="1428750" y="0"/>
                  </a:lnTo>
                  <a:lnTo>
                    <a:pt x="1428750" y="9525"/>
                  </a:lnTo>
                  <a:lnTo>
                    <a:pt x="1438275" y="9525"/>
                  </a:lnTo>
                  <a:lnTo>
                    <a:pt x="1438275" y="0"/>
                  </a:lnTo>
                  <a:close/>
                </a:path>
                <a:path w="7324725" h="809625">
                  <a:moveTo>
                    <a:pt x="1495425" y="0"/>
                  </a:moveTo>
                  <a:lnTo>
                    <a:pt x="1485900" y="0"/>
                  </a:lnTo>
                  <a:lnTo>
                    <a:pt x="1485900" y="9525"/>
                  </a:lnTo>
                  <a:lnTo>
                    <a:pt x="1495425" y="9525"/>
                  </a:lnTo>
                  <a:lnTo>
                    <a:pt x="1495425" y="0"/>
                  </a:lnTo>
                  <a:close/>
                </a:path>
                <a:path w="7324725" h="809625">
                  <a:moveTo>
                    <a:pt x="1552575" y="0"/>
                  </a:moveTo>
                  <a:lnTo>
                    <a:pt x="1543050" y="0"/>
                  </a:lnTo>
                  <a:lnTo>
                    <a:pt x="1543050" y="9525"/>
                  </a:lnTo>
                  <a:lnTo>
                    <a:pt x="1552575" y="9525"/>
                  </a:lnTo>
                  <a:lnTo>
                    <a:pt x="1552575" y="0"/>
                  </a:lnTo>
                  <a:close/>
                </a:path>
                <a:path w="7324725" h="809625">
                  <a:moveTo>
                    <a:pt x="1609725" y="0"/>
                  </a:moveTo>
                  <a:lnTo>
                    <a:pt x="1600200" y="0"/>
                  </a:lnTo>
                  <a:lnTo>
                    <a:pt x="1600200" y="9525"/>
                  </a:lnTo>
                  <a:lnTo>
                    <a:pt x="1609725" y="9525"/>
                  </a:lnTo>
                  <a:lnTo>
                    <a:pt x="1609725" y="0"/>
                  </a:lnTo>
                  <a:close/>
                </a:path>
                <a:path w="7324725" h="809625">
                  <a:moveTo>
                    <a:pt x="1666875" y="0"/>
                  </a:moveTo>
                  <a:lnTo>
                    <a:pt x="1657350" y="0"/>
                  </a:lnTo>
                  <a:lnTo>
                    <a:pt x="1657350" y="9525"/>
                  </a:lnTo>
                  <a:lnTo>
                    <a:pt x="1666875" y="9525"/>
                  </a:lnTo>
                  <a:lnTo>
                    <a:pt x="1666875" y="0"/>
                  </a:lnTo>
                  <a:close/>
                </a:path>
                <a:path w="7324725" h="809625">
                  <a:moveTo>
                    <a:pt x="1724025" y="0"/>
                  </a:moveTo>
                  <a:lnTo>
                    <a:pt x="1714500" y="0"/>
                  </a:lnTo>
                  <a:lnTo>
                    <a:pt x="1714500" y="9525"/>
                  </a:lnTo>
                  <a:lnTo>
                    <a:pt x="1724025" y="9525"/>
                  </a:lnTo>
                  <a:lnTo>
                    <a:pt x="1724025" y="0"/>
                  </a:lnTo>
                  <a:close/>
                </a:path>
                <a:path w="7324725" h="809625">
                  <a:moveTo>
                    <a:pt x="1781175" y="0"/>
                  </a:moveTo>
                  <a:lnTo>
                    <a:pt x="1771650" y="0"/>
                  </a:lnTo>
                  <a:lnTo>
                    <a:pt x="1771650" y="9525"/>
                  </a:lnTo>
                  <a:lnTo>
                    <a:pt x="1781175" y="9525"/>
                  </a:lnTo>
                  <a:lnTo>
                    <a:pt x="1781175" y="0"/>
                  </a:lnTo>
                  <a:close/>
                </a:path>
                <a:path w="7324725" h="809625">
                  <a:moveTo>
                    <a:pt x="1838325" y="0"/>
                  </a:moveTo>
                  <a:lnTo>
                    <a:pt x="1828800" y="0"/>
                  </a:lnTo>
                  <a:lnTo>
                    <a:pt x="1828800" y="9525"/>
                  </a:lnTo>
                  <a:lnTo>
                    <a:pt x="1838325" y="9525"/>
                  </a:lnTo>
                  <a:lnTo>
                    <a:pt x="1838325" y="0"/>
                  </a:lnTo>
                  <a:close/>
                </a:path>
                <a:path w="7324725" h="809625">
                  <a:moveTo>
                    <a:pt x="1895475" y="0"/>
                  </a:moveTo>
                  <a:lnTo>
                    <a:pt x="1885950" y="0"/>
                  </a:lnTo>
                  <a:lnTo>
                    <a:pt x="1885950" y="9525"/>
                  </a:lnTo>
                  <a:lnTo>
                    <a:pt x="1895475" y="9525"/>
                  </a:lnTo>
                  <a:lnTo>
                    <a:pt x="1895475" y="0"/>
                  </a:lnTo>
                  <a:close/>
                </a:path>
                <a:path w="7324725" h="809625">
                  <a:moveTo>
                    <a:pt x="1952625" y="0"/>
                  </a:moveTo>
                  <a:lnTo>
                    <a:pt x="1943100" y="0"/>
                  </a:lnTo>
                  <a:lnTo>
                    <a:pt x="1943100" y="9525"/>
                  </a:lnTo>
                  <a:lnTo>
                    <a:pt x="1952625" y="9525"/>
                  </a:lnTo>
                  <a:lnTo>
                    <a:pt x="1952625" y="0"/>
                  </a:lnTo>
                  <a:close/>
                </a:path>
                <a:path w="7324725" h="809625">
                  <a:moveTo>
                    <a:pt x="2009775" y="0"/>
                  </a:moveTo>
                  <a:lnTo>
                    <a:pt x="2000250" y="0"/>
                  </a:lnTo>
                  <a:lnTo>
                    <a:pt x="2000250" y="9525"/>
                  </a:lnTo>
                  <a:lnTo>
                    <a:pt x="2009775" y="9525"/>
                  </a:lnTo>
                  <a:lnTo>
                    <a:pt x="2009775" y="0"/>
                  </a:lnTo>
                  <a:close/>
                </a:path>
                <a:path w="7324725" h="809625">
                  <a:moveTo>
                    <a:pt x="2066925" y="0"/>
                  </a:moveTo>
                  <a:lnTo>
                    <a:pt x="2057400" y="0"/>
                  </a:lnTo>
                  <a:lnTo>
                    <a:pt x="2057400" y="9525"/>
                  </a:lnTo>
                  <a:lnTo>
                    <a:pt x="2066925" y="9525"/>
                  </a:lnTo>
                  <a:lnTo>
                    <a:pt x="2066925" y="0"/>
                  </a:lnTo>
                  <a:close/>
                </a:path>
                <a:path w="7324725" h="809625">
                  <a:moveTo>
                    <a:pt x="2124075" y="0"/>
                  </a:moveTo>
                  <a:lnTo>
                    <a:pt x="2114550" y="0"/>
                  </a:lnTo>
                  <a:lnTo>
                    <a:pt x="2114550" y="9525"/>
                  </a:lnTo>
                  <a:lnTo>
                    <a:pt x="2124075" y="9525"/>
                  </a:lnTo>
                  <a:lnTo>
                    <a:pt x="2124075" y="0"/>
                  </a:lnTo>
                  <a:close/>
                </a:path>
                <a:path w="7324725" h="809625">
                  <a:moveTo>
                    <a:pt x="2181225" y="0"/>
                  </a:moveTo>
                  <a:lnTo>
                    <a:pt x="2171700" y="0"/>
                  </a:lnTo>
                  <a:lnTo>
                    <a:pt x="2171700" y="9525"/>
                  </a:lnTo>
                  <a:lnTo>
                    <a:pt x="2181225" y="9525"/>
                  </a:lnTo>
                  <a:lnTo>
                    <a:pt x="2181225" y="0"/>
                  </a:lnTo>
                  <a:close/>
                </a:path>
                <a:path w="7324725" h="809625">
                  <a:moveTo>
                    <a:pt x="2238375" y="0"/>
                  </a:moveTo>
                  <a:lnTo>
                    <a:pt x="2228850" y="0"/>
                  </a:lnTo>
                  <a:lnTo>
                    <a:pt x="2228850" y="9525"/>
                  </a:lnTo>
                  <a:lnTo>
                    <a:pt x="2238375" y="9525"/>
                  </a:lnTo>
                  <a:lnTo>
                    <a:pt x="2238375" y="0"/>
                  </a:lnTo>
                  <a:close/>
                </a:path>
                <a:path w="7324725" h="809625">
                  <a:moveTo>
                    <a:pt x="2295525" y="0"/>
                  </a:moveTo>
                  <a:lnTo>
                    <a:pt x="2286000" y="0"/>
                  </a:lnTo>
                  <a:lnTo>
                    <a:pt x="2286000" y="9525"/>
                  </a:lnTo>
                  <a:lnTo>
                    <a:pt x="2295525" y="9525"/>
                  </a:lnTo>
                  <a:lnTo>
                    <a:pt x="2295525" y="0"/>
                  </a:lnTo>
                  <a:close/>
                </a:path>
                <a:path w="7324725" h="809625">
                  <a:moveTo>
                    <a:pt x="2352675" y="0"/>
                  </a:moveTo>
                  <a:lnTo>
                    <a:pt x="2343150" y="0"/>
                  </a:lnTo>
                  <a:lnTo>
                    <a:pt x="2343150" y="9525"/>
                  </a:lnTo>
                  <a:lnTo>
                    <a:pt x="2352675" y="9525"/>
                  </a:lnTo>
                  <a:lnTo>
                    <a:pt x="2352675" y="0"/>
                  </a:lnTo>
                  <a:close/>
                </a:path>
                <a:path w="7324725" h="809625">
                  <a:moveTo>
                    <a:pt x="2409825" y="0"/>
                  </a:moveTo>
                  <a:lnTo>
                    <a:pt x="2400300" y="0"/>
                  </a:lnTo>
                  <a:lnTo>
                    <a:pt x="2400300" y="9525"/>
                  </a:lnTo>
                  <a:lnTo>
                    <a:pt x="2409825" y="9525"/>
                  </a:lnTo>
                  <a:lnTo>
                    <a:pt x="2409825" y="0"/>
                  </a:lnTo>
                  <a:close/>
                </a:path>
                <a:path w="7324725" h="809625">
                  <a:moveTo>
                    <a:pt x="2466975" y="0"/>
                  </a:moveTo>
                  <a:lnTo>
                    <a:pt x="2457450" y="0"/>
                  </a:lnTo>
                  <a:lnTo>
                    <a:pt x="2457450" y="9525"/>
                  </a:lnTo>
                  <a:lnTo>
                    <a:pt x="2466975" y="9525"/>
                  </a:lnTo>
                  <a:lnTo>
                    <a:pt x="2466975" y="0"/>
                  </a:lnTo>
                  <a:close/>
                </a:path>
                <a:path w="7324725" h="809625">
                  <a:moveTo>
                    <a:pt x="2524125" y="0"/>
                  </a:moveTo>
                  <a:lnTo>
                    <a:pt x="2514600" y="0"/>
                  </a:lnTo>
                  <a:lnTo>
                    <a:pt x="2514600" y="9525"/>
                  </a:lnTo>
                  <a:lnTo>
                    <a:pt x="2524125" y="9525"/>
                  </a:lnTo>
                  <a:lnTo>
                    <a:pt x="2524125" y="0"/>
                  </a:lnTo>
                  <a:close/>
                </a:path>
                <a:path w="7324725" h="809625">
                  <a:moveTo>
                    <a:pt x="2581275" y="0"/>
                  </a:moveTo>
                  <a:lnTo>
                    <a:pt x="2571750" y="0"/>
                  </a:lnTo>
                  <a:lnTo>
                    <a:pt x="2571750" y="9525"/>
                  </a:lnTo>
                  <a:lnTo>
                    <a:pt x="2581275" y="9525"/>
                  </a:lnTo>
                  <a:lnTo>
                    <a:pt x="2581275" y="0"/>
                  </a:lnTo>
                  <a:close/>
                </a:path>
                <a:path w="7324725" h="809625">
                  <a:moveTo>
                    <a:pt x="2638425" y="0"/>
                  </a:moveTo>
                  <a:lnTo>
                    <a:pt x="2628900" y="0"/>
                  </a:lnTo>
                  <a:lnTo>
                    <a:pt x="2628900" y="9525"/>
                  </a:lnTo>
                  <a:lnTo>
                    <a:pt x="2638425" y="9525"/>
                  </a:lnTo>
                  <a:lnTo>
                    <a:pt x="2638425" y="0"/>
                  </a:lnTo>
                  <a:close/>
                </a:path>
                <a:path w="7324725" h="809625">
                  <a:moveTo>
                    <a:pt x="2695575" y="0"/>
                  </a:moveTo>
                  <a:lnTo>
                    <a:pt x="2686050" y="0"/>
                  </a:lnTo>
                  <a:lnTo>
                    <a:pt x="2686050" y="9525"/>
                  </a:lnTo>
                  <a:lnTo>
                    <a:pt x="2695575" y="9525"/>
                  </a:lnTo>
                  <a:lnTo>
                    <a:pt x="2695575" y="0"/>
                  </a:lnTo>
                  <a:close/>
                </a:path>
                <a:path w="7324725" h="809625">
                  <a:moveTo>
                    <a:pt x="6067425" y="799731"/>
                  </a:moveTo>
                  <a:lnTo>
                    <a:pt x="6057900" y="799731"/>
                  </a:lnTo>
                  <a:lnTo>
                    <a:pt x="6057900" y="809256"/>
                  </a:lnTo>
                  <a:lnTo>
                    <a:pt x="6067425" y="809256"/>
                  </a:lnTo>
                  <a:lnTo>
                    <a:pt x="6067425" y="799731"/>
                  </a:lnTo>
                  <a:close/>
                </a:path>
                <a:path w="7324725" h="809625">
                  <a:moveTo>
                    <a:pt x="6124575" y="799731"/>
                  </a:moveTo>
                  <a:lnTo>
                    <a:pt x="6115050" y="799731"/>
                  </a:lnTo>
                  <a:lnTo>
                    <a:pt x="6115050" y="809256"/>
                  </a:lnTo>
                  <a:lnTo>
                    <a:pt x="6124575" y="809256"/>
                  </a:lnTo>
                  <a:lnTo>
                    <a:pt x="6124575" y="799731"/>
                  </a:lnTo>
                  <a:close/>
                </a:path>
                <a:path w="7324725" h="809625">
                  <a:moveTo>
                    <a:pt x="6181725" y="799731"/>
                  </a:moveTo>
                  <a:lnTo>
                    <a:pt x="6172200" y="799731"/>
                  </a:lnTo>
                  <a:lnTo>
                    <a:pt x="6172200" y="809256"/>
                  </a:lnTo>
                  <a:lnTo>
                    <a:pt x="6181725" y="809256"/>
                  </a:lnTo>
                  <a:lnTo>
                    <a:pt x="6181725" y="799731"/>
                  </a:lnTo>
                  <a:close/>
                </a:path>
                <a:path w="7324725" h="809625">
                  <a:moveTo>
                    <a:pt x="6238875" y="799731"/>
                  </a:moveTo>
                  <a:lnTo>
                    <a:pt x="6229350" y="799731"/>
                  </a:lnTo>
                  <a:lnTo>
                    <a:pt x="6229350" y="809256"/>
                  </a:lnTo>
                  <a:lnTo>
                    <a:pt x="6238875" y="809256"/>
                  </a:lnTo>
                  <a:lnTo>
                    <a:pt x="6238875" y="799731"/>
                  </a:lnTo>
                  <a:close/>
                </a:path>
                <a:path w="7324725" h="809625">
                  <a:moveTo>
                    <a:pt x="6296025" y="799731"/>
                  </a:moveTo>
                  <a:lnTo>
                    <a:pt x="6286500" y="799731"/>
                  </a:lnTo>
                  <a:lnTo>
                    <a:pt x="6286500" y="809256"/>
                  </a:lnTo>
                  <a:lnTo>
                    <a:pt x="6296025" y="809256"/>
                  </a:lnTo>
                  <a:lnTo>
                    <a:pt x="6296025" y="799731"/>
                  </a:lnTo>
                  <a:close/>
                </a:path>
                <a:path w="7324725" h="809625">
                  <a:moveTo>
                    <a:pt x="6353175" y="799731"/>
                  </a:moveTo>
                  <a:lnTo>
                    <a:pt x="6343650" y="799731"/>
                  </a:lnTo>
                  <a:lnTo>
                    <a:pt x="6343650" y="809256"/>
                  </a:lnTo>
                  <a:lnTo>
                    <a:pt x="6353175" y="809256"/>
                  </a:lnTo>
                  <a:lnTo>
                    <a:pt x="6353175" y="799731"/>
                  </a:lnTo>
                  <a:close/>
                </a:path>
                <a:path w="7324725" h="809625">
                  <a:moveTo>
                    <a:pt x="6410325" y="799731"/>
                  </a:moveTo>
                  <a:lnTo>
                    <a:pt x="6400800" y="799731"/>
                  </a:lnTo>
                  <a:lnTo>
                    <a:pt x="6400800" y="809256"/>
                  </a:lnTo>
                  <a:lnTo>
                    <a:pt x="6410325" y="809256"/>
                  </a:lnTo>
                  <a:lnTo>
                    <a:pt x="6410325" y="799731"/>
                  </a:lnTo>
                  <a:close/>
                </a:path>
                <a:path w="7324725" h="809625">
                  <a:moveTo>
                    <a:pt x="6467475" y="799731"/>
                  </a:moveTo>
                  <a:lnTo>
                    <a:pt x="6457950" y="799731"/>
                  </a:lnTo>
                  <a:lnTo>
                    <a:pt x="6457950" y="809256"/>
                  </a:lnTo>
                  <a:lnTo>
                    <a:pt x="6467475" y="809256"/>
                  </a:lnTo>
                  <a:lnTo>
                    <a:pt x="6467475" y="799731"/>
                  </a:lnTo>
                  <a:close/>
                </a:path>
                <a:path w="7324725" h="809625">
                  <a:moveTo>
                    <a:pt x="6524625" y="799731"/>
                  </a:moveTo>
                  <a:lnTo>
                    <a:pt x="6515100" y="799731"/>
                  </a:lnTo>
                  <a:lnTo>
                    <a:pt x="6515100" y="809256"/>
                  </a:lnTo>
                  <a:lnTo>
                    <a:pt x="6524625" y="809256"/>
                  </a:lnTo>
                  <a:lnTo>
                    <a:pt x="6524625" y="799731"/>
                  </a:lnTo>
                  <a:close/>
                </a:path>
                <a:path w="7324725" h="809625">
                  <a:moveTo>
                    <a:pt x="6581775" y="799731"/>
                  </a:moveTo>
                  <a:lnTo>
                    <a:pt x="6572250" y="799731"/>
                  </a:lnTo>
                  <a:lnTo>
                    <a:pt x="6572250" y="809256"/>
                  </a:lnTo>
                  <a:lnTo>
                    <a:pt x="6581775" y="809256"/>
                  </a:lnTo>
                  <a:lnTo>
                    <a:pt x="6581775" y="799731"/>
                  </a:lnTo>
                  <a:close/>
                </a:path>
                <a:path w="7324725" h="809625">
                  <a:moveTo>
                    <a:pt x="6638925" y="799731"/>
                  </a:moveTo>
                  <a:lnTo>
                    <a:pt x="6629400" y="799731"/>
                  </a:lnTo>
                  <a:lnTo>
                    <a:pt x="6629400" y="809256"/>
                  </a:lnTo>
                  <a:lnTo>
                    <a:pt x="6638925" y="809256"/>
                  </a:lnTo>
                  <a:lnTo>
                    <a:pt x="6638925" y="799731"/>
                  </a:lnTo>
                  <a:close/>
                </a:path>
                <a:path w="7324725" h="809625">
                  <a:moveTo>
                    <a:pt x="6696075" y="799731"/>
                  </a:moveTo>
                  <a:lnTo>
                    <a:pt x="6686550" y="799731"/>
                  </a:lnTo>
                  <a:lnTo>
                    <a:pt x="6686550" y="809256"/>
                  </a:lnTo>
                  <a:lnTo>
                    <a:pt x="6696075" y="809256"/>
                  </a:lnTo>
                  <a:lnTo>
                    <a:pt x="6696075" y="799731"/>
                  </a:lnTo>
                  <a:close/>
                </a:path>
                <a:path w="7324725" h="809625">
                  <a:moveTo>
                    <a:pt x="6753225" y="799731"/>
                  </a:moveTo>
                  <a:lnTo>
                    <a:pt x="6743700" y="799731"/>
                  </a:lnTo>
                  <a:lnTo>
                    <a:pt x="6743700" y="809256"/>
                  </a:lnTo>
                  <a:lnTo>
                    <a:pt x="6753225" y="809256"/>
                  </a:lnTo>
                  <a:lnTo>
                    <a:pt x="6753225" y="799731"/>
                  </a:lnTo>
                  <a:close/>
                </a:path>
                <a:path w="7324725" h="809625">
                  <a:moveTo>
                    <a:pt x="6810375" y="799731"/>
                  </a:moveTo>
                  <a:lnTo>
                    <a:pt x="6800850" y="799731"/>
                  </a:lnTo>
                  <a:lnTo>
                    <a:pt x="6800850" y="809256"/>
                  </a:lnTo>
                  <a:lnTo>
                    <a:pt x="6810375" y="809256"/>
                  </a:lnTo>
                  <a:lnTo>
                    <a:pt x="6810375" y="799731"/>
                  </a:lnTo>
                  <a:close/>
                </a:path>
                <a:path w="7324725" h="809625">
                  <a:moveTo>
                    <a:pt x="6867525" y="799731"/>
                  </a:moveTo>
                  <a:lnTo>
                    <a:pt x="6858000" y="799731"/>
                  </a:lnTo>
                  <a:lnTo>
                    <a:pt x="6858000" y="809256"/>
                  </a:lnTo>
                  <a:lnTo>
                    <a:pt x="6867525" y="809256"/>
                  </a:lnTo>
                  <a:lnTo>
                    <a:pt x="6867525" y="799731"/>
                  </a:lnTo>
                  <a:close/>
                </a:path>
                <a:path w="7324725" h="809625">
                  <a:moveTo>
                    <a:pt x="6924675" y="799731"/>
                  </a:moveTo>
                  <a:lnTo>
                    <a:pt x="6915150" y="799731"/>
                  </a:lnTo>
                  <a:lnTo>
                    <a:pt x="6915150" y="809256"/>
                  </a:lnTo>
                  <a:lnTo>
                    <a:pt x="6924675" y="809256"/>
                  </a:lnTo>
                  <a:lnTo>
                    <a:pt x="6924675" y="799731"/>
                  </a:lnTo>
                  <a:close/>
                </a:path>
                <a:path w="7324725" h="809625">
                  <a:moveTo>
                    <a:pt x="6981825" y="799731"/>
                  </a:moveTo>
                  <a:lnTo>
                    <a:pt x="6972300" y="799731"/>
                  </a:lnTo>
                  <a:lnTo>
                    <a:pt x="6972300" y="809256"/>
                  </a:lnTo>
                  <a:lnTo>
                    <a:pt x="6981825" y="809256"/>
                  </a:lnTo>
                  <a:lnTo>
                    <a:pt x="6981825" y="799731"/>
                  </a:lnTo>
                  <a:close/>
                </a:path>
                <a:path w="7324725" h="809625">
                  <a:moveTo>
                    <a:pt x="7038975" y="799731"/>
                  </a:moveTo>
                  <a:lnTo>
                    <a:pt x="7029450" y="799731"/>
                  </a:lnTo>
                  <a:lnTo>
                    <a:pt x="7029450" y="809256"/>
                  </a:lnTo>
                  <a:lnTo>
                    <a:pt x="7038975" y="809256"/>
                  </a:lnTo>
                  <a:lnTo>
                    <a:pt x="7038975" y="799731"/>
                  </a:lnTo>
                  <a:close/>
                </a:path>
                <a:path w="7324725" h="809625">
                  <a:moveTo>
                    <a:pt x="7096125" y="799731"/>
                  </a:moveTo>
                  <a:lnTo>
                    <a:pt x="7086600" y="799731"/>
                  </a:lnTo>
                  <a:lnTo>
                    <a:pt x="7086600" y="809256"/>
                  </a:lnTo>
                  <a:lnTo>
                    <a:pt x="7096125" y="809256"/>
                  </a:lnTo>
                  <a:lnTo>
                    <a:pt x="7096125" y="799731"/>
                  </a:lnTo>
                  <a:close/>
                </a:path>
                <a:path w="7324725" h="809625">
                  <a:moveTo>
                    <a:pt x="7153275" y="799731"/>
                  </a:moveTo>
                  <a:lnTo>
                    <a:pt x="7143750" y="799731"/>
                  </a:lnTo>
                  <a:lnTo>
                    <a:pt x="7143750" y="809256"/>
                  </a:lnTo>
                  <a:lnTo>
                    <a:pt x="7153275" y="809256"/>
                  </a:lnTo>
                  <a:lnTo>
                    <a:pt x="7153275" y="799731"/>
                  </a:lnTo>
                  <a:close/>
                </a:path>
                <a:path w="7324725" h="809625">
                  <a:moveTo>
                    <a:pt x="7210425" y="799731"/>
                  </a:moveTo>
                  <a:lnTo>
                    <a:pt x="7200900" y="799731"/>
                  </a:lnTo>
                  <a:lnTo>
                    <a:pt x="7200900" y="809256"/>
                  </a:lnTo>
                  <a:lnTo>
                    <a:pt x="7210425" y="809256"/>
                  </a:lnTo>
                  <a:lnTo>
                    <a:pt x="7210425" y="799731"/>
                  </a:lnTo>
                  <a:close/>
                </a:path>
                <a:path w="7324725" h="809625">
                  <a:moveTo>
                    <a:pt x="7267575" y="799731"/>
                  </a:moveTo>
                  <a:lnTo>
                    <a:pt x="7258050" y="799731"/>
                  </a:lnTo>
                  <a:lnTo>
                    <a:pt x="7258050" y="809256"/>
                  </a:lnTo>
                  <a:lnTo>
                    <a:pt x="7267575" y="809256"/>
                  </a:lnTo>
                  <a:lnTo>
                    <a:pt x="7267575" y="799731"/>
                  </a:lnTo>
                  <a:close/>
                </a:path>
                <a:path w="7324725" h="809625">
                  <a:moveTo>
                    <a:pt x="7324725" y="799731"/>
                  </a:moveTo>
                  <a:lnTo>
                    <a:pt x="7315200" y="799731"/>
                  </a:lnTo>
                  <a:lnTo>
                    <a:pt x="7315200" y="809256"/>
                  </a:lnTo>
                  <a:lnTo>
                    <a:pt x="7324725" y="809256"/>
                  </a:lnTo>
                  <a:lnTo>
                    <a:pt x="7324725" y="799731"/>
                  </a:lnTo>
                  <a:close/>
                </a:path>
              </a:pathLst>
            </a:custGeom>
            <a:solidFill>
              <a:srgbClr val="B4B9C2"/>
            </a:solidFill>
          </p:spPr>
          <p:txBody>
            <a:bodyPr wrap="square" lIns="0" tIns="0" rIns="0" bIns="0" rtlCol="0"/>
            <a:lstStyle/>
            <a:p>
              <a:endParaRPr/>
            </a:p>
          </p:txBody>
        </p:sp>
        <p:sp>
          <p:nvSpPr>
            <p:cNvPr id="19" name="object 19"/>
            <p:cNvSpPr/>
            <p:nvPr/>
          </p:nvSpPr>
          <p:spPr>
            <a:xfrm>
              <a:off x="4581537" y="1815223"/>
              <a:ext cx="7324725" cy="809625"/>
            </a:xfrm>
            <a:custGeom>
              <a:avLst/>
              <a:gdLst/>
              <a:ahLst/>
              <a:cxnLst/>
              <a:rect l="l" t="t" r="r" b="b"/>
              <a:pathLst>
                <a:path w="7324725" h="809625">
                  <a:moveTo>
                    <a:pt x="9525" y="0"/>
                  </a:moveTo>
                  <a:lnTo>
                    <a:pt x="0" y="0"/>
                  </a:lnTo>
                  <a:lnTo>
                    <a:pt x="0" y="9525"/>
                  </a:lnTo>
                  <a:lnTo>
                    <a:pt x="9525" y="9525"/>
                  </a:lnTo>
                  <a:lnTo>
                    <a:pt x="9525" y="0"/>
                  </a:lnTo>
                  <a:close/>
                </a:path>
                <a:path w="7324725" h="809625">
                  <a:moveTo>
                    <a:pt x="66675" y="0"/>
                  </a:moveTo>
                  <a:lnTo>
                    <a:pt x="57150" y="0"/>
                  </a:lnTo>
                  <a:lnTo>
                    <a:pt x="57150" y="9525"/>
                  </a:lnTo>
                  <a:lnTo>
                    <a:pt x="66675" y="9525"/>
                  </a:lnTo>
                  <a:lnTo>
                    <a:pt x="66675" y="0"/>
                  </a:lnTo>
                  <a:close/>
                </a:path>
                <a:path w="7324725" h="809625">
                  <a:moveTo>
                    <a:pt x="123825" y="0"/>
                  </a:moveTo>
                  <a:lnTo>
                    <a:pt x="114300" y="0"/>
                  </a:lnTo>
                  <a:lnTo>
                    <a:pt x="114300" y="9525"/>
                  </a:lnTo>
                  <a:lnTo>
                    <a:pt x="123825" y="9525"/>
                  </a:lnTo>
                  <a:lnTo>
                    <a:pt x="123825" y="0"/>
                  </a:lnTo>
                  <a:close/>
                </a:path>
                <a:path w="7324725" h="809625">
                  <a:moveTo>
                    <a:pt x="180975" y="0"/>
                  </a:moveTo>
                  <a:lnTo>
                    <a:pt x="171450" y="0"/>
                  </a:lnTo>
                  <a:lnTo>
                    <a:pt x="171450" y="9525"/>
                  </a:lnTo>
                  <a:lnTo>
                    <a:pt x="180975" y="9525"/>
                  </a:lnTo>
                  <a:lnTo>
                    <a:pt x="180975" y="0"/>
                  </a:lnTo>
                  <a:close/>
                </a:path>
                <a:path w="7324725" h="809625">
                  <a:moveTo>
                    <a:pt x="238125" y="0"/>
                  </a:moveTo>
                  <a:lnTo>
                    <a:pt x="228600" y="0"/>
                  </a:lnTo>
                  <a:lnTo>
                    <a:pt x="228600" y="9525"/>
                  </a:lnTo>
                  <a:lnTo>
                    <a:pt x="238125" y="9525"/>
                  </a:lnTo>
                  <a:lnTo>
                    <a:pt x="238125" y="0"/>
                  </a:lnTo>
                  <a:close/>
                </a:path>
                <a:path w="7324725" h="809625">
                  <a:moveTo>
                    <a:pt x="295275" y="0"/>
                  </a:moveTo>
                  <a:lnTo>
                    <a:pt x="285750" y="0"/>
                  </a:lnTo>
                  <a:lnTo>
                    <a:pt x="285750" y="9525"/>
                  </a:lnTo>
                  <a:lnTo>
                    <a:pt x="295275" y="9525"/>
                  </a:lnTo>
                  <a:lnTo>
                    <a:pt x="295275" y="0"/>
                  </a:lnTo>
                  <a:close/>
                </a:path>
                <a:path w="7324725" h="809625">
                  <a:moveTo>
                    <a:pt x="2695575" y="799719"/>
                  </a:moveTo>
                  <a:lnTo>
                    <a:pt x="2686050" y="799719"/>
                  </a:lnTo>
                  <a:lnTo>
                    <a:pt x="2686050" y="809244"/>
                  </a:lnTo>
                  <a:lnTo>
                    <a:pt x="2695575" y="809244"/>
                  </a:lnTo>
                  <a:lnTo>
                    <a:pt x="2695575" y="799719"/>
                  </a:lnTo>
                  <a:close/>
                </a:path>
                <a:path w="7324725" h="809625">
                  <a:moveTo>
                    <a:pt x="3724275" y="799719"/>
                  </a:moveTo>
                  <a:lnTo>
                    <a:pt x="3714750" y="799719"/>
                  </a:lnTo>
                  <a:lnTo>
                    <a:pt x="3714750" y="809244"/>
                  </a:lnTo>
                  <a:lnTo>
                    <a:pt x="3724275" y="809244"/>
                  </a:lnTo>
                  <a:lnTo>
                    <a:pt x="3724275" y="799719"/>
                  </a:lnTo>
                  <a:close/>
                </a:path>
                <a:path w="7324725" h="809625">
                  <a:moveTo>
                    <a:pt x="3781425" y="799719"/>
                  </a:moveTo>
                  <a:lnTo>
                    <a:pt x="3771900" y="799719"/>
                  </a:lnTo>
                  <a:lnTo>
                    <a:pt x="3771900" y="809244"/>
                  </a:lnTo>
                  <a:lnTo>
                    <a:pt x="3781425" y="809244"/>
                  </a:lnTo>
                  <a:lnTo>
                    <a:pt x="3781425" y="799719"/>
                  </a:lnTo>
                  <a:close/>
                </a:path>
                <a:path w="7324725" h="809625">
                  <a:moveTo>
                    <a:pt x="3838575" y="799719"/>
                  </a:moveTo>
                  <a:lnTo>
                    <a:pt x="3829050" y="799719"/>
                  </a:lnTo>
                  <a:lnTo>
                    <a:pt x="3829050" y="809244"/>
                  </a:lnTo>
                  <a:lnTo>
                    <a:pt x="3838575" y="809244"/>
                  </a:lnTo>
                  <a:lnTo>
                    <a:pt x="3838575" y="799719"/>
                  </a:lnTo>
                  <a:close/>
                </a:path>
                <a:path w="7324725" h="809625">
                  <a:moveTo>
                    <a:pt x="3895725" y="799719"/>
                  </a:moveTo>
                  <a:lnTo>
                    <a:pt x="3886200" y="799719"/>
                  </a:lnTo>
                  <a:lnTo>
                    <a:pt x="3886200" y="809244"/>
                  </a:lnTo>
                  <a:lnTo>
                    <a:pt x="3895725" y="809244"/>
                  </a:lnTo>
                  <a:lnTo>
                    <a:pt x="3895725" y="799719"/>
                  </a:lnTo>
                  <a:close/>
                </a:path>
                <a:path w="7324725" h="809625">
                  <a:moveTo>
                    <a:pt x="3952875" y="799719"/>
                  </a:moveTo>
                  <a:lnTo>
                    <a:pt x="3943350" y="799719"/>
                  </a:lnTo>
                  <a:lnTo>
                    <a:pt x="3943350" y="809244"/>
                  </a:lnTo>
                  <a:lnTo>
                    <a:pt x="3952875" y="809244"/>
                  </a:lnTo>
                  <a:lnTo>
                    <a:pt x="3952875" y="799719"/>
                  </a:lnTo>
                  <a:close/>
                </a:path>
                <a:path w="7324725" h="809625">
                  <a:moveTo>
                    <a:pt x="4010025" y="799719"/>
                  </a:moveTo>
                  <a:lnTo>
                    <a:pt x="4000500" y="799719"/>
                  </a:lnTo>
                  <a:lnTo>
                    <a:pt x="4000500" y="809244"/>
                  </a:lnTo>
                  <a:lnTo>
                    <a:pt x="4010025" y="809244"/>
                  </a:lnTo>
                  <a:lnTo>
                    <a:pt x="4010025" y="799719"/>
                  </a:lnTo>
                  <a:close/>
                </a:path>
                <a:path w="7324725" h="809625">
                  <a:moveTo>
                    <a:pt x="4067175" y="799719"/>
                  </a:moveTo>
                  <a:lnTo>
                    <a:pt x="4057650" y="799719"/>
                  </a:lnTo>
                  <a:lnTo>
                    <a:pt x="4057650" y="809244"/>
                  </a:lnTo>
                  <a:lnTo>
                    <a:pt x="4067175" y="809244"/>
                  </a:lnTo>
                  <a:lnTo>
                    <a:pt x="4067175" y="799719"/>
                  </a:lnTo>
                  <a:close/>
                </a:path>
                <a:path w="7324725" h="809625">
                  <a:moveTo>
                    <a:pt x="4124325" y="799719"/>
                  </a:moveTo>
                  <a:lnTo>
                    <a:pt x="4114800" y="799719"/>
                  </a:lnTo>
                  <a:lnTo>
                    <a:pt x="4114800" y="809244"/>
                  </a:lnTo>
                  <a:lnTo>
                    <a:pt x="4124325" y="809244"/>
                  </a:lnTo>
                  <a:lnTo>
                    <a:pt x="4124325" y="799719"/>
                  </a:lnTo>
                  <a:close/>
                </a:path>
                <a:path w="7324725" h="809625">
                  <a:moveTo>
                    <a:pt x="4181475" y="799719"/>
                  </a:moveTo>
                  <a:lnTo>
                    <a:pt x="4171950" y="799719"/>
                  </a:lnTo>
                  <a:lnTo>
                    <a:pt x="4171950" y="809244"/>
                  </a:lnTo>
                  <a:lnTo>
                    <a:pt x="4181475" y="809244"/>
                  </a:lnTo>
                  <a:lnTo>
                    <a:pt x="4181475" y="799719"/>
                  </a:lnTo>
                  <a:close/>
                </a:path>
                <a:path w="7324725" h="809625">
                  <a:moveTo>
                    <a:pt x="4238625" y="799719"/>
                  </a:moveTo>
                  <a:lnTo>
                    <a:pt x="4229100" y="799719"/>
                  </a:lnTo>
                  <a:lnTo>
                    <a:pt x="4229100" y="809244"/>
                  </a:lnTo>
                  <a:lnTo>
                    <a:pt x="4238625" y="809244"/>
                  </a:lnTo>
                  <a:lnTo>
                    <a:pt x="4238625" y="799719"/>
                  </a:lnTo>
                  <a:close/>
                </a:path>
                <a:path w="7324725" h="809625">
                  <a:moveTo>
                    <a:pt x="4295775" y="799719"/>
                  </a:moveTo>
                  <a:lnTo>
                    <a:pt x="4286250" y="799719"/>
                  </a:lnTo>
                  <a:lnTo>
                    <a:pt x="4286250" y="809244"/>
                  </a:lnTo>
                  <a:lnTo>
                    <a:pt x="4295775" y="809244"/>
                  </a:lnTo>
                  <a:lnTo>
                    <a:pt x="4295775" y="799719"/>
                  </a:lnTo>
                  <a:close/>
                </a:path>
                <a:path w="7324725" h="809625">
                  <a:moveTo>
                    <a:pt x="4352925" y="799719"/>
                  </a:moveTo>
                  <a:lnTo>
                    <a:pt x="4343400" y="799719"/>
                  </a:lnTo>
                  <a:lnTo>
                    <a:pt x="4343400" y="809244"/>
                  </a:lnTo>
                  <a:lnTo>
                    <a:pt x="4352925" y="809244"/>
                  </a:lnTo>
                  <a:lnTo>
                    <a:pt x="4352925" y="799719"/>
                  </a:lnTo>
                  <a:close/>
                </a:path>
                <a:path w="7324725" h="809625">
                  <a:moveTo>
                    <a:pt x="4410075" y="799719"/>
                  </a:moveTo>
                  <a:lnTo>
                    <a:pt x="4400550" y="799719"/>
                  </a:lnTo>
                  <a:lnTo>
                    <a:pt x="4400550" y="809244"/>
                  </a:lnTo>
                  <a:lnTo>
                    <a:pt x="4410075" y="809244"/>
                  </a:lnTo>
                  <a:lnTo>
                    <a:pt x="4410075" y="799719"/>
                  </a:lnTo>
                  <a:close/>
                </a:path>
                <a:path w="7324725" h="809625">
                  <a:moveTo>
                    <a:pt x="4467225" y="799719"/>
                  </a:moveTo>
                  <a:lnTo>
                    <a:pt x="4457700" y="799719"/>
                  </a:lnTo>
                  <a:lnTo>
                    <a:pt x="4457700" y="809244"/>
                  </a:lnTo>
                  <a:lnTo>
                    <a:pt x="4467225" y="809244"/>
                  </a:lnTo>
                  <a:lnTo>
                    <a:pt x="4467225" y="799719"/>
                  </a:lnTo>
                  <a:close/>
                </a:path>
                <a:path w="7324725" h="809625">
                  <a:moveTo>
                    <a:pt x="4524375" y="799719"/>
                  </a:moveTo>
                  <a:lnTo>
                    <a:pt x="4514850" y="799719"/>
                  </a:lnTo>
                  <a:lnTo>
                    <a:pt x="4514850" y="809244"/>
                  </a:lnTo>
                  <a:lnTo>
                    <a:pt x="4524375" y="809244"/>
                  </a:lnTo>
                  <a:lnTo>
                    <a:pt x="4524375" y="799719"/>
                  </a:lnTo>
                  <a:close/>
                </a:path>
                <a:path w="7324725" h="809625">
                  <a:moveTo>
                    <a:pt x="4581525" y="799719"/>
                  </a:moveTo>
                  <a:lnTo>
                    <a:pt x="4572000" y="799719"/>
                  </a:lnTo>
                  <a:lnTo>
                    <a:pt x="4572000" y="809244"/>
                  </a:lnTo>
                  <a:lnTo>
                    <a:pt x="4581525" y="809244"/>
                  </a:lnTo>
                  <a:lnTo>
                    <a:pt x="4581525" y="799719"/>
                  </a:lnTo>
                  <a:close/>
                </a:path>
                <a:path w="7324725" h="809625">
                  <a:moveTo>
                    <a:pt x="4638675" y="799719"/>
                  </a:moveTo>
                  <a:lnTo>
                    <a:pt x="4629150" y="799719"/>
                  </a:lnTo>
                  <a:lnTo>
                    <a:pt x="4629150" y="809244"/>
                  </a:lnTo>
                  <a:lnTo>
                    <a:pt x="4638675" y="809244"/>
                  </a:lnTo>
                  <a:lnTo>
                    <a:pt x="4638675" y="799719"/>
                  </a:lnTo>
                  <a:close/>
                </a:path>
                <a:path w="7324725" h="809625">
                  <a:moveTo>
                    <a:pt x="4695825" y="799719"/>
                  </a:moveTo>
                  <a:lnTo>
                    <a:pt x="4686300" y="799719"/>
                  </a:lnTo>
                  <a:lnTo>
                    <a:pt x="4686300" y="809244"/>
                  </a:lnTo>
                  <a:lnTo>
                    <a:pt x="4695825" y="809244"/>
                  </a:lnTo>
                  <a:lnTo>
                    <a:pt x="4695825" y="799719"/>
                  </a:lnTo>
                  <a:close/>
                </a:path>
                <a:path w="7324725" h="809625">
                  <a:moveTo>
                    <a:pt x="4752975" y="799719"/>
                  </a:moveTo>
                  <a:lnTo>
                    <a:pt x="4743450" y="799719"/>
                  </a:lnTo>
                  <a:lnTo>
                    <a:pt x="4743450" y="809244"/>
                  </a:lnTo>
                  <a:lnTo>
                    <a:pt x="4752975" y="809244"/>
                  </a:lnTo>
                  <a:lnTo>
                    <a:pt x="4752975" y="799719"/>
                  </a:lnTo>
                  <a:close/>
                </a:path>
                <a:path w="7324725" h="809625">
                  <a:moveTo>
                    <a:pt x="4810125" y="799719"/>
                  </a:moveTo>
                  <a:lnTo>
                    <a:pt x="4800600" y="799719"/>
                  </a:lnTo>
                  <a:lnTo>
                    <a:pt x="4800600" y="809244"/>
                  </a:lnTo>
                  <a:lnTo>
                    <a:pt x="4810125" y="809244"/>
                  </a:lnTo>
                  <a:lnTo>
                    <a:pt x="4810125" y="799719"/>
                  </a:lnTo>
                  <a:close/>
                </a:path>
                <a:path w="7324725" h="809625">
                  <a:moveTo>
                    <a:pt x="4867275" y="799719"/>
                  </a:moveTo>
                  <a:lnTo>
                    <a:pt x="4857750" y="799719"/>
                  </a:lnTo>
                  <a:lnTo>
                    <a:pt x="4857750" y="809244"/>
                  </a:lnTo>
                  <a:lnTo>
                    <a:pt x="4867275" y="809244"/>
                  </a:lnTo>
                  <a:lnTo>
                    <a:pt x="4867275" y="799719"/>
                  </a:lnTo>
                  <a:close/>
                </a:path>
                <a:path w="7324725" h="809625">
                  <a:moveTo>
                    <a:pt x="4924425" y="799719"/>
                  </a:moveTo>
                  <a:lnTo>
                    <a:pt x="4914900" y="799719"/>
                  </a:lnTo>
                  <a:lnTo>
                    <a:pt x="4914900" y="809244"/>
                  </a:lnTo>
                  <a:lnTo>
                    <a:pt x="4924425" y="809244"/>
                  </a:lnTo>
                  <a:lnTo>
                    <a:pt x="4924425" y="799719"/>
                  </a:lnTo>
                  <a:close/>
                </a:path>
                <a:path w="7324725" h="809625">
                  <a:moveTo>
                    <a:pt x="4981575" y="799719"/>
                  </a:moveTo>
                  <a:lnTo>
                    <a:pt x="4972050" y="799719"/>
                  </a:lnTo>
                  <a:lnTo>
                    <a:pt x="4972050" y="809244"/>
                  </a:lnTo>
                  <a:lnTo>
                    <a:pt x="4981575" y="809244"/>
                  </a:lnTo>
                  <a:lnTo>
                    <a:pt x="4981575" y="799719"/>
                  </a:lnTo>
                  <a:close/>
                </a:path>
                <a:path w="7324725" h="809625">
                  <a:moveTo>
                    <a:pt x="5038725" y="799719"/>
                  </a:moveTo>
                  <a:lnTo>
                    <a:pt x="5029200" y="799719"/>
                  </a:lnTo>
                  <a:lnTo>
                    <a:pt x="5029200" y="809244"/>
                  </a:lnTo>
                  <a:lnTo>
                    <a:pt x="5038725" y="809244"/>
                  </a:lnTo>
                  <a:lnTo>
                    <a:pt x="5038725" y="799719"/>
                  </a:lnTo>
                  <a:close/>
                </a:path>
                <a:path w="7324725" h="809625">
                  <a:moveTo>
                    <a:pt x="5095875" y="799719"/>
                  </a:moveTo>
                  <a:lnTo>
                    <a:pt x="5086350" y="799719"/>
                  </a:lnTo>
                  <a:lnTo>
                    <a:pt x="5086350" y="809244"/>
                  </a:lnTo>
                  <a:lnTo>
                    <a:pt x="5095875" y="809244"/>
                  </a:lnTo>
                  <a:lnTo>
                    <a:pt x="5095875" y="799719"/>
                  </a:lnTo>
                  <a:close/>
                </a:path>
                <a:path w="7324725" h="809625">
                  <a:moveTo>
                    <a:pt x="5153025" y="799719"/>
                  </a:moveTo>
                  <a:lnTo>
                    <a:pt x="5143500" y="799719"/>
                  </a:lnTo>
                  <a:lnTo>
                    <a:pt x="5143500" y="809244"/>
                  </a:lnTo>
                  <a:lnTo>
                    <a:pt x="5153025" y="809244"/>
                  </a:lnTo>
                  <a:lnTo>
                    <a:pt x="5153025" y="799719"/>
                  </a:lnTo>
                  <a:close/>
                </a:path>
                <a:path w="7324725" h="809625">
                  <a:moveTo>
                    <a:pt x="5210175" y="799719"/>
                  </a:moveTo>
                  <a:lnTo>
                    <a:pt x="5200650" y="799719"/>
                  </a:lnTo>
                  <a:lnTo>
                    <a:pt x="5200650" y="809244"/>
                  </a:lnTo>
                  <a:lnTo>
                    <a:pt x="5210175" y="809244"/>
                  </a:lnTo>
                  <a:lnTo>
                    <a:pt x="5210175" y="799719"/>
                  </a:lnTo>
                  <a:close/>
                </a:path>
                <a:path w="7324725" h="809625">
                  <a:moveTo>
                    <a:pt x="5267325" y="799719"/>
                  </a:moveTo>
                  <a:lnTo>
                    <a:pt x="5257800" y="799719"/>
                  </a:lnTo>
                  <a:lnTo>
                    <a:pt x="5257800" y="809244"/>
                  </a:lnTo>
                  <a:lnTo>
                    <a:pt x="5267325" y="809244"/>
                  </a:lnTo>
                  <a:lnTo>
                    <a:pt x="5267325" y="799719"/>
                  </a:lnTo>
                  <a:close/>
                </a:path>
                <a:path w="7324725" h="809625">
                  <a:moveTo>
                    <a:pt x="5324475" y="799719"/>
                  </a:moveTo>
                  <a:lnTo>
                    <a:pt x="5314950" y="799719"/>
                  </a:lnTo>
                  <a:lnTo>
                    <a:pt x="5314950" y="809244"/>
                  </a:lnTo>
                  <a:lnTo>
                    <a:pt x="5324475" y="809244"/>
                  </a:lnTo>
                  <a:lnTo>
                    <a:pt x="5324475" y="799719"/>
                  </a:lnTo>
                  <a:close/>
                </a:path>
                <a:path w="7324725" h="809625">
                  <a:moveTo>
                    <a:pt x="5381625" y="799719"/>
                  </a:moveTo>
                  <a:lnTo>
                    <a:pt x="5372100" y="799719"/>
                  </a:lnTo>
                  <a:lnTo>
                    <a:pt x="5372100" y="809244"/>
                  </a:lnTo>
                  <a:lnTo>
                    <a:pt x="5381625" y="809244"/>
                  </a:lnTo>
                  <a:lnTo>
                    <a:pt x="5381625" y="799719"/>
                  </a:lnTo>
                  <a:close/>
                </a:path>
                <a:path w="7324725" h="809625">
                  <a:moveTo>
                    <a:pt x="5438775" y="799719"/>
                  </a:moveTo>
                  <a:lnTo>
                    <a:pt x="5429250" y="799719"/>
                  </a:lnTo>
                  <a:lnTo>
                    <a:pt x="5429250" y="809244"/>
                  </a:lnTo>
                  <a:lnTo>
                    <a:pt x="5438775" y="809244"/>
                  </a:lnTo>
                  <a:lnTo>
                    <a:pt x="5438775" y="799719"/>
                  </a:lnTo>
                  <a:close/>
                </a:path>
                <a:path w="7324725" h="809625">
                  <a:moveTo>
                    <a:pt x="5495925" y="799719"/>
                  </a:moveTo>
                  <a:lnTo>
                    <a:pt x="5486400" y="799719"/>
                  </a:lnTo>
                  <a:lnTo>
                    <a:pt x="5486400" y="809244"/>
                  </a:lnTo>
                  <a:lnTo>
                    <a:pt x="5495925" y="809244"/>
                  </a:lnTo>
                  <a:lnTo>
                    <a:pt x="5495925" y="799719"/>
                  </a:lnTo>
                  <a:close/>
                </a:path>
                <a:path w="7324725" h="809625">
                  <a:moveTo>
                    <a:pt x="5553075" y="799719"/>
                  </a:moveTo>
                  <a:lnTo>
                    <a:pt x="5543550" y="799719"/>
                  </a:lnTo>
                  <a:lnTo>
                    <a:pt x="5543550" y="809244"/>
                  </a:lnTo>
                  <a:lnTo>
                    <a:pt x="5553075" y="809244"/>
                  </a:lnTo>
                  <a:lnTo>
                    <a:pt x="5553075" y="799719"/>
                  </a:lnTo>
                  <a:close/>
                </a:path>
                <a:path w="7324725" h="809625">
                  <a:moveTo>
                    <a:pt x="5610225" y="799719"/>
                  </a:moveTo>
                  <a:lnTo>
                    <a:pt x="5600700" y="799719"/>
                  </a:lnTo>
                  <a:lnTo>
                    <a:pt x="5600700" y="809244"/>
                  </a:lnTo>
                  <a:lnTo>
                    <a:pt x="5610225" y="809244"/>
                  </a:lnTo>
                  <a:lnTo>
                    <a:pt x="5610225" y="799719"/>
                  </a:lnTo>
                  <a:close/>
                </a:path>
                <a:path w="7324725" h="809625">
                  <a:moveTo>
                    <a:pt x="5667375" y="799719"/>
                  </a:moveTo>
                  <a:lnTo>
                    <a:pt x="5657850" y="799719"/>
                  </a:lnTo>
                  <a:lnTo>
                    <a:pt x="5657850" y="809244"/>
                  </a:lnTo>
                  <a:lnTo>
                    <a:pt x="5667375" y="809244"/>
                  </a:lnTo>
                  <a:lnTo>
                    <a:pt x="5667375" y="799719"/>
                  </a:lnTo>
                  <a:close/>
                </a:path>
                <a:path w="7324725" h="809625">
                  <a:moveTo>
                    <a:pt x="5724525" y="799719"/>
                  </a:moveTo>
                  <a:lnTo>
                    <a:pt x="5715000" y="799719"/>
                  </a:lnTo>
                  <a:lnTo>
                    <a:pt x="5715000" y="809244"/>
                  </a:lnTo>
                  <a:lnTo>
                    <a:pt x="5724525" y="809244"/>
                  </a:lnTo>
                  <a:lnTo>
                    <a:pt x="5724525" y="799719"/>
                  </a:lnTo>
                  <a:close/>
                </a:path>
                <a:path w="7324725" h="809625">
                  <a:moveTo>
                    <a:pt x="5781675" y="799719"/>
                  </a:moveTo>
                  <a:lnTo>
                    <a:pt x="5772150" y="799719"/>
                  </a:lnTo>
                  <a:lnTo>
                    <a:pt x="5772150" y="809244"/>
                  </a:lnTo>
                  <a:lnTo>
                    <a:pt x="5781675" y="809244"/>
                  </a:lnTo>
                  <a:lnTo>
                    <a:pt x="5781675" y="799719"/>
                  </a:lnTo>
                  <a:close/>
                </a:path>
                <a:path w="7324725" h="809625">
                  <a:moveTo>
                    <a:pt x="5838825" y="799719"/>
                  </a:moveTo>
                  <a:lnTo>
                    <a:pt x="5829300" y="799719"/>
                  </a:lnTo>
                  <a:lnTo>
                    <a:pt x="5829300" y="809244"/>
                  </a:lnTo>
                  <a:lnTo>
                    <a:pt x="5838825" y="809244"/>
                  </a:lnTo>
                  <a:lnTo>
                    <a:pt x="5838825" y="799719"/>
                  </a:lnTo>
                  <a:close/>
                </a:path>
                <a:path w="7324725" h="809625">
                  <a:moveTo>
                    <a:pt x="5895975" y="799719"/>
                  </a:moveTo>
                  <a:lnTo>
                    <a:pt x="5886450" y="799719"/>
                  </a:lnTo>
                  <a:lnTo>
                    <a:pt x="5886450" y="809244"/>
                  </a:lnTo>
                  <a:lnTo>
                    <a:pt x="5895975" y="809244"/>
                  </a:lnTo>
                  <a:lnTo>
                    <a:pt x="5895975" y="799719"/>
                  </a:lnTo>
                  <a:close/>
                </a:path>
                <a:path w="7324725" h="809625">
                  <a:moveTo>
                    <a:pt x="5953125" y="799719"/>
                  </a:moveTo>
                  <a:lnTo>
                    <a:pt x="5943600" y="799719"/>
                  </a:lnTo>
                  <a:lnTo>
                    <a:pt x="5943600" y="809244"/>
                  </a:lnTo>
                  <a:lnTo>
                    <a:pt x="5953125" y="809244"/>
                  </a:lnTo>
                  <a:lnTo>
                    <a:pt x="5953125" y="799719"/>
                  </a:lnTo>
                  <a:close/>
                </a:path>
                <a:path w="7324725" h="809625">
                  <a:moveTo>
                    <a:pt x="6010275" y="799719"/>
                  </a:moveTo>
                  <a:lnTo>
                    <a:pt x="6000750" y="799719"/>
                  </a:lnTo>
                  <a:lnTo>
                    <a:pt x="6000750" y="809244"/>
                  </a:lnTo>
                  <a:lnTo>
                    <a:pt x="6010275" y="809244"/>
                  </a:lnTo>
                  <a:lnTo>
                    <a:pt x="6010275" y="799719"/>
                  </a:lnTo>
                  <a:close/>
                </a:path>
                <a:path w="7324725" h="809625">
                  <a:moveTo>
                    <a:pt x="6067425" y="799719"/>
                  </a:moveTo>
                  <a:lnTo>
                    <a:pt x="6057900" y="799719"/>
                  </a:lnTo>
                  <a:lnTo>
                    <a:pt x="6057900" y="809244"/>
                  </a:lnTo>
                  <a:lnTo>
                    <a:pt x="6067425" y="809244"/>
                  </a:lnTo>
                  <a:lnTo>
                    <a:pt x="6067425" y="799719"/>
                  </a:lnTo>
                  <a:close/>
                </a:path>
                <a:path w="7324725" h="809625">
                  <a:moveTo>
                    <a:pt x="6124575" y="799719"/>
                  </a:moveTo>
                  <a:lnTo>
                    <a:pt x="6115050" y="799719"/>
                  </a:lnTo>
                  <a:lnTo>
                    <a:pt x="6115050" y="809244"/>
                  </a:lnTo>
                  <a:lnTo>
                    <a:pt x="6124575" y="809244"/>
                  </a:lnTo>
                  <a:lnTo>
                    <a:pt x="6124575" y="799719"/>
                  </a:lnTo>
                  <a:close/>
                </a:path>
                <a:path w="7324725" h="809625">
                  <a:moveTo>
                    <a:pt x="6181725" y="799719"/>
                  </a:moveTo>
                  <a:lnTo>
                    <a:pt x="6172200" y="799719"/>
                  </a:lnTo>
                  <a:lnTo>
                    <a:pt x="6172200" y="809244"/>
                  </a:lnTo>
                  <a:lnTo>
                    <a:pt x="6181725" y="809244"/>
                  </a:lnTo>
                  <a:lnTo>
                    <a:pt x="6181725" y="799719"/>
                  </a:lnTo>
                  <a:close/>
                </a:path>
                <a:path w="7324725" h="809625">
                  <a:moveTo>
                    <a:pt x="6238875" y="799719"/>
                  </a:moveTo>
                  <a:lnTo>
                    <a:pt x="6229350" y="799719"/>
                  </a:lnTo>
                  <a:lnTo>
                    <a:pt x="6229350" y="809244"/>
                  </a:lnTo>
                  <a:lnTo>
                    <a:pt x="6238875" y="809244"/>
                  </a:lnTo>
                  <a:lnTo>
                    <a:pt x="6238875" y="799719"/>
                  </a:lnTo>
                  <a:close/>
                </a:path>
                <a:path w="7324725" h="809625">
                  <a:moveTo>
                    <a:pt x="6296025" y="799719"/>
                  </a:moveTo>
                  <a:lnTo>
                    <a:pt x="6286500" y="799719"/>
                  </a:lnTo>
                  <a:lnTo>
                    <a:pt x="6286500" y="809244"/>
                  </a:lnTo>
                  <a:lnTo>
                    <a:pt x="6296025" y="809244"/>
                  </a:lnTo>
                  <a:lnTo>
                    <a:pt x="6296025" y="799719"/>
                  </a:lnTo>
                  <a:close/>
                </a:path>
                <a:path w="7324725" h="809625">
                  <a:moveTo>
                    <a:pt x="6353175" y="799719"/>
                  </a:moveTo>
                  <a:lnTo>
                    <a:pt x="6343650" y="799719"/>
                  </a:lnTo>
                  <a:lnTo>
                    <a:pt x="6343650" y="809244"/>
                  </a:lnTo>
                  <a:lnTo>
                    <a:pt x="6353175" y="809244"/>
                  </a:lnTo>
                  <a:lnTo>
                    <a:pt x="6353175" y="799719"/>
                  </a:lnTo>
                  <a:close/>
                </a:path>
                <a:path w="7324725" h="809625">
                  <a:moveTo>
                    <a:pt x="6410325" y="799719"/>
                  </a:moveTo>
                  <a:lnTo>
                    <a:pt x="6400800" y="799719"/>
                  </a:lnTo>
                  <a:lnTo>
                    <a:pt x="6400800" y="809244"/>
                  </a:lnTo>
                  <a:lnTo>
                    <a:pt x="6410325" y="809244"/>
                  </a:lnTo>
                  <a:lnTo>
                    <a:pt x="6410325" y="799719"/>
                  </a:lnTo>
                  <a:close/>
                </a:path>
                <a:path w="7324725" h="809625">
                  <a:moveTo>
                    <a:pt x="6467475" y="799719"/>
                  </a:moveTo>
                  <a:lnTo>
                    <a:pt x="6457950" y="799719"/>
                  </a:lnTo>
                  <a:lnTo>
                    <a:pt x="6457950" y="809244"/>
                  </a:lnTo>
                  <a:lnTo>
                    <a:pt x="6467475" y="809244"/>
                  </a:lnTo>
                  <a:lnTo>
                    <a:pt x="6467475" y="799719"/>
                  </a:lnTo>
                  <a:close/>
                </a:path>
                <a:path w="7324725" h="809625">
                  <a:moveTo>
                    <a:pt x="6524625" y="799719"/>
                  </a:moveTo>
                  <a:lnTo>
                    <a:pt x="6515100" y="799719"/>
                  </a:lnTo>
                  <a:lnTo>
                    <a:pt x="6515100" y="809244"/>
                  </a:lnTo>
                  <a:lnTo>
                    <a:pt x="6524625" y="809244"/>
                  </a:lnTo>
                  <a:lnTo>
                    <a:pt x="6524625" y="799719"/>
                  </a:lnTo>
                  <a:close/>
                </a:path>
                <a:path w="7324725" h="809625">
                  <a:moveTo>
                    <a:pt x="6581775" y="799719"/>
                  </a:moveTo>
                  <a:lnTo>
                    <a:pt x="6572250" y="799719"/>
                  </a:lnTo>
                  <a:lnTo>
                    <a:pt x="6572250" y="809244"/>
                  </a:lnTo>
                  <a:lnTo>
                    <a:pt x="6581775" y="809244"/>
                  </a:lnTo>
                  <a:lnTo>
                    <a:pt x="6581775" y="799719"/>
                  </a:lnTo>
                  <a:close/>
                </a:path>
                <a:path w="7324725" h="809625">
                  <a:moveTo>
                    <a:pt x="6638925" y="799719"/>
                  </a:moveTo>
                  <a:lnTo>
                    <a:pt x="6629400" y="799719"/>
                  </a:lnTo>
                  <a:lnTo>
                    <a:pt x="6629400" y="809244"/>
                  </a:lnTo>
                  <a:lnTo>
                    <a:pt x="6638925" y="809244"/>
                  </a:lnTo>
                  <a:lnTo>
                    <a:pt x="6638925" y="799719"/>
                  </a:lnTo>
                  <a:close/>
                </a:path>
                <a:path w="7324725" h="809625">
                  <a:moveTo>
                    <a:pt x="6696075" y="799719"/>
                  </a:moveTo>
                  <a:lnTo>
                    <a:pt x="6686550" y="799719"/>
                  </a:lnTo>
                  <a:lnTo>
                    <a:pt x="6686550" y="809244"/>
                  </a:lnTo>
                  <a:lnTo>
                    <a:pt x="6696075" y="809244"/>
                  </a:lnTo>
                  <a:lnTo>
                    <a:pt x="6696075" y="799719"/>
                  </a:lnTo>
                  <a:close/>
                </a:path>
                <a:path w="7324725" h="809625">
                  <a:moveTo>
                    <a:pt x="6753225" y="799719"/>
                  </a:moveTo>
                  <a:lnTo>
                    <a:pt x="6743700" y="799719"/>
                  </a:lnTo>
                  <a:lnTo>
                    <a:pt x="6743700" y="809244"/>
                  </a:lnTo>
                  <a:lnTo>
                    <a:pt x="6753225" y="809244"/>
                  </a:lnTo>
                  <a:lnTo>
                    <a:pt x="6753225" y="799719"/>
                  </a:lnTo>
                  <a:close/>
                </a:path>
                <a:path w="7324725" h="809625">
                  <a:moveTo>
                    <a:pt x="6810375" y="799719"/>
                  </a:moveTo>
                  <a:lnTo>
                    <a:pt x="6800850" y="799719"/>
                  </a:lnTo>
                  <a:lnTo>
                    <a:pt x="6800850" y="809244"/>
                  </a:lnTo>
                  <a:lnTo>
                    <a:pt x="6810375" y="809244"/>
                  </a:lnTo>
                  <a:lnTo>
                    <a:pt x="6810375" y="799719"/>
                  </a:lnTo>
                  <a:close/>
                </a:path>
                <a:path w="7324725" h="809625">
                  <a:moveTo>
                    <a:pt x="6867525" y="799719"/>
                  </a:moveTo>
                  <a:lnTo>
                    <a:pt x="6858000" y="799719"/>
                  </a:lnTo>
                  <a:lnTo>
                    <a:pt x="6858000" y="809244"/>
                  </a:lnTo>
                  <a:lnTo>
                    <a:pt x="6867525" y="809244"/>
                  </a:lnTo>
                  <a:lnTo>
                    <a:pt x="6867525" y="799719"/>
                  </a:lnTo>
                  <a:close/>
                </a:path>
                <a:path w="7324725" h="809625">
                  <a:moveTo>
                    <a:pt x="6924675" y="799719"/>
                  </a:moveTo>
                  <a:lnTo>
                    <a:pt x="6915150" y="799719"/>
                  </a:lnTo>
                  <a:lnTo>
                    <a:pt x="6915150" y="809244"/>
                  </a:lnTo>
                  <a:lnTo>
                    <a:pt x="6924675" y="809244"/>
                  </a:lnTo>
                  <a:lnTo>
                    <a:pt x="6924675" y="799719"/>
                  </a:lnTo>
                  <a:close/>
                </a:path>
                <a:path w="7324725" h="809625">
                  <a:moveTo>
                    <a:pt x="6981825" y="799719"/>
                  </a:moveTo>
                  <a:lnTo>
                    <a:pt x="6972300" y="799719"/>
                  </a:lnTo>
                  <a:lnTo>
                    <a:pt x="6972300" y="809244"/>
                  </a:lnTo>
                  <a:lnTo>
                    <a:pt x="6981825" y="809244"/>
                  </a:lnTo>
                  <a:lnTo>
                    <a:pt x="6981825" y="799719"/>
                  </a:lnTo>
                  <a:close/>
                </a:path>
                <a:path w="7324725" h="809625">
                  <a:moveTo>
                    <a:pt x="7038975" y="799719"/>
                  </a:moveTo>
                  <a:lnTo>
                    <a:pt x="7029450" y="799719"/>
                  </a:lnTo>
                  <a:lnTo>
                    <a:pt x="7029450" y="809244"/>
                  </a:lnTo>
                  <a:lnTo>
                    <a:pt x="7038975" y="809244"/>
                  </a:lnTo>
                  <a:lnTo>
                    <a:pt x="7038975" y="799719"/>
                  </a:lnTo>
                  <a:close/>
                </a:path>
                <a:path w="7324725" h="809625">
                  <a:moveTo>
                    <a:pt x="7096125" y="799719"/>
                  </a:moveTo>
                  <a:lnTo>
                    <a:pt x="7086600" y="799719"/>
                  </a:lnTo>
                  <a:lnTo>
                    <a:pt x="7086600" y="809244"/>
                  </a:lnTo>
                  <a:lnTo>
                    <a:pt x="7096125" y="809244"/>
                  </a:lnTo>
                  <a:lnTo>
                    <a:pt x="7096125" y="799719"/>
                  </a:lnTo>
                  <a:close/>
                </a:path>
                <a:path w="7324725" h="809625">
                  <a:moveTo>
                    <a:pt x="7153275" y="799719"/>
                  </a:moveTo>
                  <a:lnTo>
                    <a:pt x="7143750" y="799719"/>
                  </a:lnTo>
                  <a:lnTo>
                    <a:pt x="7143750" y="809244"/>
                  </a:lnTo>
                  <a:lnTo>
                    <a:pt x="7153275" y="809244"/>
                  </a:lnTo>
                  <a:lnTo>
                    <a:pt x="7153275" y="799719"/>
                  </a:lnTo>
                  <a:close/>
                </a:path>
                <a:path w="7324725" h="809625">
                  <a:moveTo>
                    <a:pt x="7210425" y="799719"/>
                  </a:moveTo>
                  <a:lnTo>
                    <a:pt x="7200900" y="799719"/>
                  </a:lnTo>
                  <a:lnTo>
                    <a:pt x="7200900" y="809244"/>
                  </a:lnTo>
                  <a:lnTo>
                    <a:pt x="7210425" y="809244"/>
                  </a:lnTo>
                  <a:lnTo>
                    <a:pt x="7210425" y="799719"/>
                  </a:lnTo>
                  <a:close/>
                </a:path>
                <a:path w="7324725" h="809625">
                  <a:moveTo>
                    <a:pt x="7267575" y="799719"/>
                  </a:moveTo>
                  <a:lnTo>
                    <a:pt x="7258050" y="799719"/>
                  </a:lnTo>
                  <a:lnTo>
                    <a:pt x="7258050" y="809244"/>
                  </a:lnTo>
                  <a:lnTo>
                    <a:pt x="7267575" y="809244"/>
                  </a:lnTo>
                  <a:lnTo>
                    <a:pt x="7267575" y="799719"/>
                  </a:lnTo>
                  <a:close/>
                </a:path>
                <a:path w="7324725" h="809625">
                  <a:moveTo>
                    <a:pt x="7324725" y="799719"/>
                  </a:moveTo>
                  <a:lnTo>
                    <a:pt x="7315200" y="799719"/>
                  </a:lnTo>
                  <a:lnTo>
                    <a:pt x="7315200" y="809244"/>
                  </a:lnTo>
                  <a:lnTo>
                    <a:pt x="7324725" y="809244"/>
                  </a:lnTo>
                  <a:lnTo>
                    <a:pt x="7324725" y="799719"/>
                  </a:lnTo>
                  <a:close/>
                </a:path>
              </a:pathLst>
            </a:custGeom>
            <a:solidFill>
              <a:srgbClr val="B4B9C2"/>
            </a:solidFill>
          </p:spPr>
          <p:txBody>
            <a:bodyPr wrap="square" lIns="0" tIns="0" rIns="0" bIns="0" rtlCol="0"/>
            <a:lstStyle/>
            <a:p>
              <a:endParaRPr/>
            </a:p>
          </p:txBody>
        </p:sp>
        <p:sp>
          <p:nvSpPr>
            <p:cNvPr id="20" name="object 20"/>
            <p:cNvSpPr/>
            <p:nvPr/>
          </p:nvSpPr>
          <p:spPr>
            <a:xfrm>
              <a:off x="4867287" y="1815223"/>
              <a:ext cx="4981575" cy="9525"/>
            </a:xfrm>
            <a:custGeom>
              <a:avLst/>
              <a:gdLst/>
              <a:ahLst/>
              <a:cxnLst/>
              <a:rect l="l" t="t" r="r" b="b"/>
              <a:pathLst>
                <a:path w="4981575" h="9525">
                  <a:moveTo>
                    <a:pt x="9525" y="0"/>
                  </a:moveTo>
                  <a:lnTo>
                    <a:pt x="0" y="0"/>
                  </a:lnTo>
                  <a:lnTo>
                    <a:pt x="0" y="9525"/>
                  </a:lnTo>
                  <a:lnTo>
                    <a:pt x="9525" y="9525"/>
                  </a:lnTo>
                  <a:lnTo>
                    <a:pt x="9525" y="0"/>
                  </a:lnTo>
                  <a:close/>
                </a:path>
                <a:path w="4981575" h="9525">
                  <a:moveTo>
                    <a:pt x="66675" y="0"/>
                  </a:moveTo>
                  <a:lnTo>
                    <a:pt x="57150" y="0"/>
                  </a:lnTo>
                  <a:lnTo>
                    <a:pt x="57150" y="9525"/>
                  </a:lnTo>
                  <a:lnTo>
                    <a:pt x="66675" y="9525"/>
                  </a:lnTo>
                  <a:lnTo>
                    <a:pt x="66675" y="0"/>
                  </a:lnTo>
                  <a:close/>
                </a:path>
                <a:path w="4981575" h="9525">
                  <a:moveTo>
                    <a:pt x="123825" y="0"/>
                  </a:moveTo>
                  <a:lnTo>
                    <a:pt x="114300" y="0"/>
                  </a:lnTo>
                  <a:lnTo>
                    <a:pt x="114300" y="9525"/>
                  </a:lnTo>
                  <a:lnTo>
                    <a:pt x="123825" y="9525"/>
                  </a:lnTo>
                  <a:lnTo>
                    <a:pt x="123825" y="0"/>
                  </a:lnTo>
                  <a:close/>
                </a:path>
                <a:path w="4981575" h="9525">
                  <a:moveTo>
                    <a:pt x="180975" y="0"/>
                  </a:moveTo>
                  <a:lnTo>
                    <a:pt x="171450" y="0"/>
                  </a:lnTo>
                  <a:lnTo>
                    <a:pt x="171450" y="9525"/>
                  </a:lnTo>
                  <a:lnTo>
                    <a:pt x="180975" y="9525"/>
                  </a:lnTo>
                  <a:lnTo>
                    <a:pt x="180975" y="0"/>
                  </a:lnTo>
                  <a:close/>
                </a:path>
                <a:path w="4981575" h="9525">
                  <a:moveTo>
                    <a:pt x="238125" y="0"/>
                  </a:moveTo>
                  <a:lnTo>
                    <a:pt x="228600" y="0"/>
                  </a:lnTo>
                  <a:lnTo>
                    <a:pt x="228600" y="9525"/>
                  </a:lnTo>
                  <a:lnTo>
                    <a:pt x="238125" y="9525"/>
                  </a:lnTo>
                  <a:lnTo>
                    <a:pt x="238125" y="0"/>
                  </a:lnTo>
                  <a:close/>
                </a:path>
                <a:path w="4981575" h="9525">
                  <a:moveTo>
                    <a:pt x="295275" y="0"/>
                  </a:moveTo>
                  <a:lnTo>
                    <a:pt x="285750" y="0"/>
                  </a:lnTo>
                  <a:lnTo>
                    <a:pt x="285750" y="9525"/>
                  </a:lnTo>
                  <a:lnTo>
                    <a:pt x="295275" y="9525"/>
                  </a:lnTo>
                  <a:lnTo>
                    <a:pt x="295275" y="0"/>
                  </a:lnTo>
                  <a:close/>
                </a:path>
                <a:path w="4981575" h="9525">
                  <a:moveTo>
                    <a:pt x="352425" y="0"/>
                  </a:moveTo>
                  <a:lnTo>
                    <a:pt x="342900" y="0"/>
                  </a:lnTo>
                  <a:lnTo>
                    <a:pt x="342900" y="9525"/>
                  </a:lnTo>
                  <a:lnTo>
                    <a:pt x="352425" y="9525"/>
                  </a:lnTo>
                  <a:lnTo>
                    <a:pt x="352425" y="0"/>
                  </a:lnTo>
                  <a:close/>
                </a:path>
                <a:path w="4981575" h="9525">
                  <a:moveTo>
                    <a:pt x="409575" y="0"/>
                  </a:moveTo>
                  <a:lnTo>
                    <a:pt x="400050" y="0"/>
                  </a:lnTo>
                  <a:lnTo>
                    <a:pt x="400050" y="9525"/>
                  </a:lnTo>
                  <a:lnTo>
                    <a:pt x="409575" y="9525"/>
                  </a:lnTo>
                  <a:lnTo>
                    <a:pt x="409575" y="0"/>
                  </a:lnTo>
                  <a:close/>
                </a:path>
                <a:path w="4981575" h="9525">
                  <a:moveTo>
                    <a:pt x="466725" y="0"/>
                  </a:moveTo>
                  <a:lnTo>
                    <a:pt x="457200" y="0"/>
                  </a:lnTo>
                  <a:lnTo>
                    <a:pt x="457200" y="9525"/>
                  </a:lnTo>
                  <a:lnTo>
                    <a:pt x="466725" y="9525"/>
                  </a:lnTo>
                  <a:lnTo>
                    <a:pt x="466725" y="0"/>
                  </a:lnTo>
                  <a:close/>
                </a:path>
                <a:path w="4981575" h="9525">
                  <a:moveTo>
                    <a:pt x="523875" y="0"/>
                  </a:moveTo>
                  <a:lnTo>
                    <a:pt x="514350" y="0"/>
                  </a:lnTo>
                  <a:lnTo>
                    <a:pt x="514350" y="9525"/>
                  </a:lnTo>
                  <a:lnTo>
                    <a:pt x="523875" y="9525"/>
                  </a:lnTo>
                  <a:lnTo>
                    <a:pt x="523875" y="0"/>
                  </a:lnTo>
                  <a:close/>
                </a:path>
                <a:path w="4981575" h="9525">
                  <a:moveTo>
                    <a:pt x="581025" y="0"/>
                  </a:moveTo>
                  <a:lnTo>
                    <a:pt x="571500" y="0"/>
                  </a:lnTo>
                  <a:lnTo>
                    <a:pt x="571500" y="9525"/>
                  </a:lnTo>
                  <a:lnTo>
                    <a:pt x="581025" y="9525"/>
                  </a:lnTo>
                  <a:lnTo>
                    <a:pt x="581025" y="0"/>
                  </a:lnTo>
                  <a:close/>
                </a:path>
                <a:path w="4981575" h="9525">
                  <a:moveTo>
                    <a:pt x="638175" y="0"/>
                  </a:moveTo>
                  <a:lnTo>
                    <a:pt x="628650" y="0"/>
                  </a:lnTo>
                  <a:lnTo>
                    <a:pt x="628650" y="9525"/>
                  </a:lnTo>
                  <a:lnTo>
                    <a:pt x="638175" y="9525"/>
                  </a:lnTo>
                  <a:lnTo>
                    <a:pt x="638175" y="0"/>
                  </a:lnTo>
                  <a:close/>
                </a:path>
                <a:path w="4981575" h="9525">
                  <a:moveTo>
                    <a:pt x="695325" y="0"/>
                  </a:moveTo>
                  <a:lnTo>
                    <a:pt x="685800" y="0"/>
                  </a:lnTo>
                  <a:lnTo>
                    <a:pt x="685800" y="9525"/>
                  </a:lnTo>
                  <a:lnTo>
                    <a:pt x="695325" y="9525"/>
                  </a:lnTo>
                  <a:lnTo>
                    <a:pt x="695325" y="0"/>
                  </a:lnTo>
                  <a:close/>
                </a:path>
                <a:path w="4981575" h="9525">
                  <a:moveTo>
                    <a:pt x="752475" y="0"/>
                  </a:moveTo>
                  <a:lnTo>
                    <a:pt x="742950" y="0"/>
                  </a:lnTo>
                  <a:lnTo>
                    <a:pt x="742950" y="9525"/>
                  </a:lnTo>
                  <a:lnTo>
                    <a:pt x="752475" y="9525"/>
                  </a:lnTo>
                  <a:lnTo>
                    <a:pt x="752475" y="0"/>
                  </a:lnTo>
                  <a:close/>
                </a:path>
                <a:path w="4981575" h="9525">
                  <a:moveTo>
                    <a:pt x="809625" y="0"/>
                  </a:moveTo>
                  <a:lnTo>
                    <a:pt x="800100" y="0"/>
                  </a:lnTo>
                  <a:lnTo>
                    <a:pt x="800100" y="9525"/>
                  </a:lnTo>
                  <a:lnTo>
                    <a:pt x="809625" y="9525"/>
                  </a:lnTo>
                  <a:lnTo>
                    <a:pt x="809625" y="0"/>
                  </a:lnTo>
                  <a:close/>
                </a:path>
                <a:path w="4981575" h="9525">
                  <a:moveTo>
                    <a:pt x="866775" y="0"/>
                  </a:moveTo>
                  <a:lnTo>
                    <a:pt x="857250" y="0"/>
                  </a:lnTo>
                  <a:lnTo>
                    <a:pt x="857250" y="9525"/>
                  </a:lnTo>
                  <a:lnTo>
                    <a:pt x="866775" y="9525"/>
                  </a:lnTo>
                  <a:lnTo>
                    <a:pt x="866775" y="0"/>
                  </a:lnTo>
                  <a:close/>
                </a:path>
                <a:path w="4981575" h="9525">
                  <a:moveTo>
                    <a:pt x="923925" y="0"/>
                  </a:moveTo>
                  <a:lnTo>
                    <a:pt x="914400" y="0"/>
                  </a:lnTo>
                  <a:lnTo>
                    <a:pt x="914400" y="9525"/>
                  </a:lnTo>
                  <a:lnTo>
                    <a:pt x="923925" y="9525"/>
                  </a:lnTo>
                  <a:lnTo>
                    <a:pt x="923925" y="0"/>
                  </a:lnTo>
                  <a:close/>
                </a:path>
                <a:path w="4981575" h="9525">
                  <a:moveTo>
                    <a:pt x="981075" y="0"/>
                  </a:moveTo>
                  <a:lnTo>
                    <a:pt x="971550" y="0"/>
                  </a:lnTo>
                  <a:lnTo>
                    <a:pt x="971550" y="9525"/>
                  </a:lnTo>
                  <a:lnTo>
                    <a:pt x="981075" y="9525"/>
                  </a:lnTo>
                  <a:lnTo>
                    <a:pt x="981075" y="0"/>
                  </a:lnTo>
                  <a:close/>
                </a:path>
                <a:path w="4981575" h="9525">
                  <a:moveTo>
                    <a:pt x="1038225" y="0"/>
                  </a:moveTo>
                  <a:lnTo>
                    <a:pt x="1028700" y="0"/>
                  </a:lnTo>
                  <a:lnTo>
                    <a:pt x="1028700" y="9525"/>
                  </a:lnTo>
                  <a:lnTo>
                    <a:pt x="1038225" y="9525"/>
                  </a:lnTo>
                  <a:lnTo>
                    <a:pt x="1038225" y="0"/>
                  </a:lnTo>
                  <a:close/>
                </a:path>
                <a:path w="4981575" h="9525">
                  <a:moveTo>
                    <a:pt x="1095375" y="0"/>
                  </a:moveTo>
                  <a:lnTo>
                    <a:pt x="1085850" y="0"/>
                  </a:lnTo>
                  <a:lnTo>
                    <a:pt x="1085850" y="9525"/>
                  </a:lnTo>
                  <a:lnTo>
                    <a:pt x="1095375" y="9525"/>
                  </a:lnTo>
                  <a:lnTo>
                    <a:pt x="1095375" y="0"/>
                  </a:lnTo>
                  <a:close/>
                </a:path>
                <a:path w="4981575" h="9525">
                  <a:moveTo>
                    <a:pt x="1152525" y="0"/>
                  </a:moveTo>
                  <a:lnTo>
                    <a:pt x="1143000" y="0"/>
                  </a:lnTo>
                  <a:lnTo>
                    <a:pt x="1143000" y="9525"/>
                  </a:lnTo>
                  <a:lnTo>
                    <a:pt x="1152525" y="9525"/>
                  </a:lnTo>
                  <a:lnTo>
                    <a:pt x="1152525" y="0"/>
                  </a:lnTo>
                  <a:close/>
                </a:path>
                <a:path w="4981575" h="9525">
                  <a:moveTo>
                    <a:pt x="1209675" y="0"/>
                  </a:moveTo>
                  <a:lnTo>
                    <a:pt x="1200150" y="0"/>
                  </a:lnTo>
                  <a:lnTo>
                    <a:pt x="1200150" y="9525"/>
                  </a:lnTo>
                  <a:lnTo>
                    <a:pt x="1209675" y="9525"/>
                  </a:lnTo>
                  <a:lnTo>
                    <a:pt x="1209675" y="0"/>
                  </a:lnTo>
                  <a:close/>
                </a:path>
                <a:path w="4981575" h="9525">
                  <a:moveTo>
                    <a:pt x="1266825" y="0"/>
                  </a:moveTo>
                  <a:lnTo>
                    <a:pt x="1257300" y="0"/>
                  </a:lnTo>
                  <a:lnTo>
                    <a:pt x="1257300" y="9525"/>
                  </a:lnTo>
                  <a:lnTo>
                    <a:pt x="1266825" y="9525"/>
                  </a:lnTo>
                  <a:lnTo>
                    <a:pt x="1266825" y="0"/>
                  </a:lnTo>
                  <a:close/>
                </a:path>
                <a:path w="4981575" h="9525">
                  <a:moveTo>
                    <a:pt x="1323975" y="0"/>
                  </a:moveTo>
                  <a:lnTo>
                    <a:pt x="1314450" y="0"/>
                  </a:lnTo>
                  <a:lnTo>
                    <a:pt x="1314450" y="9525"/>
                  </a:lnTo>
                  <a:lnTo>
                    <a:pt x="1323975" y="9525"/>
                  </a:lnTo>
                  <a:lnTo>
                    <a:pt x="1323975" y="0"/>
                  </a:lnTo>
                  <a:close/>
                </a:path>
                <a:path w="4981575" h="9525">
                  <a:moveTo>
                    <a:pt x="1381125" y="0"/>
                  </a:moveTo>
                  <a:lnTo>
                    <a:pt x="1371600" y="0"/>
                  </a:lnTo>
                  <a:lnTo>
                    <a:pt x="1371600" y="9525"/>
                  </a:lnTo>
                  <a:lnTo>
                    <a:pt x="1381125" y="9525"/>
                  </a:lnTo>
                  <a:lnTo>
                    <a:pt x="1381125" y="0"/>
                  </a:lnTo>
                  <a:close/>
                </a:path>
                <a:path w="4981575" h="9525">
                  <a:moveTo>
                    <a:pt x="1438275" y="0"/>
                  </a:moveTo>
                  <a:lnTo>
                    <a:pt x="1428750" y="0"/>
                  </a:lnTo>
                  <a:lnTo>
                    <a:pt x="1428750" y="9525"/>
                  </a:lnTo>
                  <a:lnTo>
                    <a:pt x="1438275" y="9525"/>
                  </a:lnTo>
                  <a:lnTo>
                    <a:pt x="1438275" y="0"/>
                  </a:lnTo>
                  <a:close/>
                </a:path>
                <a:path w="4981575" h="9525">
                  <a:moveTo>
                    <a:pt x="1495425" y="0"/>
                  </a:moveTo>
                  <a:lnTo>
                    <a:pt x="1485900" y="0"/>
                  </a:lnTo>
                  <a:lnTo>
                    <a:pt x="1485900" y="9525"/>
                  </a:lnTo>
                  <a:lnTo>
                    <a:pt x="1495425" y="9525"/>
                  </a:lnTo>
                  <a:lnTo>
                    <a:pt x="1495425" y="0"/>
                  </a:lnTo>
                  <a:close/>
                </a:path>
                <a:path w="4981575" h="9525">
                  <a:moveTo>
                    <a:pt x="1552575" y="0"/>
                  </a:moveTo>
                  <a:lnTo>
                    <a:pt x="1543050" y="0"/>
                  </a:lnTo>
                  <a:lnTo>
                    <a:pt x="1543050" y="9525"/>
                  </a:lnTo>
                  <a:lnTo>
                    <a:pt x="1552575" y="9525"/>
                  </a:lnTo>
                  <a:lnTo>
                    <a:pt x="1552575" y="0"/>
                  </a:lnTo>
                  <a:close/>
                </a:path>
                <a:path w="4981575" h="9525">
                  <a:moveTo>
                    <a:pt x="1609725" y="0"/>
                  </a:moveTo>
                  <a:lnTo>
                    <a:pt x="1600200" y="0"/>
                  </a:lnTo>
                  <a:lnTo>
                    <a:pt x="1600200" y="9525"/>
                  </a:lnTo>
                  <a:lnTo>
                    <a:pt x="1609725" y="9525"/>
                  </a:lnTo>
                  <a:lnTo>
                    <a:pt x="1609725" y="0"/>
                  </a:lnTo>
                  <a:close/>
                </a:path>
                <a:path w="4981575" h="9525">
                  <a:moveTo>
                    <a:pt x="1666875" y="0"/>
                  </a:moveTo>
                  <a:lnTo>
                    <a:pt x="1657350" y="0"/>
                  </a:lnTo>
                  <a:lnTo>
                    <a:pt x="1657350" y="9525"/>
                  </a:lnTo>
                  <a:lnTo>
                    <a:pt x="1666875" y="9525"/>
                  </a:lnTo>
                  <a:lnTo>
                    <a:pt x="1666875" y="0"/>
                  </a:lnTo>
                  <a:close/>
                </a:path>
                <a:path w="4981575" h="9525">
                  <a:moveTo>
                    <a:pt x="1724025" y="0"/>
                  </a:moveTo>
                  <a:lnTo>
                    <a:pt x="1714500" y="0"/>
                  </a:lnTo>
                  <a:lnTo>
                    <a:pt x="1714500" y="9525"/>
                  </a:lnTo>
                  <a:lnTo>
                    <a:pt x="1724025" y="9525"/>
                  </a:lnTo>
                  <a:lnTo>
                    <a:pt x="1724025" y="0"/>
                  </a:lnTo>
                  <a:close/>
                </a:path>
                <a:path w="4981575" h="9525">
                  <a:moveTo>
                    <a:pt x="1781175" y="0"/>
                  </a:moveTo>
                  <a:lnTo>
                    <a:pt x="1771650" y="0"/>
                  </a:lnTo>
                  <a:lnTo>
                    <a:pt x="1771650" y="9525"/>
                  </a:lnTo>
                  <a:lnTo>
                    <a:pt x="1781175" y="9525"/>
                  </a:lnTo>
                  <a:lnTo>
                    <a:pt x="1781175" y="0"/>
                  </a:lnTo>
                  <a:close/>
                </a:path>
                <a:path w="4981575" h="9525">
                  <a:moveTo>
                    <a:pt x="1838325" y="0"/>
                  </a:moveTo>
                  <a:lnTo>
                    <a:pt x="1828800" y="0"/>
                  </a:lnTo>
                  <a:lnTo>
                    <a:pt x="1828800" y="9525"/>
                  </a:lnTo>
                  <a:lnTo>
                    <a:pt x="1838325" y="9525"/>
                  </a:lnTo>
                  <a:lnTo>
                    <a:pt x="1838325" y="0"/>
                  </a:lnTo>
                  <a:close/>
                </a:path>
                <a:path w="4981575" h="9525">
                  <a:moveTo>
                    <a:pt x="1895475" y="0"/>
                  </a:moveTo>
                  <a:lnTo>
                    <a:pt x="1885950" y="0"/>
                  </a:lnTo>
                  <a:lnTo>
                    <a:pt x="1885950" y="9525"/>
                  </a:lnTo>
                  <a:lnTo>
                    <a:pt x="1895475" y="9525"/>
                  </a:lnTo>
                  <a:lnTo>
                    <a:pt x="1895475" y="0"/>
                  </a:lnTo>
                  <a:close/>
                </a:path>
                <a:path w="4981575" h="9525">
                  <a:moveTo>
                    <a:pt x="1952625" y="0"/>
                  </a:moveTo>
                  <a:lnTo>
                    <a:pt x="1943100" y="0"/>
                  </a:lnTo>
                  <a:lnTo>
                    <a:pt x="1943100" y="9525"/>
                  </a:lnTo>
                  <a:lnTo>
                    <a:pt x="1952625" y="9525"/>
                  </a:lnTo>
                  <a:lnTo>
                    <a:pt x="1952625" y="0"/>
                  </a:lnTo>
                  <a:close/>
                </a:path>
                <a:path w="4981575" h="9525">
                  <a:moveTo>
                    <a:pt x="2009775" y="0"/>
                  </a:moveTo>
                  <a:lnTo>
                    <a:pt x="2000250" y="0"/>
                  </a:lnTo>
                  <a:lnTo>
                    <a:pt x="2000250" y="9525"/>
                  </a:lnTo>
                  <a:lnTo>
                    <a:pt x="2009775" y="9525"/>
                  </a:lnTo>
                  <a:lnTo>
                    <a:pt x="2009775" y="0"/>
                  </a:lnTo>
                  <a:close/>
                </a:path>
                <a:path w="4981575" h="9525">
                  <a:moveTo>
                    <a:pt x="2066925" y="0"/>
                  </a:moveTo>
                  <a:lnTo>
                    <a:pt x="2057400" y="0"/>
                  </a:lnTo>
                  <a:lnTo>
                    <a:pt x="2057400" y="9525"/>
                  </a:lnTo>
                  <a:lnTo>
                    <a:pt x="2066925" y="9525"/>
                  </a:lnTo>
                  <a:lnTo>
                    <a:pt x="2066925" y="0"/>
                  </a:lnTo>
                  <a:close/>
                </a:path>
                <a:path w="4981575" h="9525">
                  <a:moveTo>
                    <a:pt x="2124075" y="0"/>
                  </a:moveTo>
                  <a:lnTo>
                    <a:pt x="2114550" y="0"/>
                  </a:lnTo>
                  <a:lnTo>
                    <a:pt x="2114550" y="9525"/>
                  </a:lnTo>
                  <a:lnTo>
                    <a:pt x="2124075" y="9525"/>
                  </a:lnTo>
                  <a:lnTo>
                    <a:pt x="2124075" y="0"/>
                  </a:lnTo>
                  <a:close/>
                </a:path>
                <a:path w="4981575" h="9525">
                  <a:moveTo>
                    <a:pt x="2181225" y="0"/>
                  </a:moveTo>
                  <a:lnTo>
                    <a:pt x="2171700" y="0"/>
                  </a:lnTo>
                  <a:lnTo>
                    <a:pt x="2171700" y="9525"/>
                  </a:lnTo>
                  <a:lnTo>
                    <a:pt x="2181225" y="9525"/>
                  </a:lnTo>
                  <a:lnTo>
                    <a:pt x="2181225" y="0"/>
                  </a:lnTo>
                  <a:close/>
                </a:path>
                <a:path w="4981575" h="9525">
                  <a:moveTo>
                    <a:pt x="2238375" y="0"/>
                  </a:moveTo>
                  <a:lnTo>
                    <a:pt x="2228850" y="0"/>
                  </a:lnTo>
                  <a:lnTo>
                    <a:pt x="2228850" y="9525"/>
                  </a:lnTo>
                  <a:lnTo>
                    <a:pt x="2238375" y="9525"/>
                  </a:lnTo>
                  <a:lnTo>
                    <a:pt x="2238375" y="0"/>
                  </a:lnTo>
                  <a:close/>
                </a:path>
                <a:path w="4981575" h="9525">
                  <a:moveTo>
                    <a:pt x="2295525" y="0"/>
                  </a:moveTo>
                  <a:lnTo>
                    <a:pt x="2286000" y="0"/>
                  </a:lnTo>
                  <a:lnTo>
                    <a:pt x="2286000" y="9525"/>
                  </a:lnTo>
                  <a:lnTo>
                    <a:pt x="2295525" y="9525"/>
                  </a:lnTo>
                  <a:lnTo>
                    <a:pt x="2295525" y="0"/>
                  </a:lnTo>
                  <a:close/>
                </a:path>
                <a:path w="4981575" h="9525">
                  <a:moveTo>
                    <a:pt x="2352675" y="0"/>
                  </a:moveTo>
                  <a:lnTo>
                    <a:pt x="2343150" y="0"/>
                  </a:lnTo>
                  <a:lnTo>
                    <a:pt x="2343150" y="9525"/>
                  </a:lnTo>
                  <a:lnTo>
                    <a:pt x="2352675" y="9525"/>
                  </a:lnTo>
                  <a:lnTo>
                    <a:pt x="2352675" y="0"/>
                  </a:lnTo>
                  <a:close/>
                </a:path>
                <a:path w="4981575" h="9525">
                  <a:moveTo>
                    <a:pt x="2409825" y="0"/>
                  </a:moveTo>
                  <a:lnTo>
                    <a:pt x="2400300" y="0"/>
                  </a:lnTo>
                  <a:lnTo>
                    <a:pt x="2400300" y="9525"/>
                  </a:lnTo>
                  <a:lnTo>
                    <a:pt x="2409825" y="9525"/>
                  </a:lnTo>
                  <a:lnTo>
                    <a:pt x="2409825" y="0"/>
                  </a:lnTo>
                  <a:close/>
                </a:path>
                <a:path w="4981575" h="9525">
                  <a:moveTo>
                    <a:pt x="3438525" y="0"/>
                  </a:moveTo>
                  <a:lnTo>
                    <a:pt x="3429000" y="0"/>
                  </a:lnTo>
                  <a:lnTo>
                    <a:pt x="3429000" y="9525"/>
                  </a:lnTo>
                  <a:lnTo>
                    <a:pt x="3438525" y="9525"/>
                  </a:lnTo>
                  <a:lnTo>
                    <a:pt x="3438525" y="0"/>
                  </a:lnTo>
                  <a:close/>
                </a:path>
                <a:path w="4981575" h="9525">
                  <a:moveTo>
                    <a:pt x="3495675" y="0"/>
                  </a:moveTo>
                  <a:lnTo>
                    <a:pt x="3486150" y="0"/>
                  </a:lnTo>
                  <a:lnTo>
                    <a:pt x="3486150" y="9525"/>
                  </a:lnTo>
                  <a:lnTo>
                    <a:pt x="3495675" y="9525"/>
                  </a:lnTo>
                  <a:lnTo>
                    <a:pt x="3495675" y="0"/>
                  </a:lnTo>
                  <a:close/>
                </a:path>
                <a:path w="4981575" h="9525">
                  <a:moveTo>
                    <a:pt x="3552825" y="0"/>
                  </a:moveTo>
                  <a:lnTo>
                    <a:pt x="3543300" y="0"/>
                  </a:lnTo>
                  <a:lnTo>
                    <a:pt x="3543300" y="9525"/>
                  </a:lnTo>
                  <a:lnTo>
                    <a:pt x="3552825" y="9525"/>
                  </a:lnTo>
                  <a:lnTo>
                    <a:pt x="3552825" y="0"/>
                  </a:lnTo>
                  <a:close/>
                </a:path>
                <a:path w="4981575" h="9525">
                  <a:moveTo>
                    <a:pt x="3609975" y="0"/>
                  </a:moveTo>
                  <a:lnTo>
                    <a:pt x="3600450" y="0"/>
                  </a:lnTo>
                  <a:lnTo>
                    <a:pt x="3600450" y="9525"/>
                  </a:lnTo>
                  <a:lnTo>
                    <a:pt x="3609975" y="9525"/>
                  </a:lnTo>
                  <a:lnTo>
                    <a:pt x="3609975" y="0"/>
                  </a:lnTo>
                  <a:close/>
                </a:path>
                <a:path w="4981575" h="9525">
                  <a:moveTo>
                    <a:pt x="3667125" y="0"/>
                  </a:moveTo>
                  <a:lnTo>
                    <a:pt x="3657600" y="0"/>
                  </a:lnTo>
                  <a:lnTo>
                    <a:pt x="3657600" y="9525"/>
                  </a:lnTo>
                  <a:lnTo>
                    <a:pt x="3667125" y="9525"/>
                  </a:lnTo>
                  <a:lnTo>
                    <a:pt x="3667125" y="0"/>
                  </a:lnTo>
                  <a:close/>
                </a:path>
                <a:path w="4981575" h="9525">
                  <a:moveTo>
                    <a:pt x="3724275" y="0"/>
                  </a:moveTo>
                  <a:lnTo>
                    <a:pt x="3714750" y="0"/>
                  </a:lnTo>
                  <a:lnTo>
                    <a:pt x="3714750" y="9525"/>
                  </a:lnTo>
                  <a:lnTo>
                    <a:pt x="3724275" y="9525"/>
                  </a:lnTo>
                  <a:lnTo>
                    <a:pt x="3724275" y="0"/>
                  </a:lnTo>
                  <a:close/>
                </a:path>
                <a:path w="4981575" h="9525">
                  <a:moveTo>
                    <a:pt x="3781425" y="0"/>
                  </a:moveTo>
                  <a:lnTo>
                    <a:pt x="3771900" y="0"/>
                  </a:lnTo>
                  <a:lnTo>
                    <a:pt x="3771900" y="9525"/>
                  </a:lnTo>
                  <a:lnTo>
                    <a:pt x="3781425" y="9525"/>
                  </a:lnTo>
                  <a:lnTo>
                    <a:pt x="3781425" y="0"/>
                  </a:lnTo>
                  <a:close/>
                </a:path>
                <a:path w="4981575" h="9525">
                  <a:moveTo>
                    <a:pt x="3838575" y="0"/>
                  </a:moveTo>
                  <a:lnTo>
                    <a:pt x="3829050" y="0"/>
                  </a:lnTo>
                  <a:lnTo>
                    <a:pt x="3829050" y="9525"/>
                  </a:lnTo>
                  <a:lnTo>
                    <a:pt x="3838575" y="9525"/>
                  </a:lnTo>
                  <a:lnTo>
                    <a:pt x="3838575" y="0"/>
                  </a:lnTo>
                  <a:close/>
                </a:path>
                <a:path w="4981575" h="9525">
                  <a:moveTo>
                    <a:pt x="3895725" y="0"/>
                  </a:moveTo>
                  <a:lnTo>
                    <a:pt x="3886200" y="0"/>
                  </a:lnTo>
                  <a:lnTo>
                    <a:pt x="3886200" y="9525"/>
                  </a:lnTo>
                  <a:lnTo>
                    <a:pt x="3895725" y="9525"/>
                  </a:lnTo>
                  <a:lnTo>
                    <a:pt x="3895725" y="0"/>
                  </a:lnTo>
                  <a:close/>
                </a:path>
                <a:path w="4981575" h="9525">
                  <a:moveTo>
                    <a:pt x="3952875" y="0"/>
                  </a:moveTo>
                  <a:lnTo>
                    <a:pt x="3943350" y="0"/>
                  </a:lnTo>
                  <a:lnTo>
                    <a:pt x="3943350" y="9525"/>
                  </a:lnTo>
                  <a:lnTo>
                    <a:pt x="3952875" y="9525"/>
                  </a:lnTo>
                  <a:lnTo>
                    <a:pt x="3952875" y="0"/>
                  </a:lnTo>
                  <a:close/>
                </a:path>
                <a:path w="4981575" h="9525">
                  <a:moveTo>
                    <a:pt x="4010025" y="0"/>
                  </a:moveTo>
                  <a:lnTo>
                    <a:pt x="4000500" y="0"/>
                  </a:lnTo>
                  <a:lnTo>
                    <a:pt x="4000500" y="9525"/>
                  </a:lnTo>
                  <a:lnTo>
                    <a:pt x="4010025" y="9525"/>
                  </a:lnTo>
                  <a:lnTo>
                    <a:pt x="4010025" y="0"/>
                  </a:lnTo>
                  <a:close/>
                </a:path>
                <a:path w="4981575" h="9525">
                  <a:moveTo>
                    <a:pt x="4067175" y="0"/>
                  </a:moveTo>
                  <a:lnTo>
                    <a:pt x="4057650" y="0"/>
                  </a:lnTo>
                  <a:lnTo>
                    <a:pt x="4057650" y="9525"/>
                  </a:lnTo>
                  <a:lnTo>
                    <a:pt x="4067175" y="9525"/>
                  </a:lnTo>
                  <a:lnTo>
                    <a:pt x="4067175" y="0"/>
                  </a:lnTo>
                  <a:close/>
                </a:path>
                <a:path w="4981575" h="9525">
                  <a:moveTo>
                    <a:pt x="4124325" y="0"/>
                  </a:moveTo>
                  <a:lnTo>
                    <a:pt x="4114800" y="0"/>
                  </a:lnTo>
                  <a:lnTo>
                    <a:pt x="4114800" y="9525"/>
                  </a:lnTo>
                  <a:lnTo>
                    <a:pt x="4124325" y="9525"/>
                  </a:lnTo>
                  <a:lnTo>
                    <a:pt x="4124325" y="0"/>
                  </a:lnTo>
                  <a:close/>
                </a:path>
                <a:path w="4981575" h="9525">
                  <a:moveTo>
                    <a:pt x="4181475" y="0"/>
                  </a:moveTo>
                  <a:lnTo>
                    <a:pt x="4171950" y="0"/>
                  </a:lnTo>
                  <a:lnTo>
                    <a:pt x="4171950" y="9525"/>
                  </a:lnTo>
                  <a:lnTo>
                    <a:pt x="4181475" y="9525"/>
                  </a:lnTo>
                  <a:lnTo>
                    <a:pt x="4181475" y="0"/>
                  </a:lnTo>
                  <a:close/>
                </a:path>
                <a:path w="4981575" h="9525">
                  <a:moveTo>
                    <a:pt x="4238625" y="0"/>
                  </a:moveTo>
                  <a:lnTo>
                    <a:pt x="4229100" y="0"/>
                  </a:lnTo>
                  <a:lnTo>
                    <a:pt x="4229100" y="9525"/>
                  </a:lnTo>
                  <a:lnTo>
                    <a:pt x="4238625" y="9525"/>
                  </a:lnTo>
                  <a:lnTo>
                    <a:pt x="4238625" y="0"/>
                  </a:lnTo>
                  <a:close/>
                </a:path>
                <a:path w="4981575" h="9525">
                  <a:moveTo>
                    <a:pt x="4295775" y="0"/>
                  </a:moveTo>
                  <a:lnTo>
                    <a:pt x="4286250" y="0"/>
                  </a:lnTo>
                  <a:lnTo>
                    <a:pt x="4286250" y="9525"/>
                  </a:lnTo>
                  <a:lnTo>
                    <a:pt x="4295775" y="9525"/>
                  </a:lnTo>
                  <a:lnTo>
                    <a:pt x="4295775" y="0"/>
                  </a:lnTo>
                  <a:close/>
                </a:path>
                <a:path w="4981575" h="9525">
                  <a:moveTo>
                    <a:pt x="4352925" y="0"/>
                  </a:moveTo>
                  <a:lnTo>
                    <a:pt x="4343400" y="0"/>
                  </a:lnTo>
                  <a:lnTo>
                    <a:pt x="4343400" y="9525"/>
                  </a:lnTo>
                  <a:lnTo>
                    <a:pt x="4352925" y="9525"/>
                  </a:lnTo>
                  <a:lnTo>
                    <a:pt x="4352925" y="0"/>
                  </a:lnTo>
                  <a:close/>
                </a:path>
                <a:path w="4981575" h="9525">
                  <a:moveTo>
                    <a:pt x="4410075" y="0"/>
                  </a:moveTo>
                  <a:lnTo>
                    <a:pt x="4400550" y="0"/>
                  </a:lnTo>
                  <a:lnTo>
                    <a:pt x="4400550" y="9525"/>
                  </a:lnTo>
                  <a:lnTo>
                    <a:pt x="4410075" y="9525"/>
                  </a:lnTo>
                  <a:lnTo>
                    <a:pt x="4410075" y="0"/>
                  </a:lnTo>
                  <a:close/>
                </a:path>
                <a:path w="4981575" h="9525">
                  <a:moveTo>
                    <a:pt x="4467225" y="0"/>
                  </a:moveTo>
                  <a:lnTo>
                    <a:pt x="4457700" y="0"/>
                  </a:lnTo>
                  <a:lnTo>
                    <a:pt x="4457700" y="9525"/>
                  </a:lnTo>
                  <a:lnTo>
                    <a:pt x="4467225" y="9525"/>
                  </a:lnTo>
                  <a:lnTo>
                    <a:pt x="4467225" y="0"/>
                  </a:lnTo>
                  <a:close/>
                </a:path>
                <a:path w="4981575" h="9525">
                  <a:moveTo>
                    <a:pt x="4524375" y="0"/>
                  </a:moveTo>
                  <a:lnTo>
                    <a:pt x="4514850" y="0"/>
                  </a:lnTo>
                  <a:lnTo>
                    <a:pt x="4514850" y="9525"/>
                  </a:lnTo>
                  <a:lnTo>
                    <a:pt x="4524375" y="9525"/>
                  </a:lnTo>
                  <a:lnTo>
                    <a:pt x="4524375" y="0"/>
                  </a:lnTo>
                  <a:close/>
                </a:path>
                <a:path w="4981575" h="9525">
                  <a:moveTo>
                    <a:pt x="4581525" y="0"/>
                  </a:moveTo>
                  <a:lnTo>
                    <a:pt x="4572000" y="0"/>
                  </a:lnTo>
                  <a:lnTo>
                    <a:pt x="4572000" y="9525"/>
                  </a:lnTo>
                  <a:lnTo>
                    <a:pt x="4581525" y="9525"/>
                  </a:lnTo>
                  <a:lnTo>
                    <a:pt x="4581525" y="0"/>
                  </a:lnTo>
                  <a:close/>
                </a:path>
                <a:path w="4981575" h="9525">
                  <a:moveTo>
                    <a:pt x="4638675" y="0"/>
                  </a:moveTo>
                  <a:lnTo>
                    <a:pt x="4629150" y="0"/>
                  </a:lnTo>
                  <a:lnTo>
                    <a:pt x="4629150" y="9525"/>
                  </a:lnTo>
                  <a:lnTo>
                    <a:pt x="4638675" y="9525"/>
                  </a:lnTo>
                  <a:lnTo>
                    <a:pt x="4638675" y="0"/>
                  </a:lnTo>
                  <a:close/>
                </a:path>
                <a:path w="4981575" h="9525">
                  <a:moveTo>
                    <a:pt x="4695825" y="0"/>
                  </a:moveTo>
                  <a:lnTo>
                    <a:pt x="4686300" y="0"/>
                  </a:lnTo>
                  <a:lnTo>
                    <a:pt x="4686300" y="9525"/>
                  </a:lnTo>
                  <a:lnTo>
                    <a:pt x="4695825" y="9525"/>
                  </a:lnTo>
                  <a:lnTo>
                    <a:pt x="4695825" y="0"/>
                  </a:lnTo>
                  <a:close/>
                </a:path>
                <a:path w="4981575" h="9525">
                  <a:moveTo>
                    <a:pt x="4752975" y="0"/>
                  </a:moveTo>
                  <a:lnTo>
                    <a:pt x="4743450" y="0"/>
                  </a:lnTo>
                  <a:lnTo>
                    <a:pt x="4743450" y="9525"/>
                  </a:lnTo>
                  <a:lnTo>
                    <a:pt x="4752975" y="9525"/>
                  </a:lnTo>
                  <a:lnTo>
                    <a:pt x="4752975" y="0"/>
                  </a:lnTo>
                  <a:close/>
                </a:path>
                <a:path w="4981575" h="9525">
                  <a:moveTo>
                    <a:pt x="4810125" y="0"/>
                  </a:moveTo>
                  <a:lnTo>
                    <a:pt x="4800600" y="0"/>
                  </a:lnTo>
                  <a:lnTo>
                    <a:pt x="4800600" y="9525"/>
                  </a:lnTo>
                  <a:lnTo>
                    <a:pt x="4810125" y="9525"/>
                  </a:lnTo>
                  <a:lnTo>
                    <a:pt x="4810125" y="0"/>
                  </a:lnTo>
                  <a:close/>
                </a:path>
                <a:path w="4981575" h="9525">
                  <a:moveTo>
                    <a:pt x="4867275" y="0"/>
                  </a:moveTo>
                  <a:lnTo>
                    <a:pt x="4857750" y="0"/>
                  </a:lnTo>
                  <a:lnTo>
                    <a:pt x="4857750" y="9525"/>
                  </a:lnTo>
                  <a:lnTo>
                    <a:pt x="4867275" y="9525"/>
                  </a:lnTo>
                  <a:lnTo>
                    <a:pt x="4867275" y="0"/>
                  </a:lnTo>
                  <a:close/>
                </a:path>
                <a:path w="4981575" h="9525">
                  <a:moveTo>
                    <a:pt x="4924425" y="0"/>
                  </a:moveTo>
                  <a:lnTo>
                    <a:pt x="4914900" y="0"/>
                  </a:lnTo>
                  <a:lnTo>
                    <a:pt x="4914900" y="9525"/>
                  </a:lnTo>
                  <a:lnTo>
                    <a:pt x="4924425" y="9525"/>
                  </a:lnTo>
                  <a:lnTo>
                    <a:pt x="4924425" y="0"/>
                  </a:lnTo>
                  <a:close/>
                </a:path>
                <a:path w="4981575" h="9525">
                  <a:moveTo>
                    <a:pt x="4981575" y="0"/>
                  </a:moveTo>
                  <a:lnTo>
                    <a:pt x="4972050" y="0"/>
                  </a:lnTo>
                  <a:lnTo>
                    <a:pt x="4972050" y="9525"/>
                  </a:lnTo>
                  <a:lnTo>
                    <a:pt x="4981575" y="9525"/>
                  </a:lnTo>
                  <a:lnTo>
                    <a:pt x="4981575" y="0"/>
                  </a:lnTo>
                  <a:close/>
                </a:path>
              </a:pathLst>
            </a:custGeom>
            <a:solidFill>
              <a:srgbClr val="B4B9C2"/>
            </a:solidFill>
          </p:spPr>
          <p:txBody>
            <a:bodyPr wrap="square" lIns="0" tIns="0" rIns="0" bIns="0" rtlCol="0"/>
            <a:lstStyle/>
            <a:p>
              <a:endParaRPr/>
            </a:p>
          </p:txBody>
        </p:sp>
        <p:sp>
          <p:nvSpPr>
            <p:cNvPr id="21" name="object 21"/>
            <p:cNvSpPr/>
            <p:nvPr/>
          </p:nvSpPr>
          <p:spPr>
            <a:xfrm>
              <a:off x="9839338" y="1815223"/>
              <a:ext cx="2066925" cy="9525"/>
            </a:xfrm>
            <a:custGeom>
              <a:avLst/>
              <a:gdLst/>
              <a:ahLst/>
              <a:cxnLst/>
              <a:rect l="l" t="t" r="r" b="b"/>
              <a:pathLst>
                <a:path w="2066925" h="9525">
                  <a:moveTo>
                    <a:pt x="9525" y="0"/>
                  </a:moveTo>
                  <a:lnTo>
                    <a:pt x="0" y="0"/>
                  </a:lnTo>
                  <a:lnTo>
                    <a:pt x="0" y="9525"/>
                  </a:lnTo>
                  <a:lnTo>
                    <a:pt x="9525" y="9525"/>
                  </a:lnTo>
                  <a:lnTo>
                    <a:pt x="9525" y="0"/>
                  </a:lnTo>
                  <a:close/>
                </a:path>
                <a:path w="2066925" h="9525">
                  <a:moveTo>
                    <a:pt x="66675" y="0"/>
                  </a:moveTo>
                  <a:lnTo>
                    <a:pt x="57150" y="0"/>
                  </a:lnTo>
                  <a:lnTo>
                    <a:pt x="57150" y="9525"/>
                  </a:lnTo>
                  <a:lnTo>
                    <a:pt x="66675" y="9525"/>
                  </a:lnTo>
                  <a:lnTo>
                    <a:pt x="66675" y="0"/>
                  </a:lnTo>
                  <a:close/>
                </a:path>
                <a:path w="2066925" h="9525">
                  <a:moveTo>
                    <a:pt x="123825" y="0"/>
                  </a:moveTo>
                  <a:lnTo>
                    <a:pt x="114300" y="0"/>
                  </a:lnTo>
                  <a:lnTo>
                    <a:pt x="114300" y="9525"/>
                  </a:lnTo>
                  <a:lnTo>
                    <a:pt x="123825" y="9525"/>
                  </a:lnTo>
                  <a:lnTo>
                    <a:pt x="123825" y="0"/>
                  </a:lnTo>
                  <a:close/>
                </a:path>
                <a:path w="2066925" h="9525">
                  <a:moveTo>
                    <a:pt x="180975" y="0"/>
                  </a:moveTo>
                  <a:lnTo>
                    <a:pt x="171450" y="0"/>
                  </a:lnTo>
                  <a:lnTo>
                    <a:pt x="171450" y="9525"/>
                  </a:lnTo>
                  <a:lnTo>
                    <a:pt x="180975" y="9525"/>
                  </a:lnTo>
                  <a:lnTo>
                    <a:pt x="180975" y="0"/>
                  </a:lnTo>
                  <a:close/>
                </a:path>
                <a:path w="2066925" h="9525">
                  <a:moveTo>
                    <a:pt x="238125" y="0"/>
                  </a:moveTo>
                  <a:lnTo>
                    <a:pt x="228600" y="0"/>
                  </a:lnTo>
                  <a:lnTo>
                    <a:pt x="228600" y="9525"/>
                  </a:lnTo>
                  <a:lnTo>
                    <a:pt x="238125" y="9525"/>
                  </a:lnTo>
                  <a:lnTo>
                    <a:pt x="238125" y="0"/>
                  </a:lnTo>
                  <a:close/>
                </a:path>
                <a:path w="2066925" h="9525">
                  <a:moveTo>
                    <a:pt x="295275" y="0"/>
                  </a:moveTo>
                  <a:lnTo>
                    <a:pt x="285750" y="0"/>
                  </a:lnTo>
                  <a:lnTo>
                    <a:pt x="285750" y="9525"/>
                  </a:lnTo>
                  <a:lnTo>
                    <a:pt x="295275" y="9525"/>
                  </a:lnTo>
                  <a:lnTo>
                    <a:pt x="295275" y="0"/>
                  </a:lnTo>
                  <a:close/>
                </a:path>
                <a:path w="2066925" h="9525">
                  <a:moveTo>
                    <a:pt x="352425" y="0"/>
                  </a:moveTo>
                  <a:lnTo>
                    <a:pt x="342900" y="0"/>
                  </a:lnTo>
                  <a:lnTo>
                    <a:pt x="342900" y="9525"/>
                  </a:lnTo>
                  <a:lnTo>
                    <a:pt x="352425" y="9525"/>
                  </a:lnTo>
                  <a:lnTo>
                    <a:pt x="352425" y="0"/>
                  </a:lnTo>
                  <a:close/>
                </a:path>
                <a:path w="2066925" h="9525">
                  <a:moveTo>
                    <a:pt x="409575" y="0"/>
                  </a:moveTo>
                  <a:lnTo>
                    <a:pt x="400050" y="0"/>
                  </a:lnTo>
                  <a:lnTo>
                    <a:pt x="400050" y="9525"/>
                  </a:lnTo>
                  <a:lnTo>
                    <a:pt x="409575" y="9525"/>
                  </a:lnTo>
                  <a:lnTo>
                    <a:pt x="409575" y="0"/>
                  </a:lnTo>
                  <a:close/>
                </a:path>
                <a:path w="2066925" h="9525">
                  <a:moveTo>
                    <a:pt x="466725" y="0"/>
                  </a:moveTo>
                  <a:lnTo>
                    <a:pt x="457200" y="0"/>
                  </a:lnTo>
                  <a:lnTo>
                    <a:pt x="457200" y="9525"/>
                  </a:lnTo>
                  <a:lnTo>
                    <a:pt x="466725" y="9525"/>
                  </a:lnTo>
                  <a:lnTo>
                    <a:pt x="466725" y="0"/>
                  </a:lnTo>
                  <a:close/>
                </a:path>
                <a:path w="2066925" h="9525">
                  <a:moveTo>
                    <a:pt x="523875" y="0"/>
                  </a:moveTo>
                  <a:lnTo>
                    <a:pt x="514350" y="0"/>
                  </a:lnTo>
                  <a:lnTo>
                    <a:pt x="514350" y="9525"/>
                  </a:lnTo>
                  <a:lnTo>
                    <a:pt x="523875" y="9525"/>
                  </a:lnTo>
                  <a:lnTo>
                    <a:pt x="523875" y="0"/>
                  </a:lnTo>
                  <a:close/>
                </a:path>
                <a:path w="2066925" h="9525">
                  <a:moveTo>
                    <a:pt x="581025" y="0"/>
                  </a:moveTo>
                  <a:lnTo>
                    <a:pt x="571500" y="0"/>
                  </a:lnTo>
                  <a:lnTo>
                    <a:pt x="571500" y="9525"/>
                  </a:lnTo>
                  <a:lnTo>
                    <a:pt x="581025" y="9525"/>
                  </a:lnTo>
                  <a:lnTo>
                    <a:pt x="581025" y="0"/>
                  </a:lnTo>
                  <a:close/>
                </a:path>
                <a:path w="2066925" h="9525">
                  <a:moveTo>
                    <a:pt x="638175" y="0"/>
                  </a:moveTo>
                  <a:lnTo>
                    <a:pt x="628650" y="0"/>
                  </a:lnTo>
                  <a:lnTo>
                    <a:pt x="628650" y="9525"/>
                  </a:lnTo>
                  <a:lnTo>
                    <a:pt x="638175" y="9525"/>
                  </a:lnTo>
                  <a:lnTo>
                    <a:pt x="638175" y="0"/>
                  </a:lnTo>
                  <a:close/>
                </a:path>
                <a:path w="2066925" h="9525">
                  <a:moveTo>
                    <a:pt x="695325" y="0"/>
                  </a:moveTo>
                  <a:lnTo>
                    <a:pt x="685800" y="0"/>
                  </a:lnTo>
                  <a:lnTo>
                    <a:pt x="685800" y="9525"/>
                  </a:lnTo>
                  <a:lnTo>
                    <a:pt x="695325" y="9525"/>
                  </a:lnTo>
                  <a:lnTo>
                    <a:pt x="695325" y="0"/>
                  </a:lnTo>
                  <a:close/>
                </a:path>
                <a:path w="2066925" h="9525">
                  <a:moveTo>
                    <a:pt x="752475" y="0"/>
                  </a:moveTo>
                  <a:lnTo>
                    <a:pt x="742950" y="0"/>
                  </a:lnTo>
                  <a:lnTo>
                    <a:pt x="742950" y="9525"/>
                  </a:lnTo>
                  <a:lnTo>
                    <a:pt x="752475" y="9525"/>
                  </a:lnTo>
                  <a:lnTo>
                    <a:pt x="752475" y="0"/>
                  </a:lnTo>
                  <a:close/>
                </a:path>
                <a:path w="2066925" h="9525">
                  <a:moveTo>
                    <a:pt x="809625" y="0"/>
                  </a:moveTo>
                  <a:lnTo>
                    <a:pt x="800100" y="0"/>
                  </a:lnTo>
                  <a:lnTo>
                    <a:pt x="800100" y="9525"/>
                  </a:lnTo>
                  <a:lnTo>
                    <a:pt x="809625" y="9525"/>
                  </a:lnTo>
                  <a:lnTo>
                    <a:pt x="809625" y="0"/>
                  </a:lnTo>
                  <a:close/>
                </a:path>
                <a:path w="2066925" h="9525">
                  <a:moveTo>
                    <a:pt x="866775" y="0"/>
                  </a:moveTo>
                  <a:lnTo>
                    <a:pt x="857250" y="0"/>
                  </a:lnTo>
                  <a:lnTo>
                    <a:pt x="857250" y="9525"/>
                  </a:lnTo>
                  <a:lnTo>
                    <a:pt x="866775" y="9525"/>
                  </a:lnTo>
                  <a:lnTo>
                    <a:pt x="866775" y="0"/>
                  </a:lnTo>
                  <a:close/>
                </a:path>
                <a:path w="2066925" h="9525">
                  <a:moveTo>
                    <a:pt x="923925" y="0"/>
                  </a:moveTo>
                  <a:lnTo>
                    <a:pt x="914400" y="0"/>
                  </a:lnTo>
                  <a:lnTo>
                    <a:pt x="914400" y="9525"/>
                  </a:lnTo>
                  <a:lnTo>
                    <a:pt x="923925" y="9525"/>
                  </a:lnTo>
                  <a:lnTo>
                    <a:pt x="923925" y="0"/>
                  </a:lnTo>
                  <a:close/>
                </a:path>
                <a:path w="2066925" h="9525">
                  <a:moveTo>
                    <a:pt x="981075" y="0"/>
                  </a:moveTo>
                  <a:lnTo>
                    <a:pt x="971550" y="0"/>
                  </a:lnTo>
                  <a:lnTo>
                    <a:pt x="971550" y="9525"/>
                  </a:lnTo>
                  <a:lnTo>
                    <a:pt x="981075" y="9525"/>
                  </a:lnTo>
                  <a:lnTo>
                    <a:pt x="981075" y="0"/>
                  </a:lnTo>
                  <a:close/>
                </a:path>
                <a:path w="2066925" h="9525">
                  <a:moveTo>
                    <a:pt x="1038225" y="0"/>
                  </a:moveTo>
                  <a:lnTo>
                    <a:pt x="1028700" y="0"/>
                  </a:lnTo>
                  <a:lnTo>
                    <a:pt x="1028700" y="9525"/>
                  </a:lnTo>
                  <a:lnTo>
                    <a:pt x="1038225" y="9525"/>
                  </a:lnTo>
                  <a:lnTo>
                    <a:pt x="1038225" y="0"/>
                  </a:lnTo>
                  <a:close/>
                </a:path>
                <a:path w="2066925" h="9525">
                  <a:moveTo>
                    <a:pt x="1095375" y="0"/>
                  </a:moveTo>
                  <a:lnTo>
                    <a:pt x="1085850" y="0"/>
                  </a:lnTo>
                  <a:lnTo>
                    <a:pt x="1085850" y="9525"/>
                  </a:lnTo>
                  <a:lnTo>
                    <a:pt x="1095375" y="9525"/>
                  </a:lnTo>
                  <a:lnTo>
                    <a:pt x="1095375" y="0"/>
                  </a:lnTo>
                  <a:close/>
                </a:path>
                <a:path w="2066925" h="9525">
                  <a:moveTo>
                    <a:pt x="1152525" y="0"/>
                  </a:moveTo>
                  <a:lnTo>
                    <a:pt x="1143000" y="0"/>
                  </a:lnTo>
                  <a:lnTo>
                    <a:pt x="1143000" y="9525"/>
                  </a:lnTo>
                  <a:lnTo>
                    <a:pt x="1152525" y="9525"/>
                  </a:lnTo>
                  <a:lnTo>
                    <a:pt x="1152525" y="0"/>
                  </a:lnTo>
                  <a:close/>
                </a:path>
                <a:path w="2066925" h="9525">
                  <a:moveTo>
                    <a:pt x="1209675" y="0"/>
                  </a:moveTo>
                  <a:lnTo>
                    <a:pt x="1200150" y="0"/>
                  </a:lnTo>
                  <a:lnTo>
                    <a:pt x="1200150" y="9525"/>
                  </a:lnTo>
                  <a:lnTo>
                    <a:pt x="1209675" y="9525"/>
                  </a:lnTo>
                  <a:lnTo>
                    <a:pt x="1209675" y="0"/>
                  </a:lnTo>
                  <a:close/>
                </a:path>
                <a:path w="2066925" h="9525">
                  <a:moveTo>
                    <a:pt x="1266825" y="0"/>
                  </a:moveTo>
                  <a:lnTo>
                    <a:pt x="1257300" y="0"/>
                  </a:lnTo>
                  <a:lnTo>
                    <a:pt x="1257300" y="9525"/>
                  </a:lnTo>
                  <a:lnTo>
                    <a:pt x="1266825" y="9525"/>
                  </a:lnTo>
                  <a:lnTo>
                    <a:pt x="1266825" y="0"/>
                  </a:lnTo>
                  <a:close/>
                </a:path>
                <a:path w="2066925" h="9525">
                  <a:moveTo>
                    <a:pt x="1323975" y="0"/>
                  </a:moveTo>
                  <a:lnTo>
                    <a:pt x="1314450" y="0"/>
                  </a:lnTo>
                  <a:lnTo>
                    <a:pt x="1314450" y="9525"/>
                  </a:lnTo>
                  <a:lnTo>
                    <a:pt x="1323975" y="9525"/>
                  </a:lnTo>
                  <a:lnTo>
                    <a:pt x="1323975" y="0"/>
                  </a:lnTo>
                  <a:close/>
                </a:path>
                <a:path w="2066925" h="9525">
                  <a:moveTo>
                    <a:pt x="1381125" y="0"/>
                  </a:moveTo>
                  <a:lnTo>
                    <a:pt x="1371600" y="0"/>
                  </a:lnTo>
                  <a:lnTo>
                    <a:pt x="1371600" y="9525"/>
                  </a:lnTo>
                  <a:lnTo>
                    <a:pt x="1381125" y="9525"/>
                  </a:lnTo>
                  <a:lnTo>
                    <a:pt x="1381125" y="0"/>
                  </a:lnTo>
                  <a:close/>
                </a:path>
                <a:path w="2066925" h="9525">
                  <a:moveTo>
                    <a:pt x="1438275" y="0"/>
                  </a:moveTo>
                  <a:lnTo>
                    <a:pt x="1428750" y="0"/>
                  </a:lnTo>
                  <a:lnTo>
                    <a:pt x="1428750" y="9525"/>
                  </a:lnTo>
                  <a:lnTo>
                    <a:pt x="1438275" y="9525"/>
                  </a:lnTo>
                  <a:lnTo>
                    <a:pt x="1438275" y="0"/>
                  </a:lnTo>
                  <a:close/>
                </a:path>
                <a:path w="2066925" h="9525">
                  <a:moveTo>
                    <a:pt x="1495425" y="0"/>
                  </a:moveTo>
                  <a:lnTo>
                    <a:pt x="1485900" y="0"/>
                  </a:lnTo>
                  <a:lnTo>
                    <a:pt x="1485900" y="9525"/>
                  </a:lnTo>
                  <a:lnTo>
                    <a:pt x="1495425" y="9525"/>
                  </a:lnTo>
                  <a:lnTo>
                    <a:pt x="1495425" y="0"/>
                  </a:lnTo>
                  <a:close/>
                </a:path>
                <a:path w="2066925" h="9525">
                  <a:moveTo>
                    <a:pt x="1552575" y="0"/>
                  </a:moveTo>
                  <a:lnTo>
                    <a:pt x="1543050" y="0"/>
                  </a:lnTo>
                  <a:lnTo>
                    <a:pt x="1543050" y="9525"/>
                  </a:lnTo>
                  <a:lnTo>
                    <a:pt x="1552575" y="9525"/>
                  </a:lnTo>
                  <a:lnTo>
                    <a:pt x="1552575" y="0"/>
                  </a:lnTo>
                  <a:close/>
                </a:path>
                <a:path w="2066925" h="9525">
                  <a:moveTo>
                    <a:pt x="1609725" y="0"/>
                  </a:moveTo>
                  <a:lnTo>
                    <a:pt x="1600200" y="0"/>
                  </a:lnTo>
                  <a:lnTo>
                    <a:pt x="1600200" y="9525"/>
                  </a:lnTo>
                  <a:lnTo>
                    <a:pt x="1609725" y="9525"/>
                  </a:lnTo>
                  <a:lnTo>
                    <a:pt x="1609725" y="0"/>
                  </a:lnTo>
                  <a:close/>
                </a:path>
                <a:path w="2066925" h="9525">
                  <a:moveTo>
                    <a:pt x="1666875" y="0"/>
                  </a:moveTo>
                  <a:lnTo>
                    <a:pt x="1657350" y="0"/>
                  </a:lnTo>
                  <a:lnTo>
                    <a:pt x="1657350" y="9525"/>
                  </a:lnTo>
                  <a:lnTo>
                    <a:pt x="1666875" y="9525"/>
                  </a:lnTo>
                  <a:lnTo>
                    <a:pt x="1666875" y="0"/>
                  </a:lnTo>
                  <a:close/>
                </a:path>
                <a:path w="2066925" h="9525">
                  <a:moveTo>
                    <a:pt x="1724025" y="0"/>
                  </a:moveTo>
                  <a:lnTo>
                    <a:pt x="1714500" y="0"/>
                  </a:lnTo>
                  <a:lnTo>
                    <a:pt x="1714500" y="9525"/>
                  </a:lnTo>
                  <a:lnTo>
                    <a:pt x="1724025" y="9525"/>
                  </a:lnTo>
                  <a:lnTo>
                    <a:pt x="1724025" y="0"/>
                  </a:lnTo>
                  <a:close/>
                </a:path>
                <a:path w="2066925" h="9525">
                  <a:moveTo>
                    <a:pt x="1781175" y="0"/>
                  </a:moveTo>
                  <a:lnTo>
                    <a:pt x="1771650" y="0"/>
                  </a:lnTo>
                  <a:lnTo>
                    <a:pt x="1771650" y="9525"/>
                  </a:lnTo>
                  <a:lnTo>
                    <a:pt x="1781175" y="9525"/>
                  </a:lnTo>
                  <a:lnTo>
                    <a:pt x="1781175" y="0"/>
                  </a:lnTo>
                  <a:close/>
                </a:path>
                <a:path w="2066925" h="9525">
                  <a:moveTo>
                    <a:pt x="1838325" y="0"/>
                  </a:moveTo>
                  <a:lnTo>
                    <a:pt x="1828800" y="0"/>
                  </a:lnTo>
                  <a:lnTo>
                    <a:pt x="1828800" y="9525"/>
                  </a:lnTo>
                  <a:lnTo>
                    <a:pt x="1838325" y="9525"/>
                  </a:lnTo>
                  <a:lnTo>
                    <a:pt x="1838325" y="0"/>
                  </a:lnTo>
                  <a:close/>
                </a:path>
                <a:path w="2066925" h="9525">
                  <a:moveTo>
                    <a:pt x="1895475" y="0"/>
                  </a:moveTo>
                  <a:lnTo>
                    <a:pt x="1885950" y="0"/>
                  </a:lnTo>
                  <a:lnTo>
                    <a:pt x="1885950" y="9525"/>
                  </a:lnTo>
                  <a:lnTo>
                    <a:pt x="1895475" y="9525"/>
                  </a:lnTo>
                  <a:lnTo>
                    <a:pt x="1895475" y="0"/>
                  </a:lnTo>
                  <a:close/>
                </a:path>
                <a:path w="2066925" h="9525">
                  <a:moveTo>
                    <a:pt x="1952625" y="0"/>
                  </a:moveTo>
                  <a:lnTo>
                    <a:pt x="1943100" y="0"/>
                  </a:lnTo>
                  <a:lnTo>
                    <a:pt x="1943100" y="9525"/>
                  </a:lnTo>
                  <a:lnTo>
                    <a:pt x="1952625" y="9525"/>
                  </a:lnTo>
                  <a:lnTo>
                    <a:pt x="1952625" y="0"/>
                  </a:lnTo>
                  <a:close/>
                </a:path>
                <a:path w="2066925" h="9525">
                  <a:moveTo>
                    <a:pt x="2009775" y="0"/>
                  </a:moveTo>
                  <a:lnTo>
                    <a:pt x="2000250" y="0"/>
                  </a:lnTo>
                  <a:lnTo>
                    <a:pt x="2000250" y="9525"/>
                  </a:lnTo>
                  <a:lnTo>
                    <a:pt x="2009775" y="9525"/>
                  </a:lnTo>
                  <a:lnTo>
                    <a:pt x="2009775" y="0"/>
                  </a:lnTo>
                  <a:close/>
                </a:path>
                <a:path w="2066925" h="9525">
                  <a:moveTo>
                    <a:pt x="2066925" y="0"/>
                  </a:moveTo>
                  <a:lnTo>
                    <a:pt x="2057400" y="0"/>
                  </a:lnTo>
                  <a:lnTo>
                    <a:pt x="2057400" y="9525"/>
                  </a:lnTo>
                  <a:lnTo>
                    <a:pt x="2066925" y="9525"/>
                  </a:lnTo>
                  <a:lnTo>
                    <a:pt x="2066925" y="0"/>
                  </a:lnTo>
                  <a:close/>
                </a:path>
              </a:pathLst>
            </a:custGeom>
            <a:solidFill>
              <a:srgbClr val="B4B9C2"/>
            </a:solidFill>
          </p:spPr>
          <p:txBody>
            <a:bodyPr wrap="square" lIns="0" tIns="0" rIns="0" bIns="0" rtlCol="0"/>
            <a:lstStyle/>
            <a:p>
              <a:endParaRPr/>
            </a:p>
          </p:txBody>
        </p:sp>
        <p:sp>
          <p:nvSpPr>
            <p:cNvPr id="22" name="object 22"/>
            <p:cNvSpPr/>
            <p:nvPr/>
          </p:nvSpPr>
          <p:spPr>
            <a:xfrm>
              <a:off x="7283630" y="1575300"/>
              <a:ext cx="965200" cy="5038725"/>
            </a:xfrm>
            <a:custGeom>
              <a:avLst/>
              <a:gdLst/>
              <a:ahLst/>
              <a:cxnLst/>
              <a:rect l="l" t="t" r="r" b="b"/>
              <a:pathLst>
                <a:path w="965200" h="5038725">
                  <a:moveTo>
                    <a:pt x="965034" y="5038220"/>
                  </a:moveTo>
                  <a:lnTo>
                    <a:pt x="0" y="5038220"/>
                  </a:lnTo>
                  <a:lnTo>
                    <a:pt x="0" y="0"/>
                  </a:lnTo>
                  <a:lnTo>
                    <a:pt x="965034" y="0"/>
                  </a:lnTo>
                  <a:lnTo>
                    <a:pt x="965034" y="5038220"/>
                  </a:lnTo>
                  <a:close/>
                </a:path>
              </a:pathLst>
            </a:custGeom>
            <a:solidFill>
              <a:srgbClr val="299D8F"/>
            </a:solidFill>
          </p:spPr>
          <p:txBody>
            <a:bodyPr wrap="square" lIns="0" tIns="0" rIns="0" bIns="0" rtlCol="0"/>
            <a:lstStyle/>
            <a:p>
              <a:endParaRPr/>
            </a:p>
          </p:txBody>
        </p:sp>
        <p:sp>
          <p:nvSpPr>
            <p:cNvPr id="23" name="object 23"/>
            <p:cNvSpPr/>
            <p:nvPr/>
          </p:nvSpPr>
          <p:spPr>
            <a:xfrm>
              <a:off x="8248665" y="2694908"/>
              <a:ext cx="965200" cy="3919220"/>
            </a:xfrm>
            <a:custGeom>
              <a:avLst/>
              <a:gdLst/>
              <a:ahLst/>
              <a:cxnLst/>
              <a:rect l="l" t="t" r="r" b="b"/>
              <a:pathLst>
                <a:path w="965200" h="3919220">
                  <a:moveTo>
                    <a:pt x="965034" y="3918613"/>
                  </a:moveTo>
                  <a:lnTo>
                    <a:pt x="0" y="3918613"/>
                  </a:lnTo>
                  <a:lnTo>
                    <a:pt x="0" y="0"/>
                  </a:lnTo>
                  <a:lnTo>
                    <a:pt x="965034" y="0"/>
                  </a:lnTo>
                  <a:lnTo>
                    <a:pt x="965034" y="3918613"/>
                  </a:lnTo>
                  <a:close/>
                </a:path>
              </a:pathLst>
            </a:custGeom>
            <a:solidFill>
              <a:srgbClr val="E8C36A"/>
            </a:solidFill>
          </p:spPr>
          <p:txBody>
            <a:bodyPr wrap="square" lIns="0" tIns="0" rIns="0" bIns="0" rtlCol="0"/>
            <a:lstStyle/>
            <a:p>
              <a:endParaRPr/>
            </a:p>
          </p:txBody>
        </p:sp>
        <p:sp>
          <p:nvSpPr>
            <p:cNvPr id="24" name="object 24"/>
            <p:cNvSpPr/>
            <p:nvPr/>
          </p:nvSpPr>
          <p:spPr>
            <a:xfrm>
              <a:off x="7503960" y="1261935"/>
              <a:ext cx="1427480" cy="1376045"/>
            </a:xfrm>
            <a:custGeom>
              <a:avLst/>
              <a:gdLst/>
              <a:ahLst/>
              <a:cxnLst/>
              <a:rect l="l" t="t" r="r" b="b"/>
              <a:pathLst>
                <a:path w="1427479" h="1376045">
                  <a:moveTo>
                    <a:pt x="524370" y="33045"/>
                  </a:moveTo>
                  <a:lnTo>
                    <a:pt x="496176" y="965"/>
                  </a:lnTo>
                  <a:lnTo>
                    <a:pt x="491324" y="0"/>
                  </a:lnTo>
                  <a:lnTo>
                    <a:pt x="38100" y="0"/>
                  </a:lnTo>
                  <a:lnTo>
                    <a:pt x="33032" y="0"/>
                  </a:lnTo>
                  <a:lnTo>
                    <a:pt x="952" y="28181"/>
                  </a:lnTo>
                  <a:lnTo>
                    <a:pt x="0" y="33045"/>
                  </a:lnTo>
                  <a:lnTo>
                    <a:pt x="0" y="223177"/>
                  </a:lnTo>
                  <a:lnTo>
                    <a:pt x="28181" y="255257"/>
                  </a:lnTo>
                  <a:lnTo>
                    <a:pt x="33032" y="256222"/>
                  </a:lnTo>
                  <a:lnTo>
                    <a:pt x="491324" y="256222"/>
                  </a:lnTo>
                  <a:lnTo>
                    <a:pt x="523405" y="228028"/>
                  </a:lnTo>
                  <a:lnTo>
                    <a:pt x="524370" y="223177"/>
                  </a:lnTo>
                  <a:lnTo>
                    <a:pt x="524370" y="33045"/>
                  </a:lnTo>
                  <a:close/>
                </a:path>
                <a:path w="1427479" h="1376045">
                  <a:moveTo>
                    <a:pt x="1427403" y="1152652"/>
                  </a:moveTo>
                  <a:lnTo>
                    <a:pt x="1399222" y="1120571"/>
                  </a:lnTo>
                  <a:lnTo>
                    <a:pt x="1394358" y="1119606"/>
                  </a:lnTo>
                  <a:lnTo>
                    <a:pt x="1065123" y="1119606"/>
                  </a:lnTo>
                  <a:lnTo>
                    <a:pt x="1060069" y="1119606"/>
                  </a:lnTo>
                  <a:lnTo>
                    <a:pt x="1027988" y="1147787"/>
                  </a:lnTo>
                  <a:lnTo>
                    <a:pt x="1027023" y="1152652"/>
                  </a:lnTo>
                  <a:lnTo>
                    <a:pt x="1027023" y="1342771"/>
                  </a:lnTo>
                  <a:lnTo>
                    <a:pt x="1055217" y="1374851"/>
                  </a:lnTo>
                  <a:lnTo>
                    <a:pt x="1060069" y="1375829"/>
                  </a:lnTo>
                  <a:lnTo>
                    <a:pt x="1394358" y="1375829"/>
                  </a:lnTo>
                  <a:lnTo>
                    <a:pt x="1426438" y="1347635"/>
                  </a:lnTo>
                  <a:lnTo>
                    <a:pt x="1427403" y="1342771"/>
                  </a:lnTo>
                  <a:lnTo>
                    <a:pt x="1427403" y="1152652"/>
                  </a:lnTo>
                  <a:close/>
                </a:path>
              </a:pathLst>
            </a:custGeom>
            <a:solidFill>
              <a:srgbClr val="3A3D46">
                <a:alpha val="69999"/>
              </a:srgbClr>
            </a:solidFill>
          </p:spPr>
          <p:txBody>
            <a:bodyPr wrap="square" lIns="0" tIns="0" rIns="0" bIns="0" rtlCol="0"/>
            <a:lstStyle/>
            <a:p>
              <a:endParaRPr/>
            </a:p>
          </p:txBody>
        </p:sp>
      </p:grpSp>
      <p:sp>
        <p:nvSpPr>
          <p:cNvPr id="25" name="object 25"/>
          <p:cNvSpPr txBox="1"/>
          <p:nvPr/>
        </p:nvSpPr>
        <p:spPr>
          <a:xfrm>
            <a:off x="4386674" y="6484839"/>
            <a:ext cx="112395"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BCBED0"/>
                </a:solidFill>
                <a:latin typeface="Trebuchet MS"/>
                <a:cs typeface="Trebuchet MS"/>
              </a:rPr>
              <a:t>0</a:t>
            </a:r>
            <a:endParaRPr sz="1400">
              <a:latin typeface="Trebuchet MS"/>
              <a:cs typeface="Trebuchet MS"/>
            </a:endParaRPr>
          </a:p>
        </p:txBody>
      </p:sp>
      <p:sp>
        <p:nvSpPr>
          <p:cNvPr id="26" name="object 26"/>
          <p:cNvSpPr txBox="1"/>
          <p:nvPr/>
        </p:nvSpPr>
        <p:spPr>
          <a:xfrm>
            <a:off x="4299907" y="5685135"/>
            <a:ext cx="199390" cy="238760"/>
          </a:xfrm>
          <a:prstGeom prst="rect">
            <a:avLst/>
          </a:prstGeom>
        </p:spPr>
        <p:txBody>
          <a:bodyPr vert="horz" wrap="square" lIns="0" tIns="12700" rIns="0" bIns="0" rtlCol="0">
            <a:spAutoFit/>
          </a:bodyPr>
          <a:lstStyle/>
          <a:p>
            <a:pPr marL="12700">
              <a:lnSpc>
                <a:spcPct val="100000"/>
              </a:lnSpc>
              <a:spcBef>
                <a:spcPts val="100"/>
              </a:spcBef>
            </a:pPr>
            <a:r>
              <a:rPr sz="1400" spc="-35" dirty="0">
                <a:solidFill>
                  <a:srgbClr val="BCBED0"/>
                </a:solidFill>
                <a:latin typeface="Trebuchet MS"/>
                <a:cs typeface="Trebuchet MS"/>
              </a:rPr>
              <a:t>20</a:t>
            </a:r>
            <a:endParaRPr sz="1400">
              <a:latin typeface="Trebuchet MS"/>
              <a:cs typeface="Trebuchet MS"/>
            </a:endParaRPr>
          </a:p>
        </p:txBody>
      </p:sp>
      <p:sp>
        <p:nvSpPr>
          <p:cNvPr id="27" name="object 27"/>
          <p:cNvSpPr txBox="1"/>
          <p:nvPr/>
        </p:nvSpPr>
        <p:spPr>
          <a:xfrm>
            <a:off x="4299907" y="4885401"/>
            <a:ext cx="199390" cy="238760"/>
          </a:xfrm>
          <a:prstGeom prst="rect">
            <a:avLst/>
          </a:prstGeom>
        </p:spPr>
        <p:txBody>
          <a:bodyPr vert="horz" wrap="square" lIns="0" tIns="12700" rIns="0" bIns="0" rtlCol="0">
            <a:spAutoFit/>
          </a:bodyPr>
          <a:lstStyle/>
          <a:p>
            <a:pPr marL="12700">
              <a:lnSpc>
                <a:spcPct val="100000"/>
              </a:lnSpc>
              <a:spcBef>
                <a:spcPts val="100"/>
              </a:spcBef>
            </a:pPr>
            <a:r>
              <a:rPr sz="1400" spc="-35" dirty="0">
                <a:solidFill>
                  <a:srgbClr val="BCBED0"/>
                </a:solidFill>
                <a:latin typeface="Trebuchet MS"/>
                <a:cs typeface="Trebuchet MS"/>
              </a:rPr>
              <a:t>40</a:t>
            </a:r>
            <a:endParaRPr sz="1400">
              <a:latin typeface="Trebuchet MS"/>
              <a:cs typeface="Trebuchet MS"/>
            </a:endParaRPr>
          </a:p>
        </p:txBody>
      </p:sp>
      <p:sp>
        <p:nvSpPr>
          <p:cNvPr id="28" name="object 28"/>
          <p:cNvSpPr txBox="1"/>
          <p:nvPr/>
        </p:nvSpPr>
        <p:spPr>
          <a:xfrm>
            <a:off x="4299907" y="4085697"/>
            <a:ext cx="199390" cy="238760"/>
          </a:xfrm>
          <a:prstGeom prst="rect">
            <a:avLst/>
          </a:prstGeom>
        </p:spPr>
        <p:txBody>
          <a:bodyPr vert="horz" wrap="square" lIns="0" tIns="12700" rIns="0" bIns="0" rtlCol="0">
            <a:spAutoFit/>
          </a:bodyPr>
          <a:lstStyle/>
          <a:p>
            <a:pPr marL="12700">
              <a:lnSpc>
                <a:spcPct val="100000"/>
              </a:lnSpc>
              <a:spcBef>
                <a:spcPts val="100"/>
              </a:spcBef>
            </a:pPr>
            <a:r>
              <a:rPr sz="1400" spc="-35" dirty="0">
                <a:solidFill>
                  <a:srgbClr val="BCBED0"/>
                </a:solidFill>
                <a:latin typeface="Trebuchet MS"/>
                <a:cs typeface="Trebuchet MS"/>
              </a:rPr>
              <a:t>60</a:t>
            </a:r>
            <a:endParaRPr sz="1400">
              <a:latin typeface="Trebuchet MS"/>
              <a:cs typeface="Trebuchet MS"/>
            </a:endParaRPr>
          </a:p>
        </p:txBody>
      </p:sp>
      <p:sp>
        <p:nvSpPr>
          <p:cNvPr id="29" name="object 29"/>
          <p:cNvSpPr txBox="1"/>
          <p:nvPr/>
        </p:nvSpPr>
        <p:spPr>
          <a:xfrm>
            <a:off x="4299907" y="3285994"/>
            <a:ext cx="199390" cy="238760"/>
          </a:xfrm>
          <a:prstGeom prst="rect">
            <a:avLst/>
          </a:prstGeom>
        </p:spPr>
        <p:txBody>
          <a:bodyPr vert="horz" wrap="square" lIns="0" tIns="12700" rIns="0" bIns="0" rtlCol="0">
            <a:spAutoFit/>
          </a:bodyPr>
          <a:lstStyle/>
          <a:p>
            <a:pPr marL="12700">
              <a:lnSpc>
                <a:spcPct val="100000"/>
              </a:lnSpc>
              <a:spcBef>
                <a:spcPts val="100"/>
              </a:spcBef>
            </a:pPr>
            <a:r>
              <a:rPr sz="1400" spc="-35" dirty="0">
                <a:solidFill>
                  <a:srgbClr val="BCBED0"/>
                </a:solidFill>
                <a:latin typeface="Trebuchet MS"/>
                <a:cs typeface="Trebuchet MS"/>
              </a:rPr>
              <a:t>80</a:t>
            </a:r>
            <a:endParaRPr sz="1400">
              <a:latin typeface="Trebuchet MS"/>
              <a:cs typeface="Trebuchet MS"/>
            </a:endParaRPr>
          </a:p>
        </p:txBody>
      </p:sp>
      <p:sp>
        <p:nvSpPr>
          <p:cNvPr id="30" name="object 30"/>
          <p:cNvSpPr txBox="1"/>
          <p:nvPr/>
        </p:nvSpPr>
        <p:spPr>
          <a:xfrm>
            <a:off x="4213141" y="2486262"/>
            <a:ext cx="28575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BCBED0"/>
                </a:solidFill>
                <a:latin typeface="Trebuchet MS"/>
                <a:cs typeface="Trebuchet MS"/>
              </a:rPr>
              <a:t>100</a:t>
            </a:r>
            <a:endParaRPr sz="1400">
              <a:latin typeface="Trebuchet MS"/>
              <a:cs typeface="Trebuchet MS"/>
            </a:endParaRPr>
          </a:p>
        </p:txBody>
      </p:sp>
      <p:sp>
        <p:nvSpPr>
          <p:cNvPr id="31" name="object 31"/>
          <p:cNvSpPr txBox="1"/>
          <p:nvPr/>
        </p:nvSpPr>
        <p:spPr>
          <a:xfrm>
            <a:off x="4213141" y="1686543"/>
            <a:ext cx="28575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BCBED0"/>
                </a:solidFill>
                <a:latin typeface="Trebuchet MS"/>
                <a:cs typeface="Trebuchet MS"/>
              </a:rPr>
              <a:t>120</a:t>
            </a:r>
            <a:endParaRPr sz="1400">
              <a:latin typeface="Trebuchet MS"/>
              <a:cs typeface="Trebuchet MS"/>
            </a:endParaRPr>
          </a:p>
        </p:txBody>
      </p:sp>
      <p:sp>
        <p:nvSpPr>
          <p:cNvPr id="32" name="object 32"/>
          <p:cNvSpPr txBox="1"/>
          <p:nvPr/>
        </p:nvSpPr>
        <p:spPr>
          <a:xfrm>
            <a:off x="7567385" y="1213414"/>
            <a:ext cx="397510" cy="330200"/>
          </a:xfrm>
          <a:prstGeom prst="rect">
            <a:avLst/>
          </a:prstGeom>
        </p:spPr>
        <p:txBody>
          <a:bodyPr vert="horz" wrap="square" lIns="0" tIns="12700" rIns="0" bIns="0" rtlCol="0">
            <a:spAutoFit/>
          </a:bodyPr>
          <a:lstStyle/>
          <a:p>
            <a:pPr marL="12700">
              <a:lnSpc>
                <a:spcPct val="100000"/>
              </a:lnSpc>
              <a:spcBef>
                <a:spcPts val="100"/>
              </a:spcBef>
            </a:pPr>
            <a:r>
              <a:rPr sz="2000" spc="-65" dirty="0">
                <a:solidFill>
                  <a:srgbClr val="FFFFFF"/>
                </a:solidFill>
                <a:latin typeface="Trebuchet MS"/>
                <a:cs typeface="Trebuchet MS"/>
              </a:rPr>
              <a:t>126</a:t>
            </a:r>
            <a:endParaRPr sz="2000">
              <a:latin typeface="Trebuchet MS"/>
              <a:cs typeface="Trebuchet MS"/>
            </a:endParaRPr>
          </a:p>
        </p:txBody>
      </p:sp>
      <p:sp>
        <p:nvSpPr>
          <p:cNvPr id="33" name="object 33"/>
          <p:cNvSpPr txBox="1"/>
          <p:nvPr/>
        </p:nvSpPr>
        <p:spPr>
          <a:xfrm>
            <a:off x="8594505" y="2333021"/>
            <a:ext cx="273685" cy="330200"/>
          </a:xfrm>
          <a:prstGeom prst="rect">
            <a:avLst/>
          </a:prstGeom>
        </p:spPr>
        <p:txBody>
          <a:bodyPr vert="horz" wrap="square" lIns="0" tIns="12700" rIns="0" bIns="0" rtlCol="0">
            <a:spAutoFit/>
          </a:bodyPr>
          <a:lstStyle/>
          <a:p>
            <a:pPr marL="12700">
              <a:lnSpc>
                <a:spcPct val="100000"/>
              </a:lnSpc>
              <a:spcBef>
                <a:spcPts val="100"/>
              </a:spcBef>
            </a:pPr>
            <a:r>
              <a:rPr sz="2000" spc="-55" dirty="0">
                <a:solidFill>
                  <a:srgbClr val="FFFFFF"/>
                </a:solidFill>
                <a:latin typeface="Trebuchet MS"/>
                <a:cs typeface="Trebuchet MS"/>
              </a:rPr>
              <a:t>98</a:t>
            </a:r>
            <a:endParaRPr sz="2000">
              <a:latin typeface="Trebuchet MS"/>
              <a:cs typeface="Trebuchet MS"/>
            </a:endParaRPr>
          </a:p>
        </p:txBody>
      </p:sp>
      <p:pic>
        <p:nvPicPr>
          <p:cNvPr id="34" name="object 34"/>
          <p:cNvPicPr/>
          <p:nvPr/>
        </p:nvPicPr>
        <p:blipFill>
          <a:blip r:embed="rId2" cstate="print"/>
          <a:stretch>
            <a:fillRect/>
          </a:stretch>
        </p:blipFill>
        <p:spPr>
          <a:xfrm>
            <a:off x="9897755" y="933702"/>
            <a:ext cx="95250" cy="95250"/>
          </a:xfrm>
          <a:prstGeom prst="rect">
            <a:avLst/>
          </a:prstGeom>
        </p:spPr>
      </p:pic>
      <p:sp>
        <p:nvSpPr>
          <p:cNvPr id="35" name="object 35"/>
          <p:cNvSpPr txBox="1"/>
          <p:nvPr/>
        </p:nvSpPr>
        <p:spPr>
          <a:xfrm>
            <a:off x="10008943" y="847788"/>
            <a:ext cx="715010" cy="238760"/>
          </a:xfrm>
          <a:prstGeom prst="rect">
            <a:avLst/>
          </a:prstGeom>
        </p:spPr>
        <p:txBody>
          <a:bodyPr vert="horz" wrap="square" lIns="0" tIns="12700" rIns="0" bIns="0" rtlCol="0">
            <a:spAutoFit/>
          </a:bodyPr>
          <a:lstStyle/>
          <a:p>
            <a:pPr marL="12700">
              <a:lnSpc>
                <a:spcPct val="100000"/>
              </a:lnSpc>
              <a:spcBef>
                <a:spcPts val="100"/>
              </a:spcBef>
            </a:pPr>
            <a:r>
              <a:rPr sz="1400" spc="-55" dirty="0">
                <a:solidFill>
                  <a:srgbClr val="FFFFFF"/>
                </a:solidFill>
                <a:latin typeface="Trebuchet MS"/>
                <a:cs typeface="Trebuchet MS"/>
              </a:rPr>
              <a:t>Inquilinos</a:t>
            </a:r>
            <a:endParaRPr sz="1400">
              <a:latin typeface="Trebuchet MS"/>
              <a:cs typeface="Trebuchet MS"/>
            </a:endParaRPr>
          </a:p>
        </p:txBody>
      </p:sp>
      <p:pic>
        <p:nvPicPr>
          <p:cNvPr id="36" name="object 36"/>
          <p:cNvPicPr/>
          <p:nvPr/>
        </p:nvPicPr>
        <p:blipFill>
          <a:blip r:embed="rId3" cstate="print"/>
          <a:stretch>
            <a:fillRect/>
          </a:stretch>
        </p:blipFill>
        <p:spPr>
          <a:xfrm>
            <a:off x="10793105" y="933702"/>
            <a:ext cx="95250" cy="95250"/>
          </a:xfrm>
          <a:prstGeom prst="rect">
            <a:avLst/>
          </a:prstGeom>
        </p:spPr>
      </p:pic>
      <p:sp>
        <p:nvSpPr>
          <p:cNvPr id="37" name="object 37"/>
          <p:cNvSpPr txBox="1"/>
          <p:nvPr/>
        </p:nvSpPr>
        <p:spPr>
          <a:xfrm>
            <a:off x="10901912" y="847788"/>
            <a:ext cx="968375" cy="238760"/>
          </a:xfrm>
          <a:prstGeom prst="rect">
            <a:avLst/>
          </a:prstGeom>
        </p:spPr>
        <p:txBody>
          <a:bodyPr vert="horz" wrap="square" lIns="0" tIns="12700" rIns="0" bIns="0" rtlCol="0">
            <a:spAutoFit/>
          </a:bodyPr>
          <a:lstStyle/>
          <a:p>
            <a:pPr marL="12700">
              <a:lnSpc>
                <a:spcPct val="100000"/>
              </a:lnSpc>
              <a:spcBef>
                <a:spcPts val="100"/>
              </a:spcBef>
            </a:pPr>
            <a:r>
              <a:rPr sz="1400" spc="-55" dirty="0">
                <a:solidFill>
                  <a:srgbClr val="FFFFFF"/>
                </a:solidFill>
                <a:latin typeface="Trebuchet MS"/>
                <a:cs typeface="Trebuchet MS"/>
              </a:rPr>
              <a:t>Proprietários</a:t>
            </a:r>
            <a:endParaRPr sz="1400">
              <a:latin typeface="Trebuchet MS"/>
              <a:cs typeface="Trebuchet MS"/>
            </a:endParaRPr>
          </a:p>
        </p:txBody>
      </p:sp>
      <p:sp>
        <p:nvSpPr>
          <p:cNvPr id="38" name="object 38"/>
          <p:cNvSpPr txBox="1"/>
          <p:nvPr/>
        </p:nvSpPr>
        <p:spPr>
          <a:xfrm>
            <a:off x="549275" y="457834"/>
            <a:ext cx="2622550" cy="1663700"/>
          </a:xfrm>
          <a:prstGeom prst="rect">
            <a:avLst/>
          </a:prstGeom>
        </p:spPr>
        <p:txBody>
          <a:bodyPr vert="horz" wrap="square" lIns="0" tIns="12700" rIns="0" bIns="0" rtlCol="0">
            <a:spAutoFit/>
          </a:bodyPr>
          <a:lstStyle/>
          <a:p>
            <a:pPr marL="12700" marR="5080">
              <a:lnSpc>
                <a:spcPct val="112000"/>
              </a:lnSpc>
              <a:spcBef>
                <a:spcPts val="100"/>
              </a:spcBef>
            </a:pPr>
            <a:r>
              <a:rPr sz="2400" b="1" dirty="0">
                <a:solidFill>
                  <a:srgbClr val="299D8F"/>
                </a:solidFill>
                <a:latin typeface="Segoe UI"/>
                <a:cs typeface="Segoe UI"/>
              </a:rPr>
              <a:t>Clientes</a:t>
            </a:r>
            <a:r>
              <a:rPr sz="2400" b="1" spc="-60" dirty="0">
                <a:solidFill>
                  <a:srgbClr val="299D8F"/>
                </a:solidFill>
                <a:latin typeface="Segoe UI"/>
                <a:cs typeface="Segoe UI"/>
              </a:rPr>
              <a:t> </a:t>
            </a:r>
            <a:r>
              <a:rPr sz="2400" b="1" dirty="0">
                <a:solidFill>
                  <a:srgbClr val="299D8F"/>
                </a:solidFill>
                <a:latin typeface="Segoe UI"/>
                <a:cs typeface="Segoe UI"/>
              </a:rPr>
              <a:t>que</a:t>
            </a:r>
            <a:r>
              <a:rPr sz="2400" b="1" spc="-60" dirty="0">
                <a:solidFill>
                  <a:srgbClr val="299D8F"/>
                </a:solidFill>
                <a:latin typeface="Segoe UI"/>
                <a:cs typeface="Segoe UI"/>
              </a:rPr>
              <a:t> </a:t>
            </a:r>
            <a:r>
              <a:rPr sz="2400" b="1" spc="-20" dirty="0">
                <a:solidFill>
                  <a:srgbClr val="299D8F"/>
                </a:solidFill>
                <a:latin typeface="Segoe UI"/>
                <a:cs typeface="Segoe UI"/>
              </a:rPr>
              <a:t>usam </a:t>
            </a:r>
            <a:r>
              <a:rPr sz="2400" b="1" dirty="0">
                <a:solidFill>
                  <a:srgbClr val="299D8F"/>
                </a:solidFill>
                <a:latin typeface="Segoe UI"/>
                <a:cs typeface="Segoe UI"/>
              </a:rPr>
              <a:t>para</a:t>
            </a:r>
            <a:r>
              <a:rPr sz="2400" b="1" spc="-15" dirty="0">
                <a:solidFill>
                  <a:srgbClr val="299D8F"/>
                </a:solidFill>
                <a:latin typeface="Segoe UI"/>
                <a:cs typeface="Segoe UI"/>
              </a:rPr>
              <a:t> </a:t>
            </a:r>
            <a:r>
              <a:rPr sz="2400" b="1" dirty="0">
                <a:solidFill>
                  <a:srgbClr val="299D8F"/>
                </a:solidFill>
                <a:latin typeface="Segoe UI"/>
                <a:cs typeface="Segoe UI"/>
              </a:rPr>
              <a:t>Alugar</a:t>
            </a:r>
            <a:r>
              <a:rPr sz="2400" b="1" spc="-10" dirty="0">
                <a:solidFill>
                  <a:srgbClr val="299D8F"/>
                </a:solidFill>
                <a:latin typeface="Segoe UI"/>
                <a:cs typeface="Segoe UI"/>
              </a:rPr>
              <a:t> </a:t>
            </a:r>
            <a:r>
              <a:rPr sz="2400" b="1" spc="-50" dirty="0">
                <a:solidFill>
                  <a:srgbClr val="299D8F"/>
                </a:solidFill>
                <a:latin typeface="Segoe UI"/>
                <a:cs typeface="Segoe UI"/>
              </a:rPr>
              <a:t>e </a:t>
            </a:r>
            <a:r>
              <a:rPr sz="2400" b="1" dirty="0">
                <a:solidFill>
                  <a:srgbClr val="FFFFFF"/>
                </a:solidFill>
                <a:latin typeface="Segoe UI"/>
                <a:cs typeface="Segoe UI"/>
              </a:rPr>
              <a:t>Clientes</a:t>
            </a:r>
            <a:r>
              <a:rPr sz="2400" b="1" spc="-60" dirty="0">
                <a:solidFill>
                  <a:srgbClr val="FFFFFF"/>
                </a:solidFill>
                <a:latin typeface="Segoe UI"/>
                <a:cs typeface="Segoe UI"/>
              </a:rPr>
              <a:t> </a:t>
            </a:r>
            <a:r>
              <a:rPr sz="2400" b="1" dirty="0">
                <a:solidFill>
                  <a:srgbClr val="FFFFFF"/>
                </a:solidFill>
                <a:latin typeface="Segoe UI"/>
                <a:cs typeface="Segoe UI"/>
              </a:rPr>
              <a:t>que</a:t>
            </a:r>
            <a:r>
              <a:rPr sz="2400" b="1" spc="-60" dirty="0">
                <a:solidFill>
                  <a:srgbClr val="FFFFFF"/>
                </a:solidFill>
                <a:latin typeface="Segoe UI"/>
                <a:cs typeface="Segoe UI"/>
              </a:rPr>
              <a:t> </a:t>
            </a:r>
            <a:r>
              <a:rPr sz="2400" b="1" spc="-20" dirty="0">
                <a:solidFill>
                  <a:srgbClr val="FFFFFF"/>
                </a:solidFill>
                <a:latin typeface="Segoe UI"/>
                <a:cs typeface="Segoe UI"/>
              </a:rPr>
              <a:t>usam </a:t>
            </a:r>
            <a:r>
              <a:rPr sz="2400" b="1" dirty="0">
                <a:solidFill>
                  <a:srgbClr val="FFFFFF"/>
                </a:solidFill>
                <a:latin typeface="Segoe UI"/>
                <a:cs typeface="Segoe UI"/>
              </a:rPr>
              <a:t>para</a:t>
            </a:r>
            <a:r>
              <a:rPr sz="2400" b="1" spc="-25" dirty="0">
                <a:solidFill>
                  <a:srgbClr val="FFFFFF"/>
                </a:solidFill>
                <a:latin typeface="Segoe UI"/>
                <a:cs typeface="Segoe UI"/>
              </a:rPr>
              <a:t> </a:t>
            </a:r>
            <a:r>
              <a:rPr sz="2400" b="1" spc="-10" dirty="0">
                <a:solidFill>
                  <a:srgbClr val="FFFFFF"/>
                </a:solidFill>
                <a:latin typeface="Segoe UI"/>
                <a:cs typeface="Segoe UI"/>
              </a:rPr>
              <a:t>Vender</a:t>
            </a:r>
            <a:endParaRPr sz="2400">
              <a:latin typeface="Segoe UI"/>
              <a:cs typeface="Segoe UI"/>
            </a:endParaRPr>
          </a:p>
        </p:txBody>
      </p:sp>
      <p:sp>
        <p:nvSpPr>
          <p:cNvPr id="39" name="object 39"/>
          <p:cNvSpPr/>
          <p:nvPr/>
        </p:nvSpPr>
        <p:spPr>
          <a:xfrm>
            <a:off x="419100" y="4895850"/>
            <a:ext cx="3295650" cy="1847850"/>
          </a:xfrm>
          <a:custGeom>
            <a:avLst/>
            <a:gdLst/>
            <a:ahLst/>
            <a:cxnLst/>
            <a:rect l="l" t="t" r="r" b="b"/>
            <a:pathLst>
              <a:path w="3295650" h="1847850">
                <a:moveTo>
                  <a:pt x="3295650" y="1847850"/>
                </a:moveTo>
                <a:lnTo>
                  <a:pt x="0" y="1847850"/>
                </a:lnTo>
                <a:lnTo>
                  <a:pt x="0" y="0"/>
                </a:lnTo>
                <a:lnTo>
                  <a:pt x="3295650" y="0"/>
                </a:lnTo>
                <a:lnTo>
                  <a:pt x="3295650" y="1847850"/>
                </a:lnTo>
                <a:close/>
              </a:path>
            </a:pathLst>
          </a:custGeom>
          <a:solidFill>
            <a:srgbClr val="343741"/>
          </a:solidFill>
        </p:spPr>
        <p:txBody>
          <a:bodyPr wrap="square" lIns="0" tIns="0" rIns="0" bIns="0" rtlCol="0"/>
          <a:lstStyle/>
          <a:p>
            <a:endParaRPr/>
          </a:p>
        </p:txBody>
      </p:sp>
      <p:sp>
        <p:nvSpPr>
          <p:cNvPr id="40" name="object 40"/>
          <p:cNvSpPr txBox="1"/>
          <p:nvPr/>
        </p:nvSpPr>
        <p:spPr>
          <a:xfrm>
            <a:off x="454025" y="4871072"/>
            <a:ext cx="2871470" cy="501650"/>
          </a:xfrm>
          <a:prstGeom prst="rect">
            <a:avLst/>
          </a:prstGeom>
        </p:spPr>
        <p:txBody>
          <a:bodyPr vert="horz" wrap="square" lIns="0" tIns="12700" rIns="0" bIns="0" rtlCol="0">
            <a:spAutoFit/>
          </a:bodyPr>
          <a:lstStyle/>
          <a:p>
            <a:pPr marL="12700" marR="5080">
              <a:lnSpc>
                <a:spcPct val="111600"/>
              </a:lnSpc>
              <a:spcBef>
                <a:spcPts val="100"/>
              </a:spcBef>
            </a:pPr>
            <a:r>
              <a:rPr sz="1400" b="1" dirty="0">
                <a:solidFill>
                  <a:srgbClr val="FFFFFF"/>
                </a:solidFill>
                <a:latin typeface="Segoe UI"/>
                <a:cs typeface="Segoe UI"/>
              </a:rPr>
              <a:t>Parcela</a:t>
            </a:r>
            <a:r>
              <a:rPr sz="1400" b="1" spc="-55" dirty="0">
                <a:solidFill>
                  <a:srgbClr val="FFFFFF"/>
                </a:solidFill>
                <a:latin typeface="Segoe UI"/>
                <a:cs typeface="Segoe UI"/>
              </a:rPr>
              <a:t> </a:t>
            </a:r>
            <a:r>
              <a:rPr sz="1400" b="1" dirty="0">
                <a:solidFill>
                  <a:srgbClr val="FFFFFF"/>
                </a:solidFill>
                <a:latin typeface="Segoe UI"/>
                <a:cs typeface="Segoe UI"/>
              </a:rPr>
              <a:t>de</a:t>
            </a:r>
            <a:r>
              <a:rPr sz="1400" b="1" spc="-50" dirty="0">
                <a:solidFill>
                  <a:srgbClr val="FFFFFF"/>
                </a:solidFill>
                <a:latin typeface="Segoe UI"/>
                <a:cs typeface="Segoe UI"/>
              </a:rPr>
              <a:t> </a:t>
            </a:r>
            <a:r>
              <a:rPr sz="1400" b="1" dirty="0">
                <a:solidFill>
                  <a:srgbClr val="FFFFFF"/>
                </a:solidFill>
                <a:latin typeface="Segoe UI"/>
                <a:cs typeface="Segoe UI"/>
              </a:rPr>
              <a:t>Clientes,</a:t>
            </a:r>
            <a:r>
              <a:rPr sz="1400" b="1" spc="-55" dirty="0">
                <a:solidFill>
                  <a:srgbClr val="FFFFFF"/>
                </a:solidFill>
                <a:latin typeface="Segoe UI"/>
                <a:cs typeface="Segoe UI"/>
              </a:rPr>
              <a:t> </a:t>
            </a:r>
            <a:r>
              <a:rPr sz="1400" b="1" dirty="0">
                <a:solidFill>
                  <a:srgbClr val="FFFFFF"/>
                </a:solidFill>
                <a:latin typeface="Segoe UI"/>
                <a:cs typeface="Segoe UI"/>
              </a:rPr>
              <a:t>que</a:t>
            </a:r>
            <a:r>
              <a:rPr sz="1400" b="1" spc="-50" dirty="0">
                <a:solidFill>
                  <a:srgbClr val="FFFFFF"/>
                </a:solidFill>
                <a:latin typeface="Segoe UI"/>
                <a:cs typeface="Segoe UI"/>
              </a:rPr>
              <a:t> </a:t>
            </a:r>
            <a:r>
              <a:rPr sz="1400" b="1" spc="-10" dirty="0">
                <a:solidFill>
                  <a:srgbClr val="FFFFFF"/>
                </a:solidFill>
                <a:latin typeface="Segoe UI"/>
                <a:cs typeface="Segoe UI"/>
              </a:rPr>
              <a:t>Vendem</a:t>
            </a:r>
            <a:r>
              <a:rPr sz="1400" b="1" spc="-50" dirty="0">
                <a:solidFill>
                  <a:srgbClr val="FFFFFF"/>
                </a:solidFill>
                <a:latin typeface="Segoe UI"/>
                <a:cs typeface="Segoe UI"/>
              </a:rPr>
              <a:t> e </a:t>
            </a:r>
            <a:r>
              <a:rPr sz="1400" b="1" spc="-10" dirty="0">
                <a:solidFill>
                  <a:srgbClr val="FFFFFF"/>
                </a:solidFill>
                <a:latin typeface="Segoe UI"/>
                <a:cs typeface="Segoe UI"/>
              </a:rPr>
              <a:t>Alugam</a:t>
            </a:r>
            <a:endParaRPr sz="1400">
              <a:latin typeface="Segoe UI"/>
              <a:cs typeface="Segoe UI"/>
            </a:endParaRPr>
          </a:p>
        </p:txBody>
      </p:sp>
      <p:grpSp>
        <p:nvGrpSpPr>
          <p:cNvPr id="41" name="object 41"/>
          <p:cNvGrpSpPr/>
          <p:nvPr/>
        </p:nvGrpSpPr>
        <p:grpSpPr>
          <a:xfrm>
            <a:off x="785506" y="5419725"/>
            <a:ext cx="2457450" cy="1228725"/>
            <a:chOff x="785506" y="5419725"/>
            <a:chExt cx="2457450" cy="1228725"/>
          </a:xfrm>
        </p:grpSpPr>
        <p:sp>
          <p:nvSpPr>
            <p:cNvPr id="42" name="object 42"/>
            <p:cNvSpPr/>
            <p:nvPr/>
          </p:nvSpPr>
          <p:spPr>
            <a:xfrm>
              <a:off x="785506" y="5419725"/>
              <a:ext cx="2457450" cy="1228725"/>
            </a:xfrm>
            <a:custGeom>
              <a:avLst/>
              <a:gdLst/>
              <a:ahLst/>
              <a:cxnLst/>
              <a:rect l="l" t="t" r="r" b="b"/>
              <a:pathLst>
                <a:path w="2457450" h="1228725">
                  <a:moveTo>
                    <a:pt x="2457450" y="1228725"/>
                  </a:moveTo>
                  <a:lnTo>
                    <a:pt x="2088832" y="1228725"/>
                  </a:lnTo>
                  <a:lnTo>
                    <a:pt x="2088573" y="1207616"/>
                  </a:lnTo>
                  <a:lnTo>
                    <a:pt x="2087796" y="1186521"/>
                  </a:lnTo>
                  <a:lnTo>
                    <a:pt x="2084691" y="1144419"/>
                  </a:lnTo>
                  <a:lnTo>
                    <a:pt x="2079522" y="1102520"/>
                  </a:lnTo>
                  <a:lnTo>
                    <a:pt x="2072305" y="1060925"/>
                  </a:lnTo>
                  <a:lnTo>
                    <a:pt x="2063055" y="1019736"/>
                  </a:lnTo>
                  <a:lnTo>
                    <a:pt x="2051796" y="979049"/>
                  </a:lnTo>
                  <a:lnTo>
                    <a:pt x="2038553" y="938964"/>
                  </a:lnTo>
                  <a:lnTo>
                    <a:pt x="2023360" y="899576"/>
                  </a:lnTo>
                  <a:lnTo>
                    <a:pt x="2006252" y="860981"/>
                  </a:lnTo>
                  <a:lnTo>
                    <a:pt x="1987272" y="823273"/>
                  </a:lnTo>
                  <a:lnTo>
                    <a:pt x="1966463" y="786541"/>
                  </a:lnTo>
                  <a:lnTo>
                    <a:pt x="1943878" y="750874"/>
                  </a:lnTo>
                  <a:lnTo>
                    <a:pt x="1919569" y="716360"/>
                  </a:lnTo>
                  <a:lnTo>
                    <a:pt x="1893596" y="683078"/>
                  </a:lnTo>
                  <a:lnTo>
                    <a:pt x="1866022" y="651111"/>
                  </a:lnTo>
                  <a:lnTo>
                    <a:pt x="1836912" y="620537"/>
                  </a:lnTo>
                  <a:lnTo>
                    <a:pt x="1806338" y="591427"/>
                  </a:lnTo>
                  <a:lnTo>
                    <a:pt x="1774371" y="563853"/>
                  </a:lnTo>
                  <a:lnTo>
                    <a:pt x="1741089" y="537880"/>
                  </a:lnTo>
                  <a:lnTo>
                    <a:pt x="1706575" y="513571"/>
                  </a:lnTo>
                  <a:lnTo>
                    <a:pt x="1670908" y="490986"/>
                  </a:lnTo>
                  <a:lnTo>
                    <a:pt x="1634176" y="470177"/>
                  </a:lnTo>
                  <a:lnTo>
                    <a:pt x="1596468" y="451197"/>
                  </a:lnTo>
                  <a:lnTo>
                    <a:pt x="1557873" y="434089"/>
                  </a:lnTo>
                  <a:lnTo>
                    <a:pt x="1518485" y="418896"/>
                  </a:lnTo>
                  <a:lnTo>
                    <a:pt x="1478400" y="405653"/>
                  </a:lnTo>
                  <a:lnTo>
                    <a:pt x="1437713" y="394394"/>
                  </a:lnTo>
                  <a:lnTo>
                    <a:pt x="1396524" y="385144"/>
                  </a:lnTo>
                  <a:lnTo>
                    <a:pt x="1354929" y="377927"/>
                  </a:lnTo>
                  <a:lnTo>
                    <a:pt x="1313030" y="372758"/>
                  </a:lnTo>
                  <a:lnTo>
                    <a:pt x="1270928" y="369653"/>
                  </a:lnTo>
                  <a:lnTo>
                    <a:pt x="1228725" y="368617"/>
                  </a:lnTo>
                  <a:lnTo>
                    <a:pt x="1207616" y="368876"/>
                  </a:lnTo>
                  <a:lnTo>
                    <a:pt x="1165451" y="370948"/>
                  </a:lnTo>
                  <a:lnTo>
                    <a:pt x="1123438" y="375085"/>
                  </a:lnTo>
                  <a:lnTo>
                    <a:pt x="1081679" y="381280"/>
                  </a:lnTo>
                  <a:lnTo>
                    <a:pt x="1040274" y="389516"/>
                  </a:lnTo>
                  <a:lnTo>
                    <a:pt x="999323" y="399774"/>
                  </a:lnTo>
                  <a:lnTo>
                    <a:pt x="958925" y="412028"/>
                  </a:lnTo>
                  <a:lnTo>
                    <a:pt x="919176" y="426250"/>
                  </a:lnTo>
                  <a:lnTo>
                    <a:pt x="880174" y="442406"/>
                  </a:lnTo>
                  <a:lnTo>
                    <a:pt x="842010" y="460456"/>
                  </a:lnTo>
                  <a:lnTo>
                    <a:pt x="804779" y="480356"/>
                  </a:lnTo>
                  <a:lnTo>
                    <a:pt x="768569" y="502060"/>
                  </a:lnTo>
                  <a:lnTo>
                    <a:pt x="733468" y="525514"/>
                  </a:lnTo>
                  <a:lnTo>
                    <a:pt x="699560" y="550662"/>
                  </a:lnTo>
                  <a:lnTo>
                    <a:pt x="666925" y="577444"/>
                  </a:lnTo>
                  <a:lnTo>
                    <a:pt x="635645" y="605794"/>
                  </a:lnTo>
                  <a:lnTo>
                    <a:pt x="605794" y="635645"/>
                  </a:lnTo>
                  <a:lnTo>
                    <a:pt x="577444" y="666925"/>
                  </a:lnTo>
                  <a:lnTo>
                    <a:pt x="550662" y="699560"/>
                  </a:lnTo>
                  <a:lnTo>
                    <a:pt x="525514" y="733468"/>
                  </a:lnTo>
                  <a:lnTo>
                    <a:pt x="502060" y="768569"/>
                  </a:lnTo>
                  <a:lnTo>
                    <a:pt x="480356" y="804779"/>
                  </a:lnTo>
                  <a:lnTo>
                    <a:pt x="460456" y="842010"/>
                  </a:lnTo>
                  <a:lnTo>
                    <a:pt x="442406" y="880174"/>
                  </a:lnTo>
                  <a:lnTo>
                    <a:pt x="426250" y="919176"/>
                  </a:lnTo>
                  <a:lnTo>
                    <a:pt x="412028" y="958925"/>
                  </a:lnTo>
                  <a:lnTo>
                    <a:pt x="399774" y="999323"/>
                  </a:lnTo>
                  <a:lnTo>
                    <a:pt x="389516" y="1040274"/>
                  </a:lnTo>
                  <a:lnTo>
                    <a:pt x="381280" y="1081679"/>
                  </a:lnTo>
                  <a:lnTo>
                    <a:pt x="375085" y="1123438"/>
                  </a:lnTo>
                  <a:lnTo>
                    <a:pt x="370948" y="1165451"/>
                  </a:lnTo>
                  <a:lnTo>
                    <a:pt x="368876" y="1207616"/>
                  </a:lnTo>
                  <a:lnTo>
                    <a:pt x="368617" y="1228724"/>
                  </a:lnTo>
                  <a:lnTo>
                    <a:pt x="0" y="1228724"/>
                  </a:lnTo>
                  <a:lnTo>
                    <a:pt x="1476" y="1168434"/>
                  </a:lnTo>
                  <a:lnTo>
                    <a:pt x="5915" y="1108288"/>
                  </a:lnTo>
                  <a:lnTo>
                    <a:pt x="13296" y="1048433"/>
                  </a:lnTo>
                  <a:lnTo>
                    <a:pt x="23612" y="989013"/>
                  </a:lnTo>
                  <a:lnTo>
                    <a:pt x="36823" y="930169"/>
                  </a:lnTo>
                  <a:lnTo>
                    <a:pt x="52911" y="872045"/>
                  </a:lnTo>
                  <a:lnTo>
                    <a:pt x="71828" y="814779"/>
                  </a:lnTo>
                  <a:lnTo>
                    <a:pt x="93535" y="758511"/>
                  </a:lnTo>
                  <a:lnTo>
                    <a:pt x="117967" y="703377"/>
                  </a:lnTo>
                  <a:lnTo>
                    <a:pt x="145084" y="649507"/>
                  </a:lnTo>
                  <a:lnTo>
                    <a:pt x="174812" y="597033"/>
                  </a:lnTo>
                  <a:lnTo>
                    <a:pt x="207073" y="546081"/>
                  </a:lnTo>
                  <a:lnTo>
                    <a:pt x="241801" y="496774"/>
                  </a:lnTo>
                  <a:lnTo>
                    <a:pt x="278908" y="449230"/>
                  </a:lnTo>
                  <a:lnTo>
                    <a:pt x="318299" y="403563"/>
                  </a:lnTo>
                  <a:lnTo>
                    <a:pt x="359884" y="359884"/>
                  </a:lnTo>
                  <a:lnTo>
                    <a:pt x="403563" y="318299"/>
                  </a:lnTo>
                  <a:lnTo>
                    <a:pt x="449230" y="278908"/>
                  </a:lnTo>
                  <a:lnTo>
                    <a:pt x="496774" y="241801"/>
                  </a:lnTo>
                  <a:lnTo>
                    <a:pt x="546081" y="207073"/>
                  </a:lnTo>
                  <a:lnTo>
                    <a:pt x="597033" y="174812"/>
                  </a:lnTo>
                  <a:lnTo>
                    <a:pt x="649507" y="145084"/>
                  </a:lnTo>
                  <a:lnTo>
                    <a:pt x="703377" y="117967"/>
                  </a:lnTo>
                  <a:lnTo>
                    <a:pt x="758511" y="93535"/>
                  </a:lnTo>
                  <a:lnTo>
                    <a:pt x="814779" y="71828"/>
                  </a:lnTo>
                  <a:lnTo>
                    <a:pt x="872045" y="52911"/>
                  </a:lnTo>
                  <a:lnTo>
                    <a:pt x="930169" y="36823"/>
                  </a:lnTo>
                  <a:lnTo>
                    <a:pt x="989013" y="23612"/>
                  </a:lnTo>
                  <a:lnTo>
                    <a:pt x="1048433" y="13296"/>
                  </a:lnTo>
                  <a:lnTo>
                    <a:pt x="1108288" y="5915"/>
                  </a:lnTo>
                  <a:lnTo>
                    <a:pt x="1168434" y="1476"/>
                  </a:lnTo>
                  <a:lnTo>
                    <a:pt x="1228725" y="0"/>
                  </a:lnTo>
                  <a:lnTo>
                    <a:pt x="1258879" y="370"/>
                  </a:lnTo>
                  <a:lnTo>
                    <a:pt x="1319115" y="3327"/>
                  </a:lnTo>
                  <a:lnTo>
                    <a:pt x="1379133" y="9238"/>
                  </a:lnTo>
                  <a:lnTo>
                    <a:pt x="1438790" y="18090"/>
                  </a:lnTo>
                  <a:lnTo>
                    <a:pt x="1497940" y="29857"/>
                  </a:lnTo>
                  <a:lnTo>
                    <a:pt x="1556441" y="44510"/>
                  </a:lnTo>
                  <a:lnTo>
                    <a:pt x="1614153" y="62019"/>
                  </a:lnTo>
                  <a:lnTo>
                    <a:pt x="1670937" y="82335"/>
                  </a:lnTo>
                  <a:lnTo>
                    <a:pt x="1726654" y="105411"/>
                  </a:lnTo>
                  <a:lnTo>
                    <a:pt x="1781173" y="131197"/>
                  </a:lnTo>
                  <a:lnTo>
                    <a:pt x="1834361" y="159627"/>
                  </a:lnTo>
                  <a:lnTo>
                    <a:pt x="1886090" y="190632"/>
                  </a:lnTo>
                  <a:lnTo>
                    <a:pt x="1936234" y="224137"/>
                  </a:lnTo>
                  <a:lnTo>
                    <a:pt x="1984675" y="260063"/>
                  </a:lnTo>
                  <a:lnTo>
                    <a:pt x="2031294" y="298323"/>
                  </a:lnTo>
                  <a:lnTo>
                    <a:pt x="2075980" y="338824"/>
                  </a:lnTo>
                  <a:lnTo>
                    <a:pt x="2118625" y="381469"/>
                  </a:lnTo>
                  <a:lnTo>
                    <a:pt x="2159126" y="426155"/>
                  </a:lnTo>
                  <a:lnTo>
                    <a:pt x="2197386" y="472774"/>
                  </a:lnTo>
                  <a:lnTo>
                    <a:pt x="2233312" y="521215"/>
                  </a:lnTo>
                  <a:lnTo>
                    <a:pt x="2266817" y="571359"/>
                  </a:lnTo>
                  <a:lnTo>
                    <a:pt x="2297822" y="623088"/>
                  </a:lnTo>
                  <a:lnTo>
                    <a:pt x="2326252" y="676276"/>
                  </a:lnTo>
                  <a:lnTo>
                    <a:pt x="2352038" y="730795"/>
                  </a:lnTo>
                  <a:lnTo>
                    <a:pt x="2375114" y="786512"/>
                  </a:lnTo>
                  <a:lnTo>
                    <a:pt x="2395430" y="843296"/>
                  </a:lnTo>
                  <a:lnTo>
                    <a:pt x="2412939" y="901008"/>
                  </a:lnTo>
                  <a:lnTo>
                    <a:pt x="2427592" y="959509"/>
                  </a:lnTo>
                  <a:lnTo>
                    <a:pt x="2439359" y="1018659"/>
                  </a:lnTo>
                  <a:lnTo>
                    <a:pt x="2448211" y="1078316"/>
                  </a:lnTo>
                  <a:lnTo>
                    <a:pt x="2454122" y="1138334"/>
                  </a:lnTo>
                  <a:lnTo>
                    <a:pt x="2457079" y="1198570"/>
                  </a:lnTo>
                  <a:lnTo>
                    <a:pt x="2457450" y="1228725"/>
                  </a:lnTo>
                  <a:close/>
                </a:path>
              </a:pathLst>
            </a:custGeom>
            <a:solidFill>
              <a:srgbClr val="3A3D46"/>
            </a:solidFill>
          </p:spPr>
          <p:txBody>
            <a:bodyPr wrap="square" lIns="0" tIns="0" rIns="0" bIns="0" rtlCol="0"/>
            <a:lstStyle/>
            <a:p>
              <a:endParaRPr/>
            </a:p>
          </p:txBody>
        </p:sp>
        <p:sp>
          <p:nvSpPr>
            <p:cNvPr id="43" name="object 43"/>
            <p:cNvSpPr/>
            <p:nvPr/>
          </p:nvSpPr>
          <p:spPr>
            <a:xfrm>
              <a:off x="785506" y="5419725"/>
              <a:ext cx="2457450" cy="1228725"/>
            </a:xfrm>
            <a:custGeom>
              <a:avLst/>
              <a:gdLst/>
              <a:ahLst/>
              <a:cxnLst/>
              <a:rect l="l" t="t" r="r" b="b"/>
              <a:pathLst>
                <a:path w="2457450" h="1228725">
                  <a:moveTo>
                    <a:pt x="2457450" y="1228725"/>
                  </a:moveTo>
                  <a:lnTo>
                    <a:pt x="2088832" y="1228725"/>
                  </a:lnTo>
                  <a:lnTo>
                    <a:pt x="2088573" y="1207616"/>
                  </a:lnTo>
                  <a:lnTo>
                    <a:pt x="2087796" y="1186521"/>
                  </a:lnTo>
                  <a:lnTo>
                    <a:pt x="2084691" y="1144419"/>
                  </a:lnTo>
                  <a:lnTo>
                    <a:pt x="2079522" y="1102520"/>
                  </a:lnTo>
                  <a:lnTo>
                    <a:pt x="2072305" y="1060925"/>
                  </a:lnTo>
                  <a:lnTo>
                    <a:pt x="2063055" y="1019736"/>
                  </a:lnTo>
                  <a:lnTo>
                    <a:pt x="2051796" y="979049"/>
                  </a:lnTo>
                  <a:lnTo>
                    <a:pt x="2038553" y="938964"/>
                  </a:lnTo>
                  <a:lnTo>
                    <a:pt x="2023360" y="899576"/>
                  </a:lnTo>
                  <a:lnTo>
                    <a:pt x="2006252" y="860981"/>
                  </a:lnTo>
                  <a:lnTo>
                    <a:pt x="1987272" y="823273"/>
                  </a:lnTo>
                  <a:lnTo>
                    <a:pt x="1966463" y="786541"/>
                  </a:lnTo>
                  <a:lnTo>
                    <a:pt x="1943878" y="750874"/>
                  </a:lnTo>
                  <a:lnTo>
                    <a:pt x="1919569" y="716360"/>
                  </a:lnTo>
                  <a:lnTo>
                    <a:pt x="1893596" y="683078"/>
                  </a:lnTo>
                  <a:lnTo>
                    <a:pt x="1866022" y="651111"/>
                  </a:lnTo>
                  <a:lnTo>
                    <a:pt x="1836912" y="620537"/>
                  </a:lnTo>
                  <a:lnTo>
                    <a:pt x="1806338" y="591427"/>
                  </a:lnTo>
                  <a:lnTo>
                    <a:pt x="1774371" y="563853"/>
                  </a:lnTo>
                  <a:lnTo>
                    <a:pt x="1741089" y="537880"/>
                  </a:lnTo>
                  <a:lnTo>
                    <a:pt x="1706575" y="513571"/>
                  </a:lnTo>
                  <a:lnTo>
                    <a:pt x="1670908" y="490986"/>
                  </a:lnTo>
                  <a:lnTo>
                    <a:pt x="1634176" y="470177"/>
                  </a:lnTo>
                  <a:lnTo>
                    <a:pt x="1596468" y="451197"/>
                  </a:lnTo>
                  <a:lnTo>
                    <a:pt x="1557873" y="434089"/>
                  </a:lnTo>
                  <a:lnTo>
                    <a:pt x="1518485" y="418896"/>
                  </a:lnTo>
                  <a:lnTo>
                    <a:pt x="1478400" y="405653"/>
                  </a:lnTo>
                  <a:lnTo>
                    <a:pt x="1437713" y="394394"/>
                  </a:lnTo>
                  <a:lnTo>
                    <a:pt x="1396524" y="385144"/>
                  </a:lnTo>
                  <a:lnTo>
                    <a:pt x="1354929" y="377927"/>
                  </a:lnTo>
                  <a:lnTo>
                    <a:pt x="1313030" y="372758"/>
                  </a:lnTo>
                  <a:lnTo>
                    <a:pt x="1270928" y="369653"/>
                  </a:lnTo>
                  <a:lnTo>
                    <a:pt x="1228725" y="368617"/>
                  </a:lnTo>
                  <a:lnTo>
                    <a:pt x="1207616" y="368876"/>
                  </a:lnTo>
                  <a:lnTo>
                    <a:pt x="1165451" y="370948"/>
                  </a:lnTo>
                  <a:lnTo>
                    <a:pt x="1123438" y="375085"/>
                  </a:lnTo>
                  <a:lnTo>
                    <a:pt x="1081679" y="381280"/>
                  </a:lnTo>
                  <a:lnTo>
                    <a:pt x="1040274" y="389516"/>
                  </a:lnTo>
                  <a:lnTo>
                    <a:pt x="999323" y="399774"/>
                  </a:lnTo>
                  <a:lnTo>
                    <a:pt x="958925" y="412028"/>
                  </a:lnTo>
                  <a:lnTo>
                    <a:pt x="919176" y="426250"/>
                  </a:lnTo>
                  <a:lnTo>
                    <a:pt x="880174" y="442406"/>
                  </a:lnTo>
                  <a:lnTo>
                    <a:pt x="842010" y="460456"/>
                  </a:lnTo>
                  <a:lnTo>
                    <a:pt x="804779" y="480356"/>
                  </a:lnTo>
                  <a:lnTo>
                    <a:pt x="768569" y="502060"/>
                  </a:lnTo>
                  <a:lnTo>
                    <a:pt x="733468" y="525514"/>
                  </a:lnTo>
                  <a:lnTo>
                    <a:pt x="699560" y="550662"/>
                  </a:lnTo>
                  <a:lnTo>
                    <a:pt x="666925" y="577444"/>
                  </a:lnTo>
                  <a:lnTo>
                    <a:pt x="635645" y="605794"/>
                  </a:lnTo>
                  <a:lnTo>
                    <a:pt x="605794" y="635645"/>
                  </a:lnTo>
                  <a:lnTo>
                    <a:pt x="577444" y="666925"/>
                  </a:lnTo>
                  <a:lnTo>
                    <a:pt x="550662" y="699560"/>
                  </a:lnTo>
                  <a:lnTo>
                    <a:pt x="525514" y="733468"/>
                  </a:lnTo>
                  <a:lnTo>
                    <a:pt x="502060" y="768569"/>
                  </a:lnTo>
                  <a:lnTo>
                    <a:pt x="480356" y="804779"/>
                  </a:lnTo>
                  <a:lnTo>
                    <a:pt x="460456" y="842010"/>
                  </a:lnTo>
                  <a:lnTo>
                    <a:pt x="442406" y="880174"/>
                  </a:lnTo>
                  <a:lnTo>
                    <a:pt x="426250" y="919176"/>
                  </a:lnTo>
                  <a:lnTo>
                    <a:pt x="412028" y="958925"/>
                  </a:lnTo>
                  <a:lnTo>
                    <a:pt x="399774" y="999323"/>
                  </a:lnTo>
                  <a:lnTo>
                    <a:pt x="389516" y="1040274"/>
                  </a:lnTo>
                  <a:lnTo>
                    <a:pt x="381280" y="1081679"/>
                  </a:lnTo>
                  <a:lnTo>
                    <a:pt x="375085" y="1123438"/>
                  </a:lnTo>
                  <a:lnTo>
                    <a:pt x="370948" y="1165451"/>
                  </a:lnTo>
                  <a:lnTo>
                    <a:pt x="368876" y="1207616"/>
                  </a:lnTo>
                  <a:lnTo>
                    <a:pt x="368617" y="1228724"/>
                  </a:lnTo>
                  <a:lnTo>
                    <a:pt x="0" y="1228724"/>
                  </a:lnTo>
                  <a:lnTo>
                    <a:pt x="1476" y="1168434"/>
                  </a:lnTo>
                  <a:lnTo>
                    <a:pt x="5915" y="1108288"/>
                  </a:lnTo>
                  <a:lnTo>
                    <a:pt x="13296" y="1048433"/>
                  </a:lnTo>
                  <a:lnTo>
                    <a:pt x="23612" y="989013"/>
                  </a:lnTo>
                  <a:lnTo>
                    <a:pt x="36823" y="930169"/>
                  </a:lnTo>
                  <a:lnTo>
                    <a:pt x="52911" y="872045"/>
                  </a:lnTo>
                  <a:lnTo>
                    <a:pt x="71828" y="814779"/>
                  </a:lnTo>
                  <a:lnTo>
                    <a:pt x="93535" y="758511"/>
                  </a:lnTo>
                  <a:lnTo>
                    <a:pt x="117967" y="703377"/>
                  </a:lnTo>
                  <a:lnTo>
                    <a:pt x="145084" y="649507"/>
                  </a:lnTo>
                  <a:lnTo>
                    <a:pt x="174812" y="597033"/>
                  </a:lnTo>
                  <a:lnTo>
                    <a:pt x="207073" y="546081"/>
                  </a:lnTo>
                  <a:lnTo>
                    <a:pt x="241801" y="496774"/>
                  </a:lnTo>
                  <a:lnTo>
                    <a:pt x="278908" y="449230"/>
                  </a:lnTo>
                  <a:lnTo>
                    <a:pt x="318299" y="403563"/>
                  </a:lnTo>
                  <a:lnTo>
                    <a:pt x="359884" y="359884"/>
                  </a:lnTo>
                  <a:lnTo>
                    <a:pt x="403563" y="318299"/>
                  </a:lnTo>
                  <a:lnTo>
                    <a:pt x="449230" y="278908"/>
                  </a:lnTo>
                  <a:lnTo>
                    <a:pt x="496774" y="241801"/>
                  </a:lnTo>
                  <a:lnTo>
                    <a:pt x="546081" y="207073"/>
                  </a:lnTo>
                  <a:lnTo>
                    <a:pt x="597033" y="174812"/>
                  </a:lnTo>
                  <a:lnTo>
                    <a:pt x="649507" y="145084"/>
                  </a:lnTo>
                  <a:lnTo>
                    <a:pt x="703377" y="117967"/>
                  </a:lnTo>
                  <a:lnTo>
                    <a:pt x="758511" y="93535"/>
                  </a:lnTo>
                  <a:lnTo>
                    <a:pt x="814779" y="71828"/>
                  </a:lnTo>
                  <a:lnTo>
                    <a:pt x="872045" y="52911"/>
                  </a:lnTo>
                  <a:lnTo>
                    <a:pt x="930169" y="36823"/>
                  </a:lnTo>
                  <a:lnTo>
                    <a:pt x="989013" y="23612"/>
                  </a:lnTo>
                  <a:lnTo>
                    <a:pt x="1048433" y="13296"/>
                  </a:lnTo>
                  <a:lnTo>
                    <a:pt x="1108288" y="5915"/>
                  </a:lnTo>
                  <a:lnTo>
                    <a:pt x="1168434" y="1476"/>
                  </a:lnTo>
                  <a:lnTo>
                    <a:pt x="1228725" y="0"/>
                  </a:lnTo>
                  <a:lnTo>
                    <a:pt x="1258879" y="370"/>
                  </a:lnTo>
                  <a:lnTo>
                    <a:pt x="1319115" y="3327"/>
                  </a:lnTo>
                  <a:lnTo>
                    <a:pt x="1379133" y="9238"/>
                  </a:lnTo>
                  <a:lnTo>
                    <a:pt x="1438790" y="18090"/>
                  </a:lnTo>
                  <a:lnTo>
                    <a:pt x="1497940" y="29857"/>
                  </a:lnTo>
                  <a:lnTo>
                    <a:pt x="1556441" y="44510"/>
                  </a:lnTo>
                  <a:lnTo>
                    <a:pt x="1614153" y="62019"/>
                  </a:lnTo>
                  <a:lnTo>
                    <a:pt x="1670937" y="82335"/>
                  </a:lnTo>
                  <a:lnTo>
                    <a:pt x="1726654" y="105411"/>
                  </a:lnTo>
                  <a:lnTo>
                    <a:pt x="1781173" y="131197"/>
                  </a:lnTo>
                  <a:lnTo>
                    <a:pt x="1834361" y="159627"/>
                  </a:lnTo>
                  <a:lnTo>
                    <a:pt x="1886090" y="190632"/>
                  </a:lnTo>
                  <a:lnTo>
                    <a:pt x="1936234" y="224137"/>
                  </a:lnTo>
                  <a:lnTo>
                    <a:pt x="1984675" y="260063"/>
                  </a:lnTo>
                  <a:lnTo>
                    <a:pt x="2031294" y="298323"/>
                  </a:lnTo>
                  <a:lnTo>
                    <a:pt x="2075980" y="338824"/>
                  </a:lnTo>
                  <a:lnTo>
                    <a:pt x="2118625" y="381469"/>
                  </a:lnTo>
                  <a:lnTo>
                    <a:pt x="2159126" y="426155"/>
                  </a:lnTo>
                  <a:lnTo>
                    <a:pt x="2197386" y="472774"/>
                  </a:lnTo>
                  <a:lnTo>
                    <a:pt x="2233312" y="521215"/>
                  </a:lnTo>
                  <a:lnTo>
                    <a:pt x="2266817" y="571359"/>
                  </a:lnTo>
                  <a:lnTo>
                    <a:pt x="2297822" y="623088"/>
                  </a:lnTo>
                  <a:lnTo>
                    <a:pt x="2326252" y="676276"/>
                  </a:lnTo>
                  <a:lnTo>
                    <a:pt x="2352038" y="730795"/>
                  </a:lnTo>
                  <a:lnTo>
                    <a:pt x="2375114" y="786512"/>
                  </a:lnTo>
                  <a:lnTo>
                    <a:pt x="2395430" y="843296"/>
                  </a:lnTo>
                  <a:lnTo>
                    <a:pt x="2412939" y="901008"/>
                  </a:lnTo>
                  <a:lnTo>
                    <a:pt x="2427592" y="959509"/>
                  </a:lnTo>
                  <a:lnTo>
                    <a:pt x="2439359" y="1018659"/>
                  </a:lnTo>
                  <a:lnTo>
                    <a:pt x="2448211" y="1078316"/>
                  </a:lnTo>
                  <a:lnTo>
                    <a:pt x="2454122" y="1138334"/>
                  </a:lnTo>
                  <a:lnTo>
                    <a:pt x="2457079" y="1198570"/>
                  </a:lnTo>
                  <a:lnTo>
                    <a:pt x="2457450" y="1228725"/>
                  </a:lnTo>
                  <a:close/>
                </a:path>
              </a:pathLst>
            </a:custGeom>
            <a:solidFill>
              <a:srgbClr val="E76F50"/>
            </a:solidFill>
          </p:spPr>
          <p:txBody>
            <a:bodyPr wrap="square" lIns="0" tIns="0" rIns="0" bIns="0" rtlCol="0"/>
            <a:lstStyle/>
            <a:p>
              <a:endParaRPr/>
            </a:p>
          </p:txBody>
        </p:sp>
      </p:grpSp>
      <p:sp>
        <p:nvSpPr>
          <p:cNvPr id="44" name="object 44"/>
          <p:cNvSpPr txBox="1"/>
          <p:nvPr/>
        </p:nvSpPr>
        <p:spPr>
          <a:xfrm>
            <a:off x="514151" y="6419928"/>
            <a:ext cx="236220" cy="284480"/>
          </a:xfrm>
          <a:prstGeom prst="rect">
            <a:avLst/>
          </a:prstGeom>
        </p:spPr>
        <p:txBody>
          <a:bodyPr vert="horz" wrap="square" lIns="0" tIns="12700" rIns="0" bIns="0" rtlCol="0">
            <a:spAutoFit/>
          </a:bodyPr>
          <a:lstStyle/>
          <a:p>
            <a:pPr marL="12700">
              <a:lnSpc>
                <a:spcPct val="100000"/>
              </a:lnSpc>
              <a:spcBef>
                <a:spcPts val="100"/>
              </a:spcBef>
            </a:pPr>
            <a:r>
              <a:rPr sz="1700" spc="-40" dirty="0">
                <a:solidFill>
                  <a:srgbClr val="FFFFFF"/>
                </a:solidFill>
                <a:latin typeface="Trebuchet MS"/>
                <a:cs typeface="Trebuchet MS"/>
              </a:rPr>
              <a:t>98</a:t>
            </a:r>
            <a:endParaRPr sz="1700">
              <a:latin typeface="Trebuchet MS"/>
              <a:cs typeface="Trebuchet MS"/>
            </a:endParaRPr>
          </a:p>
        </p:txBody>
      </p:sp>
      <p:sp>
        <p:nvSpPr>
          <p:cNvPr id="45" name="object 45"/>
          <p:cNvSpPr txBox="1"/>
          <p:nvPr/>
        </p:nvSpPr>
        <p:spPr>
          <a:xfrm>
            <a:off x="3277739" y="6419928"/>
            <a:ext cx="341630" cy="284480"/>
          </a:xfrm>
          <a:prstGeom prst="rect">
            <a:avLst/>
          </a:prstGeom>
        </p:spPr>
        <p:txBody>
          <a:bodyPr vert="horz" wrap="square" lIns="0" tIns="12700" rIns="0" bIns="0" rtlCol="0">
            <a:spAutoFit/>
          </a:bodyPr>
          <a:lstStyle/>
          <a:p>
            <a:pPr marL="12700">
              <a:lnSpc>
                <a:spcPct val="100000"/>
              </a:lnSpc>
              <a:spcBef>
                <a:spcPts val="100"/>
              </a:spcBef>
            </a:pPr>
            <a:r>
              <a:rPr sz="1700" spc="-50" dirty="0">
                <a:solidFill>
                  <a:srgbClr val="FFFFFF"/>
                </a:solidFill>
                <a:latin typeface="Trebuchet MS"/>
                <a:cs typeface="Trebuchet MS"/>
              </a:rPr>
              <a:t>126</a:t>
            </a:r>
            <a:endParaRPr sz="1700">
              <a:latin typeface="Trebuchet MS"/>
              <a:cs typeface="Trebuchet MS"/>
            </a:endParaRPr>
          </a:p>
        </p:txBody>
      </p:sp>
      <p:sp>
        <p:nvSpPr>
          <p:cNvPr id="46" name="object 46"/>
          <p:cNvSpPr txBox="1"/>
          <p:nvPr/>
        </p:nvSpPr>
        <p:spPr>
          <a:xfrm>
            <a:off x="1610345" y="6118061"/>
            <a:ext cx="778745" cy="562610"/>
          </a:xfrm>
          <a:prstGeom prst="rect">
            <a:avLst/>
          </a:prstGeom>
        </p:spPr>
        <p:txBody>
          <a:bodyPr vert="horz" wrap="square" lIns="0" tIns="15875" rIns="0" bIns="0" rtlCol="0">
            <a:spAutoFit/>
          </a:bodyPr>
          <a:lstStyle/>
          <a:p>
            <a:pPr marL="12700">
              <a:lnSpc>
                <a:spcPct val="100000"/>
              </a:lnSpc>
              <a:spcBef>
                <a:spcPts val="125"/>
              </a:spcBef>
            </a:pPr>
            <a:r>
              <a:rPr sz="3500" b="0" spc="-25" dirty="0">
                <a:solidFill>
                  <a:srgbClr val="FFFFFF"/>
                </a:solidFill>
                <a:latin typeface="Cronos Pro Light Display"/>
                <a:cs typeface="Cronos Pro Light Display"/>
              </a:rPr>
              <a:t>224</a:t>
            </a:r>
            <a:endParaRPr sz="3500" dirty="0">
              <a:latin typeface="Cronos Pro Light Display"/>
              <a:cs typeface="Cronos Pro Light Displa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62A33"/>
        </a:solidFill>
        <a:effectLst/>
      </p:bgPr>
    </p:bg>
    <p:spTree>
      <p:nvGrpSpPr>
        <p:cNvPr id="1" name=""/>
        <p:cNvGrpSpPr/>
        <p:nvPr/>
      </p:nvGrpSpPr>
      <p:grpSpPr>
        <a:xfrm>
          <a:off x="0" y="0"/>
          <a:ext cx="0" cy="0"/>
          <a:chOff x="0" y="0"/>
          <a:chExt cx="0" cy="0"/>
        </a:xfrm>
      </p:grpSpPr>
      <p:sp>
        <p:nvSpPr>
          <p:cNvPr id="25" name="CaixaDeTexto 24">
            <a:extLst>
              <a:ext uri="{FF2B5EF4-FFF2-40B4-BE49-F238E27FC236}">
                <a16:creationId xmlns:a16="http://schemas.microsoft.com/office/drawing/2014/main" id="{CB11170E-C586-A922-BECB-C136427F88F4}"/>
              </a:ext>
            </a:extLst>
          </p:cNvPr>
          <p:cNvSpPr txBox="1"/>
          <p:nvPr/>
        </p:nvSpPr>
        <p:spPr>
          <a:xfrm>
            <a:off x="6027214" y="463976"/>
            <a:ext cx="5842794" cy="559605"/>
          </a:xfrm>
          <a:prstGeom prst="rect">
            <a:avLst/>
          </a:prstGeom>
          <a:noFill/>
        </p:spPr>
        <p:txBody>
          <a:bodyPr wrap="square" rtlCol="0">
            <a:spAutoFit/>
          </a:bodyPr>
          <a:lstStyle/>
          <a:p>
            <a:pPr algn="l" defTabSz="948690" rtl="0"/>
            <a:r>
              <a:rPr lang="pt-BR" sz="2905" b="1" kern="1200" dirty="0">
                <a:solidFill>
                  <a:prstClr val="white"/>
                </a:solidFill>
                <a:latin typeface="Calibri" panose="020F0502020204030204"/>
                <a:ea typeface="+mn-ea"/>
                <a:cs typeface="+mn-cs"/>
              </a:rPr>
              <a:t>O que podemos tomar de decisão?</a:t>
            </a:r>
          </a:p>
        </p:txBody>
      </p:sp>
      <p:sp>
        <p:nvSpPr>
          <p:cNvPr id="26" name="CaixaDeTexto 25">
            <a:extLst>
              <a:ext uri="{FF2B5EF4-FFF2-40B4-BE49-F238E27FC236}">
                <a16:creationId xmlns:a16="http://schemas.microsoft.com/office/drawing/2014/main" id="{11DA9AFA-4136-D863-7F5F-AA0ED957A593}"/>
              </a:ext>
            </a:extLst>
          </p:cNvPr>
          <p:cNvSpPr txBox="1"/>
          <p:nvPr/>
        </p:nvSpPr>
        <p:spPr>
          <a:xfrm>
            <a:off x="6186851" y="1394533"/>
            <a:ext cx="5178627" cy="1222191"/>
          </a:xfrm>
          <a:prstGeom prst="rect">
            <a:avLst/>
          </a:prstGeom>
          <a:noFill/>
        </p:spPr>
        <p:txBody>
          <a:bodyPr wrap="square" rtlCol="0">
            <a:spAutoFit/>
          </a:bodyPr>
          <a:lstStyle/>
          <a:p>
            <a:pPr algn="ctr" defTabSz="948690" rtl="0"/>
            <a:r>
              <a:rPr lang="pt-BR" sz="2075" b="1" kern="1200" dirty="0">
                <a:solidFill>
                  <a:prstClr val="white"/>
                </a:solidFill>
                <a:latin typeface="Calibri" panose="020F0502020204030204"/>
                <a:ea typeface="+mn-ea"/>
                <a:cs typeface="+mn-cs"/>
              </a:rPr>
              <a:t>Segmentação por tipo de imóvel </a:t>
            </a:r>
            <a:endParaRPr lang="pt-BR" sz="2075" kern="1200" dirty="0">
              <a:solidFill>
                <a:prstClr val="white"/>
              </a:solidFill>
              <a:latin typeface="Calibri" panose="020F0502020204030204"/>
              <a:ea typeface="+mn-ea"/>
              <a:cs typeface="+mn-cs"/>
            </a:endParaRPr>
          </a:p>
          <a:p>
            <a:pPr algn="ctr" defTabSz="948690" rtl="0"/>
            <a:r>
              <a:rPr lang="pt-BR" sz="1660" kern="1200" dirty="0">
                <a:solidFill>
                  <a:srgbClr val="ECECF1"/>
                </a:solidFill>
                <a:latin typeface="Söhne"/>
                <a:ea typeface="+mn-ea"/>
                <a:cs typeface="+mn-cs"/>
              </a:rPr>
              <a:t>Os dados nos mostram a preferência por gênero para alocação e compra, sendo assim é possível criarmos estratégias de marketing.</a:t>
            </a:r>
            <a:endParaRPr lang="pt-BR" sz="1660" kern="1200" dirty="0">
              <a:solidFill>
                <a:prstClr val="white"/>
              </a:solidFill>
              <a:latin typeface="Calibri" panose="020F0502020204030204"/>
              <a:ea typeface="+mn-ea"/>
              <a:cs typeface="+mn-cs"/>
            </a:endParaRPr>
          </a:p>
        </p:txBody>
      </p:sp>
      <p:sp>
        <p:nvSpPr>
          <p:cNvPr id="27" name="CaixaDeTexto 26">
            <a:extLst>
              <a:ext uri="{FF2B5EF4-FFF2-40B4-BE49-F238E27FC236}">
                <a16:creationId xmlns:a16="http://schemas.microsoft.com/office/drawing/2014/main" id="{29637E06-F4F4-65B3-57CA-74564A8B2F36}"/>
              </a:ext>
            </a:extLst>
          </p:cNvPr>
          <p:cNvSpPr txBox="1"/>
          <p:nvPr/>
        </p:nvSpPr>
        <p:spPr>
          <a:xfrm>
            <a:off x="6281083" y="3107040"/>
            <a:ext cx="5178627" cy="1433469"/>
          </a:xfrm>
          <a:prstGeom prst="rect">
            <a:avLst/>
          </a:prstGeom>
          <a:noFill/>
        </p:spPr>
        <p:txBody>
          <a:bodyPr wrap="square" rtlCol="0">
            <a:spAutoFit/>
          </a:bodyPr>
          <a:lstStyle/>
          <a:p>
            <a:pPr algn="ctr" defTabSz="948690" rtl="0"/>
            <a:r>
              <a:rPr lang="pt-BR" sz="2075" b="1" kern="1200" dirty="0">
                <a:solidFill>
                  <a:prstClr val="white"/>
                </a:solidFill>
                <a:latin typeface="Söhne"/>
                <a:ea typeface="+mn-ea"/>
                <a:cs typeface="+mn-cs"/>
              </a:rPr>
              <a:t>Análise da Demanda de Clientes Corporativos</a:t>
            </a:r>
          </a:p>
          <a:p>
            <a:pPr algn="ctr" defTabSz="948690" rtl="0"/>
            <a:r>
              <a:rPr lang="pt-BR" sz="1660" kern="1200" dirty="0">
                <a:solidFill>
                  <a:srgbClr val="ECECF1"/>
                </a:solidFill>
                <a:latin typeface="Söhne"/>
                <a:ea typeface="+mn-ea"/>
                <a:cs typeface="+mn-cs"/>
              </a:rPr>
              <a:t>Se continuar crescendo a demanda significativa de clientes corporativos, isso pode influenciar na aquisição de propriedades adequadas para empresas ou outras entidades jurídicas.</a:t>
            </a:r>
            <a:endParaRPr lang="pt-BR" sz="1660" kern="1200" dirty="0">
              <a:solidFill>
                <a:prstClr val="white"/>
              </a:solidFill>
              <a:latin typeface="Calibri" panose="020F0502020204030204"/>
              <a:ea typeface="+mn-ea"/>
              <a:cs typeface="+mn-cs"/>
            </a:endParaRPr>
          </a:p>
        </p:txBody>
      </p:sp>
      <p:sp>
        <p:nvSpPr>
          <p:cNvPr id="32" name="Retângulo: Cantos Arredondados 31">
            <a:extLst>
              <a:ext uri="{FF2B5EF4-FFF2-40B4-BE49-F238E27FC236}">
                <a16:creationId xmlns:a16="http://schemas.microsoft.com/office/drawing/2014/main" id="{6B101A69-8329-2381-4CCD-C419F051DDC8}"/>
              </a:ext>
            </a:extLst>
          </p:cNvPr>
          <p:cNvSpPr/>
          <p:nvPr/>
        </p:nvSpPr>
        <p:spPr>
          <a:xfrm>
            <a:off x="1781334" y="1630256"/>
            <a:ext cx="2515333" cy="1692387"/>
          </a:xfrm>
          <a:prstGeom prst="roundRect">
            <a:avLst/>
          </a:prstGeom>
          <a:solidFill>
            <a:srgbClr val="24A48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48690" rtl="0"/>
            <a:endParaRPr lang="pt-BR" sz="1868" kern="1200" dirty="0">
              <a:solidFill>
                <a:prstClr val="white"/>
              </a:solidFill>
              <a:latin typeface="Calibri" panose="020F0502020204030204"/>
            </a:endParaRPr>
          </a:p>
        </p:txBody>
      </p:sp>
      <p:sp>
        <p:nvSpPr>
          <p:cNvPr id="33" name="CaixaDeTexto 32">
            <a:extLst>
              <a:ext uri="{FF2B5EF4-FFF2-40B4-BE49-F238E27FC236}">
                <a16:creationId xmlns:a16="http://schemas.microsoft.com/office/drawing/2014/main" id="{812D7691-A644-7938-179C-6E1F0C7D0A20}"/>
              </a:ext>
            </a:extLst>
          </p:cNvPr>
          <p:cNvSpPr txBox="1"/>
          <p:nvPr/>
        </p:nvSpPr>
        <p:spPr>
          <a:xfrm>
            <a:off x="1877073" y="1733972"/>
            <a:ext cx="2323856" cy="1420966"/>
          </a:xfrm>
          <a:prstGeom prst="rect">
            <a:avLst/>
          </a:prstGeom>
          <a:noFill/>
        </p:spPr>
        <p:txBody>
          <a:bodyPr wrap="square" rtlCol="0">
            <a:spAutoFit/>
          </a:bodyPr>
          <a:lstStyle/>
          <a:p>
            <a:pPr algn="ctr" defTabSz="948690" rtl="0"/>
            <a:r>
              <a:rPr lang="pt-BR" sz="4150" b="1" kern="1200" dirty="0">
                <a:solidFill>
                  <a:prstClr val="white"/>
                </a:solidFill>
                <a:latin typeface="Calibri" panose="020F0502020204030204"/>
                <a:ea typeface="+mn-ea"/>
                <a:cs typeface="+mn-cs"/>
              </a:rPr>
              <a:t>+</a:t>
            </a:r>
          </a:p>
          <a:p>
            <a:pPr algn="ctr" defTabSz="948690" rtl="0"/>
            <a:r>
              <a:rPr lang="pt-BR" sz="2075" b="1" kern="1200" dirty="0">
                <a:solidFill>
                  <a:prstClr val="white"/>
                </a:solidFill>
                <a:latin typeface="Calibri" panose="020F0502020204030204"/>
                <a:ea typeface="+mn-ea"/>
                <a:cs typeface="+mn-cs"/>
              </a:rPr>
              <a:t>Pessoas Jurídicas compram</a:t>
            </a:r>
            <a:endParaRPr lang="pt-BR" sz="4150" b="1" kern="1200" dirty="0">
              <a:solidFill>
                <a:prstClr val="white"/>
              </a:solidFill>
              <a:latin typeface="Calibri" panose="020F0502020204030204"/>
              <a:ea typeface="+mn-ea"/>
              <a:cs typeface="+mn-cs"/>
            </a:endParaRPr>
          </a:p>
        </p:txBody>
      </p:sp>
      <p:sp>
        <p:nvSpPr>
          <p:cNvPr id="34" name="CaixaDeTexto 33">
            <a:extLst>
              <a:ext uri="{FF2B5EF4-FFF2-40B4-BE49-F238E27FC236}">
                <a16:creationId xmlns:a16="http://schemas.microsoft.com/office/drawing/2014/main" id="{AFA8F8FA-14E8-0CD9-3B39-2A4D01B1D588}"/>
              </a:ext>
            </a:extLst>
          </p:cNvPr>
          <p:cNvSpPr txBox="1"/>
          <p:nvPr/>
        </p:nvSpPr>
        <p:spPr>
          <a:xfrm>
            <a:off x="6281083" y="5074474"/>
            <a:ext cx="5328039" cy="1752259"/>
          </a:xfrm>
          <a:prstGeom prst="rect">
            <a:avLst/>
          </a:prstGeom>
          <a:noFill/>
        </p:spPr>
        <p:txBody>
          <a:bodyPr wrap="square" rtlCol="0">
            <a:spAutoFit/>
          </a:bodyPr>
          <a:lstStyle/>
          <a:p>
            <a:pPr algn="ctr" defTabSz="948690" rtl="0"/>
            <a:r>
              <a:rPr lang="pt-BR" sz="2075" b="1" kern="1200" dirty="0">
                <a:solidFill>
                  <a:prstClr val="white"/>
                </a:solidFill>
                <a:latin typeface="Calibri" panose="020F0502020204030204"/>
                <a:ea typeface="+mn-ea"/>
                <a:cs typeface="+mn-cs"/>
              </a:rPr>
              <a:t>Estratégias por perfil</a:t>
            </a:r>
            <a:endParaRPr lang="pt-BR" sz="2075" kern="1200" dirty="0">
              <a:solidFill>
                <a:prstClr val="white"/>
              </a:solidFill>
              <a:latin typeface="Calibri" panose="020F0502020204030204"/>
              <a:ea typeface="+mn-ea"/>
              <a:cs typeface="+mn-cs"/>
            </a:endParaRPr>
          </a:p>
          <a:p>
            <a:pPr algn="ctr" defTabSz="948690" rtl="0"/>
            <a:r>
              <a:rPr lang="pt-BR" sz="1660" kern="1200" dirty="0">
                <a:solidFill>
                  <a:srgbClr val="ECECF1"/>
                </a:solidFill>
                <a:latin typeface="Söhne"/>
                <a:ea typeface="+mn-ea"/>
                <a:cs typeface="+mn-cs"/>
              </a:rPr>
              <a:t>Considere estratégias de por perfil para atender melhor às preferências e necessidades identificadas. Por exemplo, se mais mulheres estão alugando, destaque características de imóveis que podem ser particularmente atraentes para esse público.</a:t>
            </a:r>
            <a:endParaRPr lang="pt-BR" sz="1660" kern="1200" dirty="0">
              <a:solidFill>
                <a:prstClr val="white"/>
              </a:solidFill>
              <a:latin typeface="Söhne"/>
              <a:ea typeface="+mn-ea"/>
              <a:cs typeface="+mn-cs"/>
            </a:endParaRPr>
          </a:p>
        </p:txBody>
      </p:sp>
      <p:sp>
        <p:nvSpPr>
          <p:cNvPr id="2" name="Retângulo: Cantos Arredondados 1">
            <a:extLst>
              <a:ext uri="{FF2B5EF4-FFF2-40B4-BE49-F238E27FC236}">
                <a16:creationId xmlns:a16="http://schemas.microsoft.com/office/drawing/2014/main" id="{80D14257-1213-B272-FAA9-C32B25285A5C}"/>
              </a:ext>
            </a:extLst>
          </p:cNvPr>
          <p:cNvSpPr/>
          <p:nvPr/>
        </p:nvSpPr>
        <p:spPr>
          <a:xfrm>
            <a:off x="374256" y="3781491"/>
            <a:ext cx="2515333" cy="1692387"/>
          </a:xfrm>
          <a:prstGeom prst="roundRect">
            <a:avLst/>
          </a:prstGeom>
          <a:solidFill>
            <a:srgbClr val="24A48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48690" rtl="0"/>
            <a:endParaRPr lang="pt-BR" sz="1868" kern="1200" dirty="0">
              <a:solidFill>
                <a:prstClr val="white"/>
              </a:solidFill>
              <a:latin typeface="Calibri" panose="020F0502020204030204"/>
            </a:endParaRPr>
          </a:p>
        </p:txBody>
      </p:sp>
      <p:sp>
        <p:nvSpPr>
          <p:cNvPr id="3" name="CaixaDeTexto 2">
            <a:extLst>
              <a:ext uri="{FF2B5EF4-FFF2-40B4-BE49-F238E27FC236}">
                <a16:creationId xmlns:a16="http://schemas.microsoft.com/office/drawing/2014/main" id="{1844FE98-05E4-995A-BC10-1F248AE2B47A}"/>
              </a:ext>
            </a:extLst>
          </p:cNvPr>
          <p:cNvSpPr txBox="1"/>
          <p:nvPr/>
        </p:nvSpPr>
        <p:spPr>
          <a:xfrm>
            <a:off x="469995" y="3885207"/>
            <a:ext cx="2323856" cy="1420966"/>
          </a:xfrm>
          <a:prstGeom prst="rect">
            <a:avLst/>
          </a:prstGeom>
          <a:noFill/>
        </p:spPr>
        <p:txBody>
          <a:bodyPr wrap="square" rtlCol="0">
            <a:spAutoFit/>
          </a:bodyPr>
          <a:lstStyle/>
          <a:p>
            <a:pPr algn="ctr" defTabSz="948690" rtl="0"/>
            <a:r>
              <a:rPr lang="pt-BR" sz="4150" b="1" kern="1200" dirty="0">
                <a:solidFill>
                  <a:prstClr val="white"/>
                </a:solidFill>
                <a:latin typeface="Calibri" panose="020F0502020204030204"/>
                <a:ea typeface="+mn-ea"/>
                <a:cs typeface="+mn-cs"/>
              </a:rPr>
              <a:t>+</a:t>
            </a:r>
          </a:p>
          <a:p>
            <a:pPr algn="ctr" defTabSz="948690" rtl="0"/>
            <a:r>
              <a:rPr lang="pt-BR" sz="2075" b="1" kern="1200" dirty="0">
                <a:solidFill>
                  <a:prstClr val="white"/>
                </a:solidFill>
                <a:latin typeface="Calibri" panose="020F0502020204030204"/>
                <a:ea typeface="+mn-ea"/>
                <a:cs typeface="+mn-cs"/>
              </a:rPr>
              <a:t>Mulheres alugam imóveis</a:t>
            </a:r>
            <a:endParaRPr lang="pt-BR" sz="4150" b="1" kern="1200" dirty="0">
              <a:solidFill>
                <a:prstClr val="white"/>
              </a:solidFill>
              <a:latin typeface="Calibri" panose="020F0502020204030204"/>
              <a:ea typeface="+mn-ea"/>
              <a:cs typeface="+mn-cs"/>
            </a:endParaRPr>
          </a:p>
        </p:txBody>
      </p:sp>
      <p:sp>
        <p:nvSpPr>
          <p:cNvPr id="4" name="Retângulo: Cantos Arredondados 3">
            <a:extLst>
              <a:ext uri="{FF2B5EF4-FFF2-40B4-BE49-F238E27FC236}">
                <a16:creationId xmlns:a16="http://schemas.microsoft.com/office/drawing/2014/main" id="{B74333AD-33CE-34F6-C77B-4426FB5FB5C2}"/>
              </a:ext>
            </a:extLst>
          </p:cNvPr>
          <p:cNvSpPr/>
          <p:nvPr/>
        </p:nvSpPr>
        <p:spPr>
          <a:xfrm>
            <a:off x="3152147" y="3781491"/>
            <a:ext cx="2515333" cy="1692387"/>
          </a:xfrm>
          <a:prstGeom prst="roundRect">
            <a:avLst/>
          </a:prstGeom>
          <a:solidFill>
            <a:srgbClr val="24A48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48690" rtl="0"/>
            <a:endParaRPr lang="pt-BR" sz="1868" kern="1200" dirty="0">
              <a:solidFill>
                <a:prstClr val="white"/>
              </a:solidFill>
              <a:latin typeface="Calibri" panose="020F0502020204030204"/>
            </a:endParaRPr>
          </a:p>
        </p:txBody>
      </p:sp>
      <p:sp>
        <p:nvSpPr>
          <p:cNvPr id="5" name="CaixaDeTexto 4">
            <a:extLst>
              <a:ext uri="{FF2B5EF4-FFF2-40B4-BE49-F238E27FC236}">
                <a16:creationId xmlns:a16="http://schemas.microsoft.com/office/drawing/2014/main" id="{5853A824-A310-089B-31D0-9FAA2B790329}"/>
              </a:ext>
            </a:extLst>
          </p:cNvPr>
          <p:cNvSpPr txBox="1"/>
          <p:nvPr/>
        </p:nvSpPr>
        <p:spPr>
          <a:xfrm>
            <a:off x="3247887" y="3885207"/>
            <a:ext cx="2323856" cy="1420966"/>
          </a:xfrm>
          <a:prstGeom prst="rect">
            <a:avLst/>
          </a:prstGeom>
          <a:noFill/>
        </p:spPr>
        <p:txBody>
          <a:bodyPr wrap="square" rtlCol="0">
            <a:spAutoFit/>
          </a:bodyPr>
          <a:lstStyle/>
          <a:p>
            <a:pPr algn="ctr" defTabSz="948690" rtl="0"/>
            <a:r>
              <a:rPr lang="pt-BR" sz="4150" b="1" kern="1200" dirty="0">
                <a:solidFill>
                  <a:prstClr val="white"/>
                </a:solidFill>
                <a:latin typeface="Calibri" panose="020F0502020204030204"/>
                <a:ea typeface="+mn-ea"/>
                <a:cs typeface="+mn-cs"/>
              </a:rPr>
              <a:t>+</a:t>
            </a:r>
          </a:p>
          <a:p>
            <a:pPr algn="ctr" defTabSz="948690" rtl="0"/>
            <a:r>
              <a:rPr lang="pt-BR" sz="2075" b="1" kern="1200" dirty="0">
                <a:solidFill>
                  <a:prstClr val="white"/>
                </a:solidFill>
                <a:latin typeface="Calibri" panose="020F0502020204030204"/>
                <a:ea typeface="+mn-ea"/>
                <a:cs typeface="+mn-cs"/>
              </a:rPr>
              <a:t>Homens compram imóveis</a:t>
            </a:r>
            <a:endParaRPr lang="pt-BR" sz="4150" b="1" kern="1200" dirty="0">
              <a:solidFill>
                <a:prstClr val="white"/>
              </a:solidFill>
              <a:latin typeface="Calibri" panose="020F0502020204030204"/>
              <a:ea typeface="+mn-ea"/>
              <a:cs typeface="+mn-cs"/>
            </a:endParaRPr>
          </a:p>
        </p:txBody>
      </p:sp>
    </p:spTree>
    <p:extLst>
      <p:ext uri="{BB962C8B-B14F-4D97-AF65-F5344CB8AC3E}">
        <p14:creationId xmlns:p14="http://schemas.microsoft.com/office/powerpoint/2010/main" val="375180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62A33"/>
        </a:solidFill>
        <a:effectLst/>
      </p:bgPr>
    </p:bg>
    <p:spTree>
      <p:nvGrpSpPr>
        <p:cNvPr id="1" name=""/>
        <p:cNvGrpSpPr/>
        <p:nvPr/>
      </p:nvGrpSpPr>
      <p:grpSpPr>
        <a:xfrm>
          <a:off x="0" y="0"/>
          <a:ext cx="0" cy="0"/>
          <a:chOff x="0" y="0"/>
          <a:chExt cx="0" cy="0"/>
        </a:xfrm>
      </p:grpSpPr>
      <p:pic>
        <p:nvPicPr>
          <p:cNvPr id="27" name="Imagem 26" descr="Uma imagem contendo Mapa&#10;&#10;Descrição gerada automaticamente">
            <a:extLst>
              <a:ext uri="{FF2B5EF4-FFF2-40B4-BE49-F238E27FC236}">
                <a16:creationId xmlns:a16="http://schemas.microsoft.com/office/drawing/2014/main" id="{EBDC5EE7-5BCF-F6D0-532A-6D7501CCD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6067" y="1525963"/>
            <a:ext cx="8431895" cy="4722827"/>
          </a:xfrm>
          <a:prstGeom prst="rect">
            <a:avLst/>
          </a:prstGeom>
        </p:spPr>
      </p:pic>
      <p:sp>
        <p:nvSpPr>
          <p:cNvPr id="28" name="CaixaDeTexto 27">
            <a:extLst>
              <a:ext uri="{FF2B5EF4-FFF2-40B4-BE49-F238E27FC236}">
                <a16:creationId xmlns:a16="http://schemas.microsoft.com/office/drawing/2014/main" id="{563EC1AD-B2D9-6E08-03EF-17C9771D6D92}"/>
              </a:ext>
            </a:extLst>
          </p:cNvPr>
          <p:cNvSpPr txBox="1"/>
          <p:nvPr/>
        </p:nvSpPr>
        <p:spPr>
          <a:xfrm>
            <a:off x="257556" y="1766315"/>
            <a:ext cx="3674696" cy="4310796"/>
          </a:xfrm>
          <a:prstGeom prst="rect">
            <a:avLst/>
          </a:prstGeom>
          <a:noFill/>
        </p:spPr>
        <p:txBody>
          <a:bodyPr wrap="square" rtlCol="0">
            <a:spAutoFit/>
          </a:bodyPr>
          <a:lstStyle>
            <a:defPPr>
              <a:defRPr lang="pt-BR"/>
            </a:defPPr>
            <a:lvl1pPr marL="0" algn="l" defTabSz="958291" rtl="0" eaLnBrk="1" latinLnBrk="0" hangingPunct="1">
              <a:defRPr sz="1886" kern="1200">
                <a:solidFill>
                  <a:schemeClr val="tx1"/>
                </a:solidFill>
                <a:latin typeface="+mn-lt"/>
                <a:ea typeface="+mn-ea"/>
                <a:cs typeface="+mn-cs"/>
              </a:defRPr>
            </a:lvl1pPr>
            <a:lvl2pPr marL="479146" algn="l" defTabSz="958291" rtl="0" eaLnBrk="1" latinLnBrk="0" hangingPunct="1">
              <a:defRPr sz="1886" kern="1200">
                <a:solidFill>
                  <a:schemeClr val="tx1"/>
                </a:solidFill>
                <a:latin typeface="+mn-lt"/>
                <a:ea typeface="+mn-ea"/>
                <a:cs typeface="+mn-cs"/>
              </a:defRPr>
            </a:lvl2pPr>
            <a:lvl3pPr marL="958291" algn="l" defTabSz="958291" rtl="0" eaLnBrk="1" latinLnBrk="0" hangingPunct="1">
              <a:defRPr sz="1886" kern="1200">
                <a:solidFill>
                  <a:schemeClr val="tx1"/>
                </a:solidFill>
                <a:latin typeface="+mn-lt"/>
                <a:ea typeface="+mn-ea"/>
                <a:cs typeface="+mn-cs"/>
              </a:defRPr>
            </a:lvl3pPr>
            <a:lvl4pPr marL="1437437" algn="l" defTabSz="958291" rtl="0" eaLnBrk="1" latinLnBrk="0" hangingPunct="1">
              <a:defRPr sz="1886" kern="1200">
                <a:solidFill>
                  <a:schemeClr val="tx1"/>
                </a:solidFill>
                <a:latin typeface="+mn-lt"/>
                <a:ea typeface="+mn-ea"/>
                <a:cs typeface="+mn-cs"/>
              </a:defRPr>
            </a:lvl4pPr>
            <a:lvl5pPr marL="1916582" algn="l" defTabSz="958291" rtl="0" eaLnBrk="1" latinLnBrk="0" hangingPunct="1">
              <a:defRPr sz="1886" kern="1200">
                <a:solidFill>
                  <a:schemeClr val="tx1"/>
                </a:solidFill>
                <a:latin typeface="+mn-lt"/>
                <a:ea typeface="+mn-ea"/>
                <a:cs typeface="+mn-cs"/>
              </a:defRPr>
            </a:lvl5pPr>
            <a:lvl6pPr marL="2395728" algn="l" defTabSz="958291" rtl="0" eaLnBrk="1" latinLnBrk="0" hangingPunct="1">
              <a:defRPr sz="1886" kern="1200">
                <a:solidFill>
                  <a:schemeClr val="tx1"/>
                </a:solidFill>
                <a:latin typeface="+mn-lt"/>
                <a:ea typeface="+mn-ea"/>
                <a:cs typeface="+mn-cs"/>
              </a:defRPr>
            </a:lvl6pPr>
            <a:lvl7pPr marL="2874874" algn="l" defTabSz="958291" rtl="0" eaLnBrk="1" latinLnBrk="0" hangingPunct="1">
              <a:defRPr sz="1886" kern="1200">
                <a:solidFill>
                  <a:schemeClr val="tx1"/>
                </a:solidFill>
                <a:latin typeface="+mn-lt"/>
                <a:ea typeface="+mn-ea"/>
                <a:cs typeface="+mn-cs"/>
              </a:defRPr>
            </a:lvl7pPr>
            <a:lvl8pPr marL="3354019" algn="l" defTabSz="958291" rtl="0" eaLnBrk="1" latinLnBrk="0" hangingPunct="1">
              <a:defRPr sz="1886" kern="1200">
                <a:solidFill>
                  <a:schemeClr val="tx1"/>
                </a:solidFill>
                <a:latin typeface="+mn-lt"/>
                <a:ea typeface="+mn-ea"/>
                <a:cs typeface="+mn-cs"/>
              </a:defRPr>
            </a:lvl8pPr>
            <a:lvl9pPr marL="3833165" algn="l" defTabSz="958291" rtl="0" eaLnBrk="1" latinLnBrk="0" hangingPunct="1">
              <a:defRPr sz="1886" kern="1200">
                <a:solidFill>
                  <a:schemeClr val="tx1"/>
                </a:solidFill>
                <a:latin typeface="+mn-lt"/>
                <a:ea typeface="+mn-ea"/>
                <a:cs typeface="+mn-cs"/>
              </a:defRPr>
            </a:lvl9pPr>
          </a:lstStyle>
          <a:p>
            <a:pPr marL="355759" indent="-355759">
              <a:buFont typeface="Wingdings" panose="05000000000000000000" pitchFamily="2" charset="2"/>
              <a:buChar char="ü"/>
            </a:pPr>
            <a:r>
              <a:rPr lang="pt-BR" sz="2490" dirty="0">
                <a:solidFill>
                  <a:schemeClr val="bg1"/>
                </a:solidFill>
              </a:rPr>
              <a:t>As proptechs são startups focadas no mercado imobiliário;</a:t>
            </a:r>
          </a:p>
          <a:p>
            <a:pPr marL="355759" indent="-355759">
              <a:buFont typeface="Wingdings" panose="05000000000000000000" pitchFamily="2" charset="2"/>
              <a:buChar char="ü"/>
            </a:pPr>
            <a:endParaRPr lang="pt-BR" sz="2490" dirty="0">
              <a:solidFill>
                <a:schemeClr val="bg1"/>
              </a:solidFill>
            </a:endParaRPr>
          </a:p>
          <a:p>
            <a:pPr marL="355759" indent="-355759">
              <a:buFont typeface="Wingdings" panose="05000000000000000000" pitchFamily="2" charset="2"/>
              <a:buChar char="ü"/>
            </a:pPr>
            <a:r>
              <a:rPr lang="pt-BR" sz="2490" dirty="0">
                <a:solidFill>
                  <a:schemeClr val="bg1"/>
                </a:solidFill>
              </a:rPr>
              <a:t>Atuam na venda e aluguel de imóveis;</a:t>
            </a:r>
          </a:p>
          <a:p>
            <a:pPr marL="355759" indent="-355759">
              <a:buFont typeface="Wingdings" panose="05000000000000000000" pitchFamily="2" charset="2"/>
              <a:buChar char="ü"/>
            </a:pPr>
            <a:endParaRPr lang="pt-BR" sz="2490" dirty="0">
              <a:solidFill>
                <a:schemeClr val="bg1"/>
              </a:solidFill>
            </a:endParaRPr>
          </a:p>
          <a:p>
            <a:pPr marL="355759" indent="-355759">
              <a:buFont typeface="Wingdings" panose="05000000000000000000" pitchFamily="2" charset="2"/>
              <a:buChar char="ü"/>
            </a:pPr>
            <a:r>
              <a:rPr lang="pt-BR" sz="2490" dirty="0">
                <a:solidFill>
                  <a:schemeClr val="bg1"/>
                </a:solidFill>
              </a:rPr>
              <a:t>Oferecem serviços que facilitam a vida de quem busca fazer negócios com imóveis;</a:t>
            </a:r>
          </a:p>
        </p:txBody>
      </p:sp>
      <p:sp>
        <p:nvSpPr>
          <p:cNvPr id="31" name="CaixaDeTexto 30">
            <a:extLst>
              <a:ext uri="{FF2B5EF4-FFF2-40B4-BE49-F238E27FC236}">
                <a16:creationId xmlns:a16="http://schemas.microsoft.com/office/drawing/2014/main" id="{17A00E6A-562A-B822-A954-9B77DD1D2D6C}"/>
              </a:ext>
            </a:extLst>
          </p:cNvPr>
          <p:cNvSpPr txBox="1"/>
          <p:nvPr/>
        </p:nvSpPr>
        <p:spPr>
          <a:xfrm>
            <a:off x="257556" y="408349"/>
            <a:ext cx="4014746" cy="1117614"/>
          </a:xfrm>
          <a:prstGeom prst="rect">
            <a:avLst/>
          </a:prstGeom>
          <a:noFill/>
        </p:spPr>
        <p:txBody>
          <a:bodyPr wrap="square" rtlCol="0">
            <a:spAutoFit/>
          </a:bodyPr>
          <a:lstStyle>
            <a:defPPr>
              <a:defRPr lang="pt-BR"/>
            </a:defPPr>
            <a:lvl1pPr marL="0" algn="l" defTabSz="958291" rtl="0" eaLnBrk="1" latinLnBrk="0" hangingPunct="1">
              <a:defRPr sz="1886" kern="1200">
                <a:solidFill>
                  <a:schemeClr val="tx1"/>
                </a:solidFill>
                <a:latin typeface="+mn-lt"/>
                <a:ea typeface="+mn-ea"/>
                <a:cs typeface="+mn-cs"/>
              </a:defRPr>
            </a:lvl1pPr>
            <a:lvl2pPr marL="479146" algn="l" defTabSz="958291" rtl="0" eaLnBrk="1" latinLnBrk="0" hangingPunct="1">
              <a:defRPr sz="1886" kern="1200">
                <a:solidFill>
                  <a:schemeClr val="tx1"/>
                </a:solidFill>
                <a:latin typeface="+mn-lt"/>
                <a:ea typeface="+mn-ea"/>
                <a:cs typeface="+mn-cs"/>
              </a:defRPr>
            </a:lvl2pPr>
            <a:lvl3pPr marL="958291" algn="l" defTabSz="958291" rtl="0" eaLnBrk="1" latinLnBrk="0" hangingPunct="1">
              <a:defRPr sz="1886" kern="1200">
                <a:solidFill>
                  <a:schemeClr val="tx1"/>
                </a:solidFill>
                <a:latin typeface="+mn-lt"/>
                <a:ea typeface="+mn-ea"/>
                <a:cs typeface="+mn-cs"/>
              </a:defRPr>
            </a:lvl3pPr>
            <a:lvl4pPr marL="1437437" algn="l" defTabSz="958291" rtl="0" eaLnBrk="1" latinLnBrk="0" hangingPunct="1">
              <a:defRPr sz="1886" kern="1200">
                <a:solidFill>
                  <a:schemeClr val="tx1"/>
                </a:solidFill>
                <a:latin typeface="+mn-lt"/>
                <a:ea typeface="+mn-ea"/>
                <a:cs typeface="+mn-cs"/>
              </a:defRPr>
            </a:lvl4pPr>
            <a:lvl5pPr marL="1916582" algn="l" defTabSz="958291" rtl="0" eaLnBrk="1" latinLnBrk="0" hangingPunct="1">
              <a:defRPr sz="1886" kern="1200">
                <a:solidFill>
                  <a:schemeClr val="tx1"/>
                </a:solidFill>
                <a:latin typeface="+mn-lt"/>
                <a:ea typeface="+mn-ea"/>
                <a:cs typeface="+mn-cs"/>
              </a:defRPr>
            </a:lvl5pPr>
            <a:lvl6pPr marL="2395728" algn="l" defTabSz="958291" rtl="0" eaLnBrk="1" latinLnBrk="0" hangingPunct="1">
              <a:defRPr sz="1886" kern="1200">
                <a:solidFill>
                  <a:schemeClr val="tx1"/>
                </a:solidFill>
                <a:latin typeface="+mn-lt"/>
                <a:ea typeface="+mn-ea"/>
                <a:cs typeface="+mn-cs"/>
              </a:defRPr>
            </a:lvl6pPr>
            <a:lvl7pPr marL="2874874" algn="l" defTabSz="958291" rtl="0" eaLnBrk="1" latinLnBrk="0" hangingPunct="1">
              <a:defRPr sz="1886" kern="1200">
                <a:solidFill>
                  <a:schemeClr val="tx1"/>
                </a:solidFill>
                <a:latin typeface="+mn-lt"/>
                <a:ea typeface="+mn-ea"/>
                <a:cs typeface="+mn-cs"/>
              </a:defRPr>
            </a:lvl7pPr>
            <a:lvl8pPr marL="3354019" algn="l" defTabSz="958291" rtl="0" eaLnBrk="1" latinLnBrk="0" hangingPunct="1">
              <a:defRPr sz="1886" kern="1200">
                <a:solidFill>
                  <a:schemeClr val="tx1"/>
                </a:solidFill>
                <a:latin typeface="+mn-lt"/>
                <a:ea typeface="+mn-ea"/>
                <a:cs typeface="+mn-cs"/>
              </a:defRPr>
            </a:lvl8pPr>
            <a:lvl9pPr marL="3833165" algn="l" defTabSz="958291" rtl="0" eaLnBrk="1" latinLnBrk="0" hangingPunct="1">
              <a:defRPr sz="1886" kern="1200">
                <a:solidFill>
                  <a:schemeClr val="tx1"/>
                </a:solidFill>
                <a:latin typeface="+mn-lt"/>
                <a:ea typeface="+mn-ea"/>
                <a:cs typeface="+mn-cs"/>
              </a:defRPr>
            </a:lvl9pPr>
          </a:lstStyle>
          <a:p>
            <a:r>
              <a:rPr lang="pt-BR" sz="3320" b="1" dirty="0">
                <a:solidFill>
                  <a:srgbClr val="24A48B"/>
                </a:solidFill>
                <a:effectLst/>
                <a:ea typeface="Calibri" panose="020F0502020204030204" pitchFamily="34" charset="0"/>
                <a:cs typeface="Times New Roman" panose="02020603050405020304" pitchFamily="18" charset="0"/>
              </a:rPr>
              <a:t>Motivação do Projeto </a:t>
            </a:r>
            <a:endParaRPr lang="pt-BR" sz="3320" dirty="0">
              <a:solidFill>
                <a:srgbClr val="24A48B"/>
              </a:solidFill>
              <a:effectLst/>
              <a:ea typeface="Calibri" panose="020F0502020204030204" pitchFamily="34" charset="0"/>
              <a:cs typeface="Times New Roman" panose="02020603050405020304" pitchFamily="18" charset="0"/>
            </a:endParaRPr>
          </a:p>
          <a:p>
            <a:endParaRPr lang="pt-BR" sz="3320" dirty="0">
              <a:solidFill>
                <a:srgbClr val="24A48B"/>
              </a:solidFill>
            </a:endParaRPr>
          </a:p>
        </p:txBody>
      </p:sp>
      <p:sp>
        <p:nvSpPr>
          <p:cNvPr id="37" name="CaixaDeTexto 36">
            <a:hlinkClick r:id="rId3"/>
            <a:extLst>
              <a:ext uri="{FF2B5EF4-FFF2-40B4-BE49-F238E27FC236}">
                <a16:creationId xmlns:a16="http://schemas.microsoft.com/office/drawing/2014/main" id="{1088904A-5680-8B5C-D1DB-56396D225FA6}"/>
              </a:ext>
            </a:extLst>
          </p:cNvPr>
          <p:cNvSpPr txBox="1"/>
          <p:nvPr/>
        </p:nvSpPr>
        <p:spPr>
          <a:xfrm>
            <a:off x="4066067" y="6317464"/>
            <a:ext cx="7397035" cy="319319"/>
          </a:xfrm>
          <a:prstGeom prst="rect">
            <a:avLst/>
          </a:prstGeom>
          <a:noFill/>
        </p:spPr>
        <p:txBody>
          <a:bodyPr wrap="square" rtlCol="0">
            <a:spAutoFit/>
          </a:bodyPr>
          <a:lstStyle>
            <a:defPPr>
              <a:defRPr lang="pt-BR"/>
            </a:defPPr>
            <a:lvl1pPr marL="0" algn="l" defTabSz="958291" rtl="0" eaLnBrk="1" latinLnBrk="0" hangingPunct="1">
              <a:defRPr sz="1886" kern="1200">
                <a:solidFill>
                  <a:schemeClr val="tx1"/>
                </a:solidFill>
                <a:latin typeface="+mn-lt"/>
                <a:ea typeface="+mn-ea"/>
                <a:cs typeface="+mn-cs"/>
              </a:defRPr>
            </a:lvl1pPr>
            <a:lvl2pPr marL="479146" algn="l" defTabSz="958291" rtl="0" eaLnBrk="1" latinLnBrk="0" hangingPunct="1">
              <a:defRPr sz="1886" kern="1200">
                <a:solidFill>
                  <a:schemeClr val="tx1"/>
                </a:solidFill>
                <a:latin typeface="+mn-lt"/>
                <a:ea typeface="+mn-ea"/>
                <a:cs typeface="+mn-cs"/>
              </a:defRPr>
            </a:lvl2pPr>
            <a:lvl3pPr marL="958291" algn="l" defTabSz="958291" rtl="0" eaLnBrk="1" latinLnBrk="0" hangingPunct="1">
              <a:defRPr sz="1886" kern="1200">
                <a:solidFill>
                  <a:schemeClr val="tx1"/>
                </a:solidFill>
                <a:latin typeface="+mn-lt"/>
                <a:ea typeface="+mn-ea"/>
                <a:cs typeface="+mn-cs"/>
              </a:defRPr>
            </a:lvl3pPr>
            <a:lvl4pPr marL="1437437" algn="l" defTabSz="958291" rtl="0" eaLnBrk="1" latinLnBrk="0" hangingPunct="1">
              <a:defRPr sz="1886" kern="1200">
                <a:solidFill>
                  <a:schemeClr val="tx1"/>
                </a:solidFill>
                <a:latin typeface="+mn-lt"/>
                <a:ea typeface="+mn-ea"/>
                <a:cs typeface="+mn-cs"/>
              </a:defRPr>
            </a:lvl4pPr>
            <a:lvl5pPr marL="1916582" algn="l" defTabSz="958291" rtl="0" eaLnBrk="1" latinLnBrk="0" hangingPunct="1">
              <a:defRPr sz="1886" kern="1200">
                <a:solidFill>
                  <a:schemeClr val="tx1"/>
                </a:solidFill>
                <a:latin typeface="+mn-lt"/>
                <a:ea typeface="+mn-ea"/>
                <a:cs typeface="+mn-cs"/>
              </a:defRPr>
            </a:lvl5pPr>
            <a:lvl6pPr marL="2395728" algn="l" defTabSz="958291" rtl="0" eaLnBrk="1" latinLnBrk="0" hangingPunct="1">
              <a:defRPr sz="1886" kern="1200">
                <a:solidFill>
                  <a:schemeClr val="tx1"/>
                </a:solidFill>
                <a:latin typeface="+mn-lt"/>
                <a:ea typeface="+mn-ea"/>
                <a:cs typeface="+mn-cs"/>
              </a:defRPr>
            </a:lvl6pPr>
            <a:lvl7pPr marL="2874874" algn="l" defTabSz="958291" rtl="0" eaLnBrk="1" latinLnBrk="0" hangingPunct="1">
              <a:defRPr sz="1886" kern="1200">
                <a:solidFill>
                  <a:schemeClr val="tx1"/>
                </a:solidFill>
                <a:latin typeface="+mn-lt"/>
                <a:ea typeface="+mn-ea"/>
                <a:cs typeface="+mn-cs"/>
              </a:defRPr>
            </a:lvl7pPr>
            <a:lvl8pPr marL="3354019" algn="l" defTabSz="958291" rtl="0" eaLnBrk="1" latinLnBrk="0" hangingPunct="1">
              <a:defRPr sz="1886" kern="1200">
                <a:solidFill>
                  <a:schemeClr val="tx1"/>
                </a:solidFill>
                <a:latin typeface="+mn-lt"/>
                <a:ea typeface="+mn-ea"/>
                <a:cs typeface="+mn-cs"/>
              </a:defRPr>
            </a:lvl8pPr>
            <a:lvl9pPr marL="3833165" algn="l" defTabSz="958291" rtl="0" eaLnBrk="1" latinLnBrk="0" hangingPunct="1">
              <a:defRPr sz="1886" kern="1200">
                <a:solidFill>
                  <a:schemeClr val="tx1"/>
                </a:solidFill>
                <a:latin typeface="+mn-lt"/>
                <a:ea typeface="+mn-ea"/>
                <a:cs typeface="+mn-cs"/>
              </a:defRPr>
            </a:lvl9pPr>
          </a:lstStyle>
          <a:p>
            <a:r>
              <a:rPr lang="pt-BR" sz="1453" dirty="0">
                <a:solidFill>
                  <a:srgbClr val="3FE5BC"/>
                </a:solidFill>
              </a:rPr>
              <a:t>FONTE: https://materiais.terracotta.ventures/mapa-das-construtechs-e-proptechs-brasil-2023</a:t>
            </a:r>
          </a:p>
        </p:txBody>
      </p:sp>
    </p:spTree>
    <p:extLst>
      <p:ext uri="{BB962C8B-B14F-4D97-AF65-F5344CB8AC3E}">
        <p14:creationId xmlns:p14="http://schemas.microsoft.com/office/powerpoint/2010/main" val="1332911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22860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262A33"/>
          </a:solidFill>
        </p:spPr>
        <p:txBody>
          <a:bodyPr wrap="square" lIns="0" tIns="0" rIns="0" bIns="0" rtlCol="0"/>
          <a:lstStyle/>
          <a:p>
            <a:endParaRPr/>
          </a:p>
        </p:txBody>
      </p:sp>
      <p:grpSp>
        <p:nvGrpSpPr>
          <p:cNvPr id="4" name="object 4"/>
          <p:cNvGrpSpPr/>
          <p:nvPr/>
        </p:nvGrpSpPr>
        <p:grpSpPr>
          <a:xfrm>
            <a:off x="276225" y="276225"/>
            <a:ext cx="3438525" cy="2009775"/>
            <a:chOff x="276225" y="276225"/>
            <a:chExt cx="3438525" cy="2009775"/>
          </a:xfrm>
        </p:grpSpPr>
        <p:sp>
          <p:nvSpPr>
            <p:cNvPr id="5" name="object 5"/>
            <p:cNvSpPr/>
            <p:nvPr/>
          </p:nvSpPr>
          <p:spPr>
            <a:xfrm>
              <a:off x="290512" y="290512"/>
              <a:ext cx="257175" cy="257175"/>
            </a:xfrm>
            <a:custGeom>
              <a:avLst/>
              <a:gdLst/>
              <a:ahLst/>
              <a:cxnLst/>
              <a:rect l="l" t="t" r="r" b="b"/>
              <a:pathLst>
                <a:path w="257175" h="257175">
                  <a:moveTo>
                    <a:pt x="257175" y="128587"/>
                  </a:moveTo>
                  <a:lnTo>
                    <a:pt x="257175" y="137030"/>
                  </a:lnTo>
                  <a:lnTo>
                    <a:pt x="256351" y="145392"/>
                  </a:lnTo>
                  <a:lnTo>
                    <a:pt x="254704" y="153673"/>
                  </a:lnTo>
                  <a:lnTo>
                    <a:pt x="253057" y="161954"/>
                  </a:lnTo>
                  <a:lnTo>
                    <a:pt x="250617" y="169995"/>
                  </a:lnTo>
                  <a:lnTo>
                    <a:pt x="247387" y="177795"/>
                  </a:lnTo>
                  <a:lnTo>
                    <a:pt x="244156" y="185596"/>
                  </a:lnTo>
                  <a:lnTo>
                    <a:pt x="240194" y="193006"/>
                  </a:lnTo>
                  <a:lnTo>
                    <a:pt x="235503" y="200026"/>
                  </a:lnTo>
                  <a:lnTo>
                    <a:pt x="230813" y="207046"/>
                  </a:lnTo>
                  <a:lnTo>
                    <a:pt x="225482" y="213541"/>
                  </a:lnTo>
                  <a:lnTo>
                    <a:pt x="219512" y="219512"/>
                  </a:lnTo>
                  <a:lnTo>
                    <a:pt x="213541" y="225482"/>
                  </a:lnTo>
                  <a:lnTo>
                    <a:pt x="207046" y="230813"/>
                  </a:lnTo>
                  <a:lnTo>
                    <a:pt x="200026" y="235503"/>
                  </a:lnTo>
                  <a:lnTo>
                    <a:pt x="193006" y="240194"/>
                  </a:lnTo>
                  <a:lnTo>
                    <a:pt x="185596" y="244156"/>
                  </a:lnTo>
                  <a:lnTo>
                    <a:pt x="177795" y="247387"/>
                  </a:lnTo>
                  <a:lnTo>
                    <a:pt x="169995" y="250617"/>
                  </a:lnTo>
                  <a:lnTo>
                    <a:pt x="161954" y="253057"/>
                  </a:lnTo>
                  <a:lnTo>
                    <a:pt x="153673" y="254704"/>
                  </a:lnTo>
                  <a:lnTo>
                    <a:pt x="145392" y="256351"/>
                  </a:lnTo>
                  <a:lnTo>
                    <a:pt x="137030" y="257175"/>
                  </a:lnTo>
                  <a:lnTo>
                    <a:pt x="128587" y="257175"/>
                  </a:lnTo>
                  <a:lnTo>
                    <a:pt x="120144" y="257175"/>
                  </a:lnTo>
                  <a:lnTo>
                    <a:pt x="79379" y="247387"/>
                  </a:lnTo>
                  <a:lnTo>
                    <a:pt x="71578" y="244156"/>
                  </a:lnTo>
                  <a:lnTo>
                    <a:pt x="64168" y="240194"/>
                  </a:lnTo>
                  <a:lnTo>
                    <a:pt x="57148" y="235503"/>
                  </a:lnTo>
                  <a:lnTo>
                    <a:pt x="50127" y="230813"/>
                  </a:lnTo>
                  <a:lnTo>
                    <a:pt x="43632" y="225482"/>
                  </a:lnTo>
                  <a:lnTo>
                    <a:pt x="37662" y="219512"/>
                  </a:lnTo>
                  <a:lnTo>
                    <a:pt x="31692" y="213541"/>
                  </a:lnTo>
                  <a:lnTo>
                    <a:pt x="26361" y="207046"/>
                  </a:lnTo>
                  <a:lnTo>
                    <a:pt x="21670" y="200026"/>
                  </a:lnTo>
                  <a:lnTo>
                    <a:pt x="16980" y="193006"/>
                  </a:lnTo>
                  <a:lnTo>
                    <a:pt x="13019" y="185596"/>
                  </a:lnTo>
                  <a:lnTo>
                    <a:pt x="9788" y="177795"/>
                  </a:lnTo>
                  <a:lnTo>
                    <a:pt x="6557" y="169995"/>
                  </a:lnTo>
                  <a:lnTo>
                    <a:pt x="4117" y="161954"/>
                  </a:lnTo>
                  <a:lnTo>
                    <a:pt x="2470" y="153673"/>
                  </a:lnTo>
                  <a:lnTo>
                    <a:pt x="823" y="145392"/>
                  </a:lnTo>
                  <a:lnTo>
                    <a:pt x="0" y="137030"/>
                  </a:lnTo>
                  <a:lnTo>
                    <a:pt x="0" y="128587"/>
                  </a:lnTo>
                  <a:lnTo>
                    <a:pt x="0" y="120144"/>
                  </a:lnTo>
                  <a:lnTo>
                    <a:pt x="823" y="111782"/>
                  </a:lnTo>
                  <a:lnTo>
                    <a:pt x="2470" y="103501"/>
                  </a:lnTo>
                  <a:lnTo>
                    <a:pt x="4117" y="95220"/>
                  </a:lnTo>
                  <a:lnTo>
                    <a:pt x="6557" y="87179"/>
                  </a:lnTo>
                  <a:lnTo>
                    <a:pt x="9788" y="79379"/>
                  </a:lnTo>
                  <a:lnTo>
                    <a:pt x="13019" y="71578"/>
                  </a:lnTo>
                  <a:lnTo>
                    <a:pt x="16980" y="64168"/>
                  </a:lnTo>
                  <a:lnTo>
                    <a:pt x="21670" y="57148"/>
                  </a:lnTo>
                  <a:lnTo>
                    <a:pt x="26361" y="50127"/>
                  </a:lnTo>
                  <a:lnTo>
                    <a:pt x="31692" y="43632"/>
                  </a:lnTo>
                  <a:lnTo>
                    <a:pt x="37662" y="37662"/>
                  </a:lnTo>
                  <a:lnTo>
                    <a:pt x="43632" y="31692"/>
                  </a:lnTo>
                  <a:lnTo>
                    <a:pt x="50127" y="26361"/>
                  </a:lnTo>
                  <a:lnTo>
                    <a:pt x="57148" y="21670"/>
                  </a:lnTo>
                  <a:lnTo>
                    <a:pt x="64168" y="16980"/>
                  </a:lnTo>
                  <a:lnTo>
                    <a:pt x="71578" y="13019"/>
                  </a:lnTo>
                  <a:lnTo>
                    <a:pt x="79379" y="9788"/>
                  </a:lnTo>
                  <a:lnTo>
                    <a:pt x="87179" y="6557"/>
                  </a:lnTo>
                  <a:lnTo>
                    <a:pt x="95220" y="4117"/>
                  </a:lnTo>
                  <a:lnTo>
                    <a:pt x="103501" y="2470"/>
                  </a:lnTo>
                  <a:lnTo>
                    <a:pt x="111782" y="823"/>
                  </a:lnTo>
                  <a:lnTo>
                    <a:pt x="120144" y="0"/>
                  </a:lnTo>
                  <a:lnTo>
                    <a:pt x="128587" y="0"/>
                  </a:lnTo>
                  <a:lnTo>
                    <a:pt x="137030" y="0"/>
                  </a:lnTo>
                  <a:lnTo>
                    <a:pt x="177795" y="9788"/>
                  </a:lnTo>
                  <a:lnTo>
                    <a:pt x="185596" y="13019"/>
                  </a:lnTo>
                  <a:lnTo>
                    <a:pt x="193006" y="16980"/>
                  </a:lnTo>
                  <a:lnTo>
                    <a:pt x="200026" y="21670"/>
                  </a:lnTo>
                  <a:lnTo>
                    <a:pt x="207046" y="26361"/>
                  </a:lnTo>
                  <a:lnTo>
                    <a:pt x="213541" y="31692"/>
                  </a:lnTo>
                  <a:lnTo>
                    <a:pt x="219512" y="37662"/>
                  </a:lnTo>
                  <a:lnTo>
                    <a:pt x="225482" y="43632"/>
                  </a:lnTo>
                  <a:lnTo>
                    <a:pt x="230813" y="50127"/>
                  </a:lnTo>
                  <a:lnTo>
                    <a:pt x="235503" y="57148"/>
                  </a:lnTo>
                  <a:lnTo>
                    <a:pt x="240194" y="64168"/>
                  </a:lnTo>
                  <a:lnTo>
                    <a:pt x="244156" y="71578"/>
                  </a:lnTo>
                  <a:lnTo>
                    <a:pt x="247387" y="79379"/>
                  </a:lnTo>
                  <a:lnTo>
                    <a:pt x="250617" y="87179"/>
                  </a:lnTo>
                  <a:lnTo>
                    <a:pt x="253057" y="95220"/>
                  </a:lnTo>
                  <a:lnTo>
                    <a:pt x="254704" y="103501"/>
                  </a:lnTo>
                  <a:lnTo>
                    <a:pt x="256351" y="111782"/>
                  </a:lnTo>
                  <a:lnTo>
                    <a:pt x="257175" y="120144"/>
                  </a:lnTo>
                  <a:lnTo>
                    <a:pt x="257175" y="128587"/>
                  </a:lnTo>
                  <a:close/>
                </a:path>
                <a:path w="257175" h="257175">
                  <a:moveTo>
                    <a:pt x="214312" y="128587"/>
                  </a:moveTo>
                  <a:lnTo>
                    <a:pt x="52387" y="128587"/>
                  </a:lnTo>
                </a:path>
                <a:path w="257175" h="257175">
                  <a:moveTo>
                    <a:pt x="128587" y="52387"/>
                  </a:moveTo>
                  <a:lnTo>
                    <a:pt x="52387" y="128587"/>
                  </a:lnTo>
                  <a:lnTo>
                    <a:pt x="128587" y="204787"/>
                  </a:lnTo>
                </a:path>
              </a:pathLst>
            </a:custGeom>
            <a:ln w="28575">
              <a:solidFill>
                <a:srgbClr val="BCBED0"/>
              </a:solidFill>
            </a:ln>
          </p:spPr>
          <p:txBody>
            <a:bodyPr wrap="square" lIns="0" tIns="0" rIns="0" bIns="0" rtlCol="0"/>
            <a:lstStyle/>
            <a:p>
              <a:endParaRPr/>
            </a:p>
          </p:txBody>
        </p:sp>
        <p:sp>
          <p:nvSpPr>
            <p:cNvPr id="6" name="object 6"/>
            <p:cNvSpPr/>
            <p:nvPr/>
          </p:nvSpPr>
          <p:spPr>
            <a:xfrm>
              <a:off x="419100" y="419100"/>
              <a:ext cx="3295650" cy="1866900"/>
            </a:xfrm>
            <a:custGeom>
              <a:avLst/>
              <a:gdLst/>
              <a:ahLst/>
              <a:cxnLst/>
              <a:rect l="l" t="t" r="r" b="b"/>
              <a:pathLst>
                <a:path w="3295650" h="1866900">
                  <a:moveTo>
                    <a:pt x="3295650" y="1866900"/>
                  </a:moveTo>
                  <a:lnTo>
                    <a:pt x="0" y="1866900"/>
                  </a:lnTo>
                  <a:lnTo>
                    <a:pt x="0" y="0"/>
                  </a:lnTo>
                  <a:lnTo>
                    <a:pt x="3295650" y="0"/>
                  </a:lnTo>
                  <a:lnTo>
                    <a:pt x="3295650" y="1866900"/>
                  </a:lnTo>
                  <a:close/>
                </a:path>
              </a:pathLst>
            </a:custGeom>
            <a:solidFill>
              <a:srgbClr val="343741"/>
            </a:solidFill>
          </p:spPr>
          <p:txBody>
            <a:bodyPr wrap="square" lIns="0" tIns="0" rIns="0" bIns="0" rtlCol="0"/>
            <a:lstStyle/>
            <a:p>
              <a:endParaRPr/>
            </a:p>
          </p:txBody>
        </p:sp>
      </p:grpSp>
      <p:sp>
        <p:nvSpPr>
          <p:cNvPr id="7" name="object 7"/>
          <p:cNvSpPr txBox="1"/>
          <p:nvPr/>
        </p:nvSpPr>
        <p:spPr>
          <a:xfrm>
            <a:off x="419100" y="3752850"/>
            <a:ext cx="3295650" cy="1556195"/>
          </a:xfrm>
          <a:prstGeom prst="rect">
            <a:avLst/>
          </a:prstGeom>
          <a:solidFill>
            <a:srgbClr val="343741"/>
          </a:solidFill>
        </p:spPr>
        <p:txBody>
          <a:bodyPr vert="horz" wrap="square" lIns="0" tIns="372745" rIns="0" bIns="0" rtlCol="0">
            <a:spAutoFit/>
          </a:bodyPr>
          <a:lstStyle/>
          <a:p>
            <a:pPr algn="ctr">
              <a:lnSpc>
                <a:spcPts val="5835"/>
              </a:lnSpc>
              <a:spcBef>
                <a:spcPts val="2935"/>
              </a:spcBef>
            </a:pPr>
            <a:r>
              <a:rPr sz="5000" b="1" spc="-25" dirty="0">
                <a:solidFill>
                  <a:srgbClr val="FFFFFF"/>
                </a:solidFill>
                <a:latin typeface="Segoe UI"/>
                <a:cs typeface="Segoe UI"/>
              </a:rPr>
              <a:t>500</a:t>
            </a:r>
            <a:endParaRPr sz="5000" dirty="0">
              <a:latin typeface="Segoe UI"/>
              <a:cs typeface="Segoe UI"/>
            </a:endParaRPr>
          </a:p>
          <a:p>
            <a:pPr algn="ctr">
              <a:lnSpc>
                <a:spcPts val="3435"/>
              </a:lnSpc>
            </a:pPr>
            <a:r>
              <a:rPr sz="3000" spc="-245" dirty="0">
                <a:solidFill>
                  <a:srgbClr val="FFFFFF"/>
                </a:solidFill>
                <a:latin typeface="Trebuchet MS"/>
                <a:cs typeface="Trebuchet MS"/>
              </a:rPr>
              <a:t>Total</a:t>
            </a:r>
            <a:r>
              <a:rPr sz="3000" spc="-204" dirty="0">
                <a:solidFill>
                  <a:srgbClr val="FFFFFF"/>
                </a:solidFill>
                <a:latin typeface="Trebuchet MS"/>
                <a:cs typeface="Trebuchet MS"/>
              </a:rPr>
              <a:t> </a:t>
            </a:r>
            <a:r>
              <a:rPr sz="3000" spc="-200" dirty="0">
                <a:solidFill>
                  <a:srgbClr val="FFFFFF"/>
                </a:solidFill>
                <a:latin typeface="Trebuchet MS"/>
                <a:cs typeface="Trebuchet MS"/>
              </a:rPr>
              <a:t>de </a:t>
            </a:r>
            <a:r>
              <a:rPr sz="3000" spc="-10" dirty="0">
                <a:solidFill>
                  <a:srgbClr val="FFFFFF"/>
                </a:solidFill>
                <a:latin typeface="Trebuchet MS"/>
                <a:cs typeface="Trebuchet MS"/>
              </a:rPr>
              <a:t>Imóveis</a:t>
            </a:r>
            <a:endParaRPr sz="3000" dirty="0">
              <a:latin typeface="Trebuchet MS"/>
              <a:cs typeface="Trebuchet MS"/>
            </a:endParaRPr>
          </a:p>
        </p:txBody>
      </p:sp>
      <p:grpSp>
        <p:nvGrpSpPr>
          <p:cNvPr id="8" name="object 8"/>
          <p:cNvGrpSpPr/>
          <p:nvPr/>
        </p:nvGrpSpPr>
        <p:grpSpPr>
          <a:xfrm>
            <a:off x="4267200" y="419100"/>
            <a:ext cx="7905750" cy="2990850"/>
            <a:chOff x="4267200" y="419100"/>
            <a:chExt cx="7905750" cy="2990850"/>
          </a:xfrm>
        </p:grpSpPr>
        <p:sp>
          <p:nvSpPr>
            <p:cNvPr id="9" name="object 9"/>
            <p:cNvSpPr/>
            <p:nvPr/>
          </p:nvSpPr>
          <p:spPr>
            <a:xfrm>
              <a:off x="4267200" y="419100"/>
              <a:ext cx="7905750" cy="2990850"/>
            </a:xfrm>
            <a:custGeom>
              <a:avLst/>
              <a:gdLst/>
              <a:ahLst/>
              <a:cxnLst/>
              <a:rect l="l" t="t" r="r" b="b"/>
              <a:pathLst>
                <a:path w="7905750" h="2990850">
                  <a:moveTo>
                    <a:pt x="7905750" y="2990850"/>
                  </a:moveTo>
                  <a:lnTo>
                    <a:pt x="0" y="2990850"/>
                  </a:lnTo>
                  <a:lnTo>
                    <a:pt x="0" y="0"/>
                  </a:lnTo>
                  <a:lnTo>
                    <a:pt x="7905750" y="0"/>
                  </a:lnTo>
                  <a:lnTo>
                    <a:pt x="7905750" y="2990850"/>
                  </a:lnTo>
                  <a:close/>
                </a:path>
              </a:pathLst>
            </a:custGeom>
            <a:solidFill>
              <a:srgbClr val="343741"/>
            </a:solidFill>
          </p:spPr>
          <p:txBody>
            <a:bodyPr wrap="square" lIns="0" tIns="0" rIns="0" bIns="0" rtlCol="0"/>
            <a:lstStyle/>
            <a:p>
              <a:endParaRPr/>
            </a:p>
          </p:txBody>
        </p:sp>
        <p:sp>
          <p:nvSpPr>
            <p:cNvPr id="10" name="object 10"/>
            <p:cNvSpPr/>
            <p:nvPr/>
          </p:nvSpPr>
          <p:spPr>
            <a:xfrm>
              <a:off x="6400800" y="1862139"/>
              <a:ext cx="485775" cy="347980"/>
            </a:xfrm>
            <a:custGeom>
              <a:avLst/>
              <a:gdLst/>
              <a:ahLst/>
              <a:cxnLst/>
              <a:rect l="l" t="t" r="r" b="b"/>
              <a:pathLst>
                <a:path w="485775" h="347980">
                  <a:moveTo>
                    <a:pt x="0" y="347662"/>
                  </a:moveTo>
                  <a:lnTo>
                    <a:pt x="42813" y="343758"/>
                  </a:lnTo>
                  <a:lnTo>
                    <a:pt x="80646" y="332723"/>
                  </a:lnTo>
                  <a:lnTo>
                    <a:pt x="144214" y="293340"/>
                  </a:lnTo>
                  <a:lnTo>
                    <a:pt x="196397" y="237659"/>
                  </a:lnTo>
                  <a:lnTo>
                    <a:pt x="219998" y="206254"/>
                  </a:lnTo>
                  <a:lnTo>
                    <a:pt x="242887" y="173831"/>
                  </a:lnTo>
                  <a:lnTo>
                    <a:pt x="265776" y="141407"/>
                  </a:lnTo>
                  <a:lnTo>
                    <a:pt x="289377" y="110002"/>
                  </a:lnTo>
                  <a:lnTo>
                    <a:pt x="314401" y="80634"/>
                  </a:lnTo>
                  <a:lnTo>
                    <a:pt x="371565" y="32084"/>
                  </a:lnTo>
                  <a:lnTo>
                    <a:pt x="442961" y="3904"/>
                  </a:lnTo>
                  <a:lnTo>
                    <a:pt x="485775" y="0"/>
                  </a:lnTo>
                </a:path>
              </a:pathLst>
            </a:custGeom>
            <a:ln w="14287">
              <a:solidFill>
                <a:srgbClr val="E76F50"/>
              </a:solidFill>
            </a:ln>
          </p:spPr>
          <p:txBody>
            <a:bodyPr wrap="square" lIns="0" tIns="0" rIns="0" bIns="0" rtlCol="0"/>
            <a:lstStyle/>
            <a:p>
              <a:endParaRPr/>
            </a:p>
          </p:txBody>
        </p:sp>
        <p:sp>
          <p:nvSpPr>
            <p:cNvPr id="11" name="object 11"/>
            <p:cNvSpPr/>
            <p:nvPr/>
          </p:nvSpPr>
          <p:spPr>
            <a:xfrm>
              <a:off x="6400800" y="1514476"/>
              <a:ext cx="2819400" cy="1390650"/>
            </a:xfrm>
            <a:custGeom>
              <a:avLst/>
              <a:gdLst/>
              <a:ahLst/>
              <a:cxnLst/>
              <a:rect l="l" t="t" r="r" b="b"/>
              <a:pathLst>
                <a:path w="2819400" h="1390650">
                  <a:moveTo>
                    <a:pt x="0" y="695325"/>
                  </a:moveTo>
                  <a:lnTo>
                    <a:pt x="42813" y="699229"/>
                  </a:lnTo>
                  <a:lnTo>
                    <a:pt x="80646" y="710263"/>
                  </a:lnTo>
                  <a:lnTo>
                    <a:pt x="144214" y="749647"/>
                  </a:lnTo>
                  <a:lnTo>
                    <a:pt x="196397" y="805327"/>
                  </a:lnTo>
                  <a:lnTo>
                    <a:pt x="219998" y="836732"/>
                  </a:lnTo>
                  <a:lnTo>
                    <a:pt x="242887" y="869156"/>
                  </a:lnTo>
                  <a:lnTo>
                    <a:pt x="265776" y="901579"/>
                  </a:lnTo>
                  <a:lnTo>
                    <a:pt x="289377" y="932984"/>
                  </a:lnTo>
                  <a:lnTo>
                    <a:pt x="314401" y="962352"/>
                  </a:lnTo>
                  <a:lnTo>
                    <a:pt x="371565" y="1010903"/>
                  </a:lnTo>
                  <a:lnTo>
                    <a:pt x="442961" y="1039083"/>
                  </a:lnTo>
                  <a:lnTo>
                    <a:pt x="485775" y="1042987"/>
                  </a:lnTo>
                </a:path>
                <a:path w="2819400" h="1390650">
                  <a:moveTo>
                    <a:pt x="2333625" y="347662"/>
                  </a:moveTo>
                  <a:lnTo>
                    <a:pt x="2376438" y="343758"/>
                  </a:lnTo>
                  <a:lnTo>
                    <a:pt x="2414271" y="332723"/>
                  </a:lnTo>
                  <a:lnTo>
                    <a:pt x="2477839" y="293340"/>
                  </a:lnTo>
                  <a:lnTo>
                    <a:pt x="2530022" y="237659"/>
                  </a:lnTo>
                  <a:lnTo>
                    <a:pt x="2553623" y="206254"/>
                  </a:lnTo>
                  <a:lnTo>
                    <a:pt x="2576512" y="173831"/>
                  </a:lnTo>
                  <a:lnTo>
                    <a:pt x="2599401" y="141407"/>
                  </a:lnTo>
                  <a:lnTo>
                    <a:pt x="2623002" y="110002"/>
                  </a:lnTo>
                  <a:lnTo>
                    <a:pt x="2648026" y="80634"/>
                  </a:lnTo>
                  <a:lnTo>
                    <a:pt x="2705190" y="32084"/>
                  </a:lnTo>
                  <a:lnTo>
                    <a:pt x="2776586" y="3904"/>
                  </a:lnTo>
                  <a:lnTo>
                    <a:pt x="2819400" y="0"/>
                  </a:lnTo>
                </a:path>
                <a:path w="2819400" h="1390650">
                  <a:moveTo>
                    <a:pt x="2333625" y="347662"/>
                  </a:moveTo>
                  <a:lnTo>
                    <a:pt x="2376438" y="351566"/>
                  </a:lnTo>
                  <a:lnTo>
                    <a:pt x="2414271" y="362601"/>
                  </a:lnTo>
                  <a:lnTo>
                    <a:pt x="2477839" y="401984"/>
                  </a:lnTo>
                  <a:lnTo>
                    <a:pt x="2530022" y="457665"/>
                  </a:lnTo>
                  <a:lnTo>
                    <a:pt x="2553623" y="489070"/>
                  </a:lnTo>
                  <a:lnTo>
                    <a:pt x="2576512" y="521493"/>
                  </a:lnTo>
                  <a:lnTo>
                    <a:pt x="2599401" y="553917"/>
                  </a:lnTo>
                  <a:lnTo>
                    <a:pt x="2623002" y="585322"/>
                  </a:lnTo>
                  <a:lnTo>
                    <a:pt x="2648026" y="614690"/>
                  </a:lnTo>
                  <a:lnTo>
                    <a:pt x="2705190" y="663240"/>
                  </a:lnTo>
                  <a:lnTo>
                    <a:pt x="2776586" y="691420"/>
                  </a:lnTo>
                  <a:lnTo>
                    <a:pt x="2819400" y="695325"/>
                  </a:lnTo>
                </a:path>
                <a:path w="2819400" h="1390650">
                  <a:moveTo>
                    <a:pt x="2333625" y="347662"/>
                  </a:moveTo>
                  <a:lnTo>
                    <a:pt x="2379107" y="360950"/>
                  </a:lnTo>
                  <a:lnTo>
                    <a:pt x="2418977" y="398343"/>
                  </a:lnTo>
                  <a:lnTo>
                    <a:pt x="2454097" y="456133"/>
                  </a:lnTo>
                  <a:lnTo>
                    <a:pt x="2470145" y="491517"/>
                  </a:lnTo>
                  <a:lnTo>
                    <a:pt x="2485330" y="530610"/>
                  </a:lnTo>
                  <a:lnTo>
                    <a:pt x="2499760" y="572947"/>
                  </a:lnTo>
                  <a:lnTo>
                    <a:pt x="2513541" y="618066"/>
                  </a:lnTo>
                  <a:lnTo>
                    <a:pt x="2526783" y="665503"/>
                  </a:lnTo>
                  <a:lnTo>
                    <a:pt x="2539593" y="714794"/>
                  </a:lnTo>
                  <a:lnTo>
                    <a:pt x="2552079" y="765475"/>
                  </a:lnTo>
                  <a:lnTo>
                    <a:pt x="2564350" y="817084"/>
                  </a:lnTo>
                  <a:lnTo>
                    <a:pt x="2576512" y="869156"/>
                  </a:lnTo>
                  <a:lnTo>
                    <a:pt x="2588674" y="921228"/>
                  </a:lnTo>
                  <a:lnTo>
                    <a:pt x="2600945" y="972836"/>
                  </a:lnTo>
                  <a:lnTo>
                    <a:pt x="2613431" y="1023518"/>
                  </a:lnTo>
                  <a:lnTo>
                    <a:pt x="2626241" y="1072809"/>
                  </a:lnTo>
                  <a:lnTo>
                    <a:pt x="2639483" y="1120245"/>
                  </a:lnTo>
                  <a:lnTo>
                    <a:pt x="2653264" y="1165364"/>
                  </a:lnTo>
                  <a:lnTo>
                    <a:pt x="2667694" y="1207702"/>
                  </a:lnTo>
                  <a:lnTo>
                    <a:pt x="2682879" y="1246794"/>
                  </a:lnTo>
                  <a:lnTo>
                    <a:pt x="2698927" y="1282179"/>
                  </a:lnTo>
                  <a:lnTo>
                    <a:pt x="2734047" y="1339968"/>
                  </a:lnTo>
                  <a:lnTo>
                    <a:pt x="2773917" y="1377361"/>
                  </a:lnTo>
                  <a:lnTo>
                    <a:pt x="2795902" y="1387250"/>
                  </a:lnTo>
                  <a:lnTo>
                    <a:pt x="2819400" y="1390650"/>
                  </a:lnTo>
                </a:path>
              </a:pathLst>
            </a:custGeom>
            <a:ln w="9525">
              <a:solidFill>
                <a:srgbClr val="4A4D56"/>
              </a:solidFill>
            </a:ln>
          </p:spPr>
          <p:txBody>
            <a:bodyPr wrap="square" lIns="0" tIns="0" rIns="0" bIns="0" rtlCol="0"/>
            <a:lstStyle/>
            <a:p>
              <a:endParaRPr/>
            </a:p>
          </p:txBody>
        </p:sp>
        <p:sp>
          <p:nvSpPr>
            <p:cNvPr id="12" name="object 12"/>
            <p:cNvSpPr/>
            <p:nvPr/>
          </p:nvSpPr>
          <p:spPr>
            <a:xfrm>
              <a:off x="4552950" y="2162175"/>
              <a:ext cx="1857375" cy="95250"/>
            </a:xfrm>
            <a:custGeom>
              <a:avLst/>
              <a:gdLst/>
              <a:ahLst/>
              <a:cxnLst/>
              <a:rect l="l" t="t" r="r" b="b"/>
              <a:pathLst>
                <a:path w="1857375" h="95250">
                  <a:moveTo>
                    <a:pt x="0" y="0"/>
                  </a:moveTo>
                  <a:lnTo>
                    <a:pt x="1857375" y="0"/>
                  </a:lnTo>
                  <a:lnTo>
                    <a:pt x="1857375" y="95250"/>
                  </a:lnTo>
                  <a:lnTo>
                    <a:pt x="0" y="95250"/>
                  </a:lnTo>
                  <a:lnTo>
                    <a:pt x="0" y="0"/>
                  </a:lnTo>
                  <a:close/>
                </a:path>
              </a:pathLst>
            </a:custGeom>
            <a:ln w="9525">
              <a:solidFill>
                <a:srgbClr val="B4B9C2"/>
              </a:solidFill>
            </a:ln>
          </p:spPr>
          <p:txBody>
            <a:bodyPr wrap="square" lIns="0" tIns="0" rIns="0" bIns="0" rtlCol="0"/>
            <a:lstStyle/>
            <a:p>
              <a:endParaRPr/>
            </a:p>
          </p:txBody>
        </p:sp>
        <p:sp>
          <p:nvSpPr>
            <p:cNvPr id="13" name="object 13"/>
            <p:cNvSpPr/>
            <p:nvPr/>
          </p:nvSpPr>
          <p:spPr>
            <a:xfrm>
              <a:off x="4552950" y="2162175"/>
              <a:ext cx="1857375" cy="95250"/>
            </a:xfrm>
            <a:custGeom>
              <a:avLst/>
              <a:gdLst/>
              <a:ahLst/>
              <a:cxnLst/>
              <a:rect l="l" t="t" r="r" b="b"/>
              <a:pathLst>
                <a:path w="1857375" h="95250">
                  <a:moveTo>
                    <a:pt x="1857375" y="95250"/>
                  </a:moveTo>
                  <a:lnTo>
                    <a:pt x="0" y="95250"/>
                  </a:lnTo>
                  <a:lnTo>
                    <a:pt x="0" y="0"/>
                  </a:lnTo>
                  <a:lnTo>
                    <a:pt x="1857375" y="0"/>
                  </a:lnTo>
                  <a:lnTo>
                    <a:pt x="1857375" y="95250"/>
                  </a:lnTo>
                  <a:close/>
                </a:path>
              </a:pathLst>
            </a:custGeom>
            <a:solidFill>
              <a:srgbClr val="E76F50"/>
            </a:solidFill>
          </p:spPr>
          <p:txBody>
            <a:bodyPr wrap="square" lIns="0" tIns="0" rIns="0" bIns="0" rtlCol="0"/>
            <a:lstStyle/>
            <a:p>
              <a:endParaRPr/>
            </a:p>
          </p:txBody>
        </p:sp>
        <p:sp>
          <p:nvSpPr>
            <p:cNvPr id="14" name="object 14"/>
            <p:cNvSpPr/>
            <p:nvPr/>
          </p:nvSpPr>
          <p:spPr>
            <a:xfrm>
              <a:off x="4615330" y="2289147"/>
              <a:ext cx="772160" cy="193040"/>
            </a:xfrm>
            <a:custGeom>
              <a:avLst/>
              <a:gdLst/>
              <a:ahLst/>
              <a:cxnLst/>
              <a:rect l="l" t="t" r="r" b="b"/>
              <a:pathLst>
                <a:path w="772160" h="193039">
                  <a:moveTo>
                    <a:pt x="30254" y="191321"/>
                  </a:moveTo>
                  <a:lnTo>
                    <a:pt x="0" y="191321"/>
                  </a:lnTo>
                  <a:lnTo>
                    <a:pt x="0" y="21822"/>
                  </a:lnTo>
                  <a:lnTo>
                    <a:pt x="30254" y="21822"/>
                  </a:lnTo>
                  <a:lnTo>
                    <a:pt x="30254" y="191321"/>
                  </a:lnTo>
                  <a:close/>
                </a:path>
                <a:path w="772160" h="193039">
                  <a:moveTo>
                    <a:pt x="88158" y="80037"/>
                  </a:moveTo>
                  <a:lnTo>
                    <a:pt x="110030" y="66708"/>
                  </a:lnTo>
                  <a:lnTo>
                    <a:pt x="119114" y="66708"/>
                  </a:lnTo>
                  <a:lnTo>
                    <a:pt x="122845" y="67089"/>
                  </a:lnTo>
                  <a:lnTo>
                    <a:pt x="129865" y="69121"/>
                  </a:lnTo>
                  <a:lnTo>
                    <a:pt x="133064" y="70518"/>
                  </a:lnTo>
                  <a:lnTo>
                    <a:pt x="133297" y="70645"/>
                  </a:lnTo>
                  <a:lnTo>
                    <a:pt x="110476" y="70645"/>
                  </a:lnTo>
                  <a:lnTo>
                    <a:pt x="106281" y="71280"/>
                  </a:lnTo>
                  <a:lnTo>
                    <a:pt x="98924" y="73820"/>
                  </a:lnTo>
                  <a:lnTo>
                    <a:pt x="95804" y="75217"/>
                  </a:lnTo>
                  <a:lnTo>
                    <a:pt x="90266" y="78392"/>
                  </a:lnTo>
                  <a:lnTo>
                    <a:pt x="88158" y="80037"/>
                  </a:lnTo>
                  <a:close/>
                </a:path>
                <a:path w="772160" h="193039">
                  <a:moveTo>
                    <a:pt x="150040" y="84224"/>
                  </a:moveTo>
                  <a:lnTo>
                    <a:pt x="148367" y="82202"/>
                  </a:lnTo>
                  <a:lnTo>
                    <a:pt x="147446" y="81184"/>
                  </a:lnTo>
                  <a:lnTo>
                    <a:pt x="151078" y="78262"/>
                  </a:lnTo>
                  <a:lnTo>
                    <a:pt x="179566" y="66708"/>
                  </a:lnTo>
                  <a:lnTo>
                    <a:pt x="191172" y="66708"/>
                  </a:lnTo>
                  <a:lnTo>
                    <a:pt x="196792" y="67724"/>
                  </a:lnTo>
                  <a:lnTo>
                    <a:pt x="204056" y="70645"/>
                  </a:lnTo>
                  <a:lnTo>
                    <a:pt x="179995" y="70645"/>
                  </a:lnTo>
                  <a:lnTo>
                    <a:pt x="175262" y="71280"/>
                  </a:lnTo>
                  <a:lnTo>
                    <a:pt x="166583" y="74201"/>
                  </a:lnTo>
                  <a:lnTo>
                    <a:pt x="162760" y="75852"/>
                  </a:lnTo>
                  <a:lnTo>
                    <a:pt x="156147" y="79662"/>
                  </a:lnTo>
                  <a:lnTo>
                    <a:pt x="153420" y="81440"/>
                  </a:lnTo>
                  <a:lnTo>
                    <a:pt x="150040" y="84224"/>
                  </a:lnTo>
                  <a:close/>
                </a:path>
                <a:path w="772160" h="193039">
                  <a:moveTo>
                    <a:pt x="88158" y="191295"/>
                  </a:moveTo>
                  <a:lnTo>
                    <a:pt x="58400" y="191295"/>
                  </a:lnTo>
                  <a:lnTo>
                    <a:pt x="58400" y="67851"/>
                  </a:lnTo>
                  <a:lnTo>
                    <a:pt x="88158" y="67851"/>
                  </a:lnTo>
                  <a:lnTo>
                    <a:pt x="88158" y="71915"/>
                  </a:lnTo>
                  <a:lnTo>
                    <a:pt x="62367" y="71915"/>
                  </a:lnTo>
                  <a:lnTo>
                    <a:pt x="62367" y="187231"/>
                  </a:lnTo>
                  <a:lnTo>
                    <a:pt x="88158" y="187231"/>
                  </a:lnTo>
                  <a:lnTo>
                    <a:pt x="88158" y="191295"/>
                  </a:lnTo>
                  <a:close/>
                </a:path>
                <a:path w="772160" h="193039">
                  <a:moveTo>
                    <a:pt x="91393" y="82583"/>
                  </a:moveTo>
                  <a:lnTo>
                    <a:pt x="88158" y="82583"/>
                  </a:lnTo>
                  <a:lnTo>
                    <a:pt x="88158" y="80037"/>
                  </a:lnTo>
                  <a:lnTo>
                    <a:pt x="110476" y="70645"/>
                  </a:lnTo>
                  <a:lnTo>
                    <a:pt x="118743" y="70645"/>
                  </a:lnTo>
                  <a:lnTo>
                    <a:pt x="122111" y="71026"/>
                  </a:lnTo>
                  <a:lnTo>
                    <a:pt x="128477" y="72931"/>
                  </a:lnTo>
                  <a:lnTo>
                    <a:pt x="131390" y="74074"/>
                  </a:lnTo>
                  <a:lnTo>
                    <a:pt x="132272" y="74582"/>
                  </a:lnTo>
                  <a:lnTo>
                    <a:pt x="110924" y="74582"/>
                  </a:lnTo>
                  <a:lnTo>
                    <a:pt x="107118" y="75107"/>
                  </a:lnTo>
                  <a:lnTo>
                    <a:pt x="100469" y="77503"/>
                  </a:lnTo>
                  <a:lnTo>
                    <a:pt x="97579" y="78773"/>
                  </a:lnTo>
                  <a:lnTo>
                    <a:pt x="92561" y="81694"/>
                  </a:lnTo>
                  <a:lnTo>
                    <a:pt x="91393" y="82583"/>
                  </a:lnTo>
                  <a:close/>
                </a:path>
                <a:path w="772160" h="193039">
                  <a:moveTo>
                    <a:pt x="144530" y="83821"/>
                  </a:moveTo>
                  <a:lnTo>
                    <a:pt x="118743" y="70645"/>
                  </a:lnTo>
                  <a:lnTo>
                    <a:pt x="133297" y="70645"/>
                  </a:lnTo>
                  <a:lnTo>
                    <a:pt x="138885" y="73693"/>
                  </a:lnTo>
                  <a:lnTo>
                    <a:pt x="141542" y="75598"/>
                  </a:lnTo>
                  <a:lnTo>
                    <a:pt x="146300" y="79916"/>
                  </a:lnTo>
                  <a:lnTo>
                    <a:pt x="147446" y="81184"/>
                  </a:lnTo>
                  <a:lnTo>
                    <a:pt x="146496" y="81948"/>
                  </a:lnTo>
                  <a:lnTo>
                    <a:pt x="144874" y="83472"/>
                  </a:lnTo>
                  <a:lnTo>
                    <a:pt x="144530" y="83821"/>
                  </a:lnTo>
                  <a:close/>
                </a:path>
                <a:path w="772160" h="193039">
                  <a:moveTo>
                    <a:pt x="152983" y="86901"/>
                  </a:moveTo>
                  <a:lnTo>
                    <a:pt x="147054" y="86901"/>
                  </a:lnTo>
                  <a:lnTo>
                    <a:pt x="150153" y="84361"/>
                  </a:lnTo>
                  <a:lnTo>
                    <a:pt x="150040" y="84224"/>
                  </a:lnTo>
                  <a:lnTo>
                    <a:pt x="179995" y="70645"/>
                  </a:lnTo>
                  <a:lnTo>
                    <a:pt x="190659" y="70645"/>
                  </a:lnTo>
                  <a:lnTo>
                    <a:pt x="195783" y="71534"/>
                  </a:lnTo>
                  <a:lnTo>
                    <a:pt x="203322" y="74582"/>
                  </a:lnTo>
                  <a:lnTo>
                    <a:pt x="180424" y="74582"/>
                  </a:lnTo>
                  <a:lnTo>
                    <a:pt x="176110" y="75217"/>
                  </a:lnTo>
                  <a:lnTo>
                    <a:pt x="168078" y="77884"/>
                  </a:lnTo>
                  <a:lnTo>
                    <a:pt x="164485" y="79408"/>
                  </a:lnTo>
                  <a:lnTo>
                    <a:pt x="158298" y="82964"/>
                  </a:lnTo>
                  <a:lnTo>
                    <a:pt x="155766" y="84615"/>
                  </a:lnTo>
                  <a:lnTo>
                    <a:pt x="152983" y="86901"/>
                  </a:lnTo>
                  <a:close/>
                </a:path>
                <a:path w="772160" h="193039">
                  <a:moveTo>
                    <a:pt x="227898" y="187231"/>
                  </a:moveTo>
                  <a:lnTo>
                    <a:pt x="223929" y="187231"/>
                  </a:lnTo>
                  <a:lnTo>
                    <a:pt x="223803" y="105316"/>
                  </a:lnTo>
                  <a:lnTo>
                    <a:pt x="222959" y="100236"/>
                  </a:lnTo>
                  <a:lnTo>
                    <a:pt x="195783" y="71534"/>
                  </a:lnTo>
                  <a:lnTo>
                    <a:pt x="190659" y="70645"/>
                  </a:lnTo>
                  <a:lnTo>
                    <a:pt x="204056" y="70645"/>
                  </a:lnTo>
                  <a:lnTo>
                    <a:pt x="227854" y="105316"/>
                  </a:lnTo>
                  <a:lnTo>
                    <a:pt x="227898" y="187231"/>
                  </a:lnTo>
                  <a:close/>
                </a:path>
                <a:path w="772160" h="193039">
                  <a:moveTo>
                    <a:pt x="66336" y="187231"/>
                  </a:moveTo>
                  <a:lnTo>
                    <a:pt x="62367" y="187231"/>
                  </a:lnTo>
                  <a:lnTo>
                    <a:pt x="62367" y="71915"/>
                  </a:lnTo>
                  <a:lnTo>
                    <a:pt x="66336" y="71915"/>
                  </a:lnTo>
                  <a:lnTo>
                    <a:pt x="66336" y="187231"/>
                  </a:lnTo>
                  <a:close/>
                </a:path>
                <a:path w="772160" h="193039">
                  <a:moveTo>
                    <a:pt x="80223" y="187231"/>
                  </a:moveTo>
                  <a:lnTo>
                    <a:pt x="66336" y="187231"/>
                  </a:lnTo>
                  <a:lnTo>
                    <a:pt x="66336" y="71915"/>
                  </a:lnTo>
                  <a:lnTo>
                    <a:pt x="80223" y="71915"/>
                  </a:lnTo>
                  <a:lnTo>
                    <a:pt x="80223" y="86647"/>
                  </a:lnTo>
                  <a:lnTo>
                    <a:pt x="141725" y="86647"/>
                  </a:lnTo>
                  <a:lnTo>
                    <a:pt x="142317" y="87282"/>
                  </a:lnTo>
                  <a:lnTo>
                    <a:pt x="105435" y="87282"/>
                  </a:lnTo>
                  <a:lnTo>
                    <a:pt x="101919" y="87917"/>
                  </a:lnTo>
                  <a:lnTo>
                    <a:pt x="80223" y="103284"/>
                  </a:lnTo>
                  <a:lnTo>
                    <a:pt x="80223" y="187231"/>
                  </a:lnTo>
                  <a:close/>
                </a:path>
                <a:path w="772160" h="193039">
                  <a:moveTo>
                    <a:pt x="87073" y="86647"/>
                  </a:moveTo>
                  <a:lnTo>
                    <a:pt x="80223" y="86647"/>
                  </a:lnTo>
                  <a:lnTo>
                    <a:pt x="80223" y="71915"/>
                  </a:lnTo>
                  <a:lnTo>
                    <a:pt x="84190" y="71915"/>
                  </a:lnTo>
                  <a:lnTo>
                    <a:pt x="84187" y="78265"/>
                  </a:lnTo>
                  <a:lnTo>
                    <a:pt x="82624" y="79789"/>
                  </a:lnTo>
                  <a:lnTo>
                    <a:pt x="84155" y="81313"/>
                  </a:lnTo>
                  <a:lnTo>
                    <a:pt x="84190" y="82583"/>
                  </a:lnTo>
                  <a:lnTo>
                    <a:pt x="91393" y="82583"/>
                  </a:lnTo>
                  <a:lnTo>
                    <a:pt x="90226" y="83472"/>
                  </a:lnTo>
                  <a:lnTo>
                    <a:pt x="87073" y="86647"/>
                  </a:lnTo>
                  <a:close/>
                </a:path>
                <a:path w="772160" h="193039">
                  <a:moveTo>
                    <a:pt x="84190" y="78262"/>
                  </a:moveTo>
                  <a:lnTo>
                    <a:pt x="84190" y="71915"/>
                  </a:lnTo>
                  <a:lnTo>
                    <a:pt x="88158" y="71915"/>
                  </a:lnTo>
                  <a:lnTo>
                    <a:pt x="88158" y="75107"/>
                  </a:lnTo>
                  <a:lnTo>
                    <a:pt x="87971" y="75217"/>
                  </a:lnTo>
                  <a:lnTo>
                    <a:pt x="85099" y="77376"/>
                  </a:lnTo>
                  <a:lnTo>
                    <a:pt x="84190" y="78262"/>
                  </a:lnTo>
                  <a:close/>
                </a:path>
                <a:path w="772160" h="193039">
                  <a:moveTo>
                    <a:pt x="141725" y="86647"/>
                  </a:moveTo>
                  <a:lnTo>
                    <a:pt x="87073" y="86647"/>
                  </a:lnTo>
                  <a:lnTo>
                    <a:pt x="90226" y="83472"/>
                  </a:lnTo>
                  <a:lnTo>
                    <a:pt x="110924" y="74582"/>
                  </a:lnTo>
                  <a:lnTo>
                    <a:pt x="118372" y="74582"/>
                  </a:lnTo>
                  <a:lnTo>
                    <a:pt x="141725" y="86647"/>
                  </a:lnTo>
                  <a:close/>
                </a:path>
                <a:path w="772160" h="193039">
                  <a:moveTo>
                    <a:pt x="146726" y="92743"/>
                  </a:moveTo>
                  <a:lnTo>
                    <a:pt x="118372" y="74582"/>
                  </a:lnTo>
                  <a:lnTo>
                    <a:pt x="132272" y="74582"/>
                  </a:lnTo>
                  <a:lnTo>
                    <a:pt x="136680" y="77122"/>
                  </a:lnTo>
                  <a:lnTo>
                    <a:pt x="139098" y="78773"/>
                  </a:lnTo>
                  <a:lnTo>
                    <a:pt x="143479" y="82710"/>
                  </a:lnTo>
                  <a:lnTo>
                    <a:pt x="144530" y="83821"/>
                  </a:lnTo>
                  <a:lnTo>
                    <a:pt x="144249" y="84107"/>
                  </a:lnTo>
                  <a:lnTo>
                    <a:pt x="147054" y="86901"/>
                  </a:lnTo>
                  <a:lnTo>
                    <a:pt x="152983" y="86901"/>
                  </a:lnTo>
                  <a:lnTo>
                    <a:pt x="151746" y="87917"/>
                  </a:lnTo>
                  <a:lnTo>
                    <a:pt x="150433" y="89060"/>
                  </a:lnTo>
                  <a:lnTo>
                    <a:pt x="146726" y="92743"/>
                  </a:lnTo>
                  <a:close/>
                </a:path>
                <a:path w="772160" h="193039">
                  <a:moveTo>
                    <a:pt x="160616" y="92743"/>
                  </a:moveTo>
                  <a:lnTo>
                    <a:pt x="146726" y="92743"/>
                  </a:lnTo>
                  <a:lnTo>
                    <a:pt x="150433" y="89060"/>
                  </a:lnTo>
                  <a:lnTo>
                    <a:pt x="180424" y="74582"/>
                  </a:lnTo>
                  <a:lnTo>
                    <a:pt x="190145" y="74582"/>
                  </a:lnTo>
                  <a:lnTo>
                    <a:pt x="194775" y="75471"/>
                  </a:lnTo>
                  <a:lnTo>
                    <a:pt x="203200" y="78773"/>
                  </a:lnTo>
                  <a:lnTo>
                    <a:pt x="206835" y="81313"/>
                  </a:lnTo>
                  <a:lnTo>
                    <a:pt x="212641" y="87282"/>
                  </a:lnTo>
                  <a:lnTo>
                    <a:pt x="175598" y="87282"/>
                  </a:lnTo>
                  <a:lnTo>
                    <a:pt x="172308" y="87790"/>
                  </a:lnTo>
                  <a:lnTo>
                    <a:pt x="166428" y="89695"/>
                  </a:lnTo>
                  <a:lnTo>
                    <a:pt x="163820" y="90838"/>
                  </a:lnTo>
                  <a:lnTo>
                    <a:pt x="160616" y="92743"/>
                  </a:lnTo>
                  <a:close/>
                </a:path>
                <a:path w="772160" h="193039">
                  <a:moveTo>
                    <a:pt x="223929" y="187231"/>
                  </a:moveTo>
                  <a:lnTo>
                    <a:pt x="219962" y="187231"/>
                  </a:lnTo>
                  <a:lnTo>
                    <a:pt x="219876" y="105951"/>
                  </a:lnTo>
                  <a:lnTo>
                    <a:pt x="219057" y="101125"/>
                  </a:lnTo>
                  <a:lnTo>
                    <a:pt x="190145" y="74582"/>
                  </a:lnTo>
                  <a:lnTo>
                    <a:pt x="203322" y="74582"/>
                  </a:lnTo>
                  <a:lnTo>
                    <a:pt x="223803" y="105316"/>
                  </a:lnTo>
                  <a:lnTo>
                    <a:pt x="223929" y="187231"/>
                  </a:lnTo>
                  <a:close/>
                </a:path>
                <a:path w="772160" h="193039">
                  <a:moveTo>
                    <a:pt x="85430" y="82583"/>
                  </a:moveTo>
                  <a:lnTo>
                    <a:pt x="84282" y="81440"/>
                  </a:lnTo>
                  <a:lnTo>
                    <a:pt x="84190" y="78262"/>
                  </a:lnTo>
                  <a:lnTo>
                    <a:pt x="85099" y="77376"/>
                  </a:lnTo>
                  <a:lnTo>
                    <a:pt x="87971" y="75217"/>
                  </a:lnTo>
                  <a:lnTo>
                    <a:pt x="88158" y="75107"/>
                  </a:lnTo>
                  <a:lnTo>
                    <a:pt x="88158" y="78646"/>
                  </a:lnTo>
                  <a:lnTo>
                    <a:pt x="85430" y="78646"/>
                  </a:lnTo>
                  <a:lnTo>
                    <a:pt x="85430" y="82583"/>
                  </a:lnTo>
                  <a:close/>
                </a:path>
                <a:path w="772160" h="193039">
                  <a:moveTo>
                    <a:pt x="84190" y="81348"/>
                  </a:moveTo>
                  <a:lnTo>
                    <a:pt x="82624" y="79789"/>
                  </a:lnTo>
                  <a:lnTo>
                    <a:pt x="84190" y="78262"/>
                  </a:lnTo>
                  <a:lnTo>
                    <a:pt x="84190" y="81348"/>
                  </a:lnTo>
                  <a:close/>
                </a:path>
                <a:path w="772160" h="193039">
                  <a:moveTo>
                    <a:pt x="85430" y="82583"/>
                  </a:moveTo>
                  <a:lnTo>
                    <a:pt x="85430" y="78646"/>
                  </a:lnTo>
                  <a:lnTo>
                    <a:pt x="88158" y="78646"/>
                  </a:lnTo>
                  <a:lnTo>
                    <a:pt x="88158" y="80037"/>
                  </a:lnTo>
                  <a:lnTo>
                    <a:pt x="87662" y="80424"/>
                  </a:lnTo>
                  <a:lnTo>
                    <a:pt x="85430" y="82583"/>
                  </a:lnTo>
                  <a:close/>
                </a:path>
                <a:path w="772160" h="193039">
                  <a:moveTo>
                    <a:pt x="88158" y="82583"/>
                  </a:moveTo>
                  <a:lnTo>
                    <a:pt x="85430" y="82583"/>
                  </a:lnTo>
                  <a:lnTo>
                    <a:pt x="87662" y="80424"/>
                  </a:lnTo>
                  <a:lnTo>
                    <a:pt x="88158" y="80037"/>
                  </a:lnTo>
                  <a:lnTo>
                    <a:pt x="88158" y="82583"/>
                  </a:lnTo>
                  <a:close/>
                </a:path>
                <a:path w="772160" h="193039">
                  <a:moveTo>
                    <a:pt x="147054" y="86901"/>
                  </a:moveTo>
                  <a:lnTo>
                    <a:pt x="145402" y="84742"/>
                  </a:lnTo>
                  <a:lnTo>
                    <a:pt x="144530" y="83821"/>
                  </a:lnTo>
                  <a:lnTo>
                    <a:pt x="144999" y="83345"/>
                  </a:lnTo>
                  <a:lnTo>
                    <a:pt x="146496" y="81948"/>
                  </a:lnTo>
                  <a:lnTo>
                    <a:pt x="147446" y="81184"/>
                  </a:lnTo>
                  <a:lnTo>
                    <a:pt x="148367" y="82202"/>
                  </a:lnTo>
                  <a:lnTo>
                    <a:pt x="150040" y="84224"/>
                  </a:lnTo>
                  <a:lnTo>
                    <a:pt x="147716" y="86139"/>
                  </a:lnTo>
                  <a:lnTo>
                    <a:pt x="147054" y="86901"/>
                  </a:lnTo>
                  <a:close/>
                </a:path>
                <a:path w="772160" h="193039">
                  <a:moveTo>
                    <a:pt x="85430" y="82583"/>
                  </a:moveTo>
                  <a:lnTo>
                    <a:pt x="84190" y="82583"/>
                  </a:lnTo>
                  <a:lnTo>
                    <a:pt x="84190" y="81348"/>
                  </a:lnTo>
                  <a:lnTo>
                    <a:pt x="85430" y="82583"/>
                  </a:lnTo>
                  <a:close/>
                </a:path>
                <a:path w="772160" h="193039">
                  <a:moveTo>
                    <a:pt x="147054" y="86901"/>
                  </a:moveTo>
                  <a:lnTo>
                    <a:pt x="144249" y="84107"/>
                  </a:lnTo>
                  <a:lnTo>
                    <a:pt x="144530" y="83821"/>
                  </a:lnTo>
                  <a:lnTo>
                    <a:pt x="145402" y="84742"/>
                  </a:lnTo>
                  <a:lnTo>
                    <a:pt x="147054" y="86901"/>
                  </a:lnTo>
                  <a:close/>
                </a:path>
                <a:path w="772160" h="193039">
                  <a:moveTo>
                    <a:pt x="147054" y="86901"/>
                  </a:moveTo>
                  <a:lnTo>
                    <a:pt x="147716" y="86139"/>
                  </a:lnTo>
                  <a:lnTo>
                    <a:pt x="150040" y="84224"/>
                  </a:lnTo>
                  <a:lnTo>
                    <a:pt x="150153" y="84361"/>
                  </a:lnTo>
                  <a:lnTo>
                    <a:pt x="147054" y="86901"/>
                  </a:lnTo>
                  <a:close/>
                </a:path>
                <a:path w="772160" h="193039">
                  <a:moveTo>
                    <a:pt x="84190" y="187231"/>
                  </a:moveTo>
                  <a:lnTo>
                    <a:pt x="80223" y="187231"/>
                  </a:lnTo>
                  <a:lnTo>
                    <a:pt x="80223" y="103284"/>
                  </a:lnTo>
                  <a:lnTo>
                    <a:pt x="105435" y="87282"/>
                  </a:lnTo>
                  <a:lnTo>
                    <a:pt x="112420" y="87282"/>
                  </a:lnTo>
                  <a:lnTo>
                    <a:pt x="115555" y="87663"/>
                  </a:lnTo>
                  <a:lnTo>
                    <a:pt x="121872" y="89441"/>
                  </a:lnTo>
                  <a:lnTo>
                    <a:pt x="124787" y="90965"/>
                  </a:lnTo>
                  <a:lnTo>
                    <a:pt x="125106" y="91219"/>
                  </a:lnTo>
                  <a:lnTo>
                    <a:pt x="105930" y="91219"/>
                  </a:lnTo>
                  <a:lnTo>
                    <a:pt x="102892" y="91727"/>
                  </a:lnTo>
                  <a:lnTo>
                    <a:pt x="84851" y="103919"/>
                  </a:lnTo>
                  <a:lnTo>
                    <a:pt x="84190" y="104681"/>
                  </a:lnTo>
                  <a:lnTo>
                    <a:pt x="84190" y="187231"/>
                  </a:lnTo>
                  <a:close/>
                </a:path>
                <a:path w="772160" h="193039">
                  <a:moveTo>
                    <a:pt x="150155" y="187231"/>
                  </a:moveTo>
                  <a:lnTo>
                    <a:pt x="136267" y="187231"/>
                  </a:lnTo>
                  <a:lnTo>
                    <a:pt x="136267" y="108745"/>
                  </a:lnTo>
                  <a:lnTo>
                    <a:pt x="135456" y="104681"/>
                  </a:lnTo>
                  <a:lnTo>
                    <a:pt x="112420" y="87282"/>
                  </a:lnTo>
                  <a:lnTo>
                    <a:pt x="142317" y="87282"/>
                  </a:lnTo>
                  <a:lnTo>
                    <a:pt x="146726" y="92743"/>
                  </a:lnTo>
                  <a:lnTo>
                    <a:pt x="160616" y="92743"/>
                  </a:lnTo>
                  <a:lnTo>
                    <a:pt x="159120" y="93632"/>
                  </a:lnTo>
                  <a:lnTo>
                    <a:pt x="157055" y="95156"/>
                  </a:lnTo>
                  <a:lnTo>
                    <a:pt x="153559" y="98331"/>
                  </a:lnTo>
                  <a:lnTo>
                    <a:pt x="152141" y="99855"/>
                  </a:lnTo>
                  <a:lnTo>
                    <a:pt x="150155" y="102268"/>
                  </a:lnTo>
                  <a:lnTo>
                    <a:pt x="150155" y="187231"/>
                  </a:lnTo>
                  <a:close/>
                </a:path>
                <a:path w="772160" h="193039">
                  <a:moveTo>
                    <a:pt x="154122" y="187231"/>
                  </a:moveTo>
                  <a:lnTo>
                    <a:pt x="150155" y="187231"/>
                  </a:lnTo>
                  <a:lnTo>
                    <a:pt x="150155" y="102268"/>
                  </a:lnTo>
                  <a:lnTo>
                    <a:pt x="175598" y="87282"/>
                  </a:lnTo>
                  <a:lnTo>
                    <a:pt x="182352" y="87282"/>
                  </a:lnTo>
                  <a:lnTo>
                    <a:pt x="185488" y="87663"/>
                  </a:lnTo>
                  <a:lnTo>
                    <a:pt x="191816" y="89441"/>
                  </a:lnTo>
                  <a:lnTo>
                    <a:pt x="194719" y="90965"/>
                  </a:lnTo>
                  <a:lnTo>
                    <a:pt x="195033" y="91219"/>
                  </a:lnTo>
                  <a:lnTo>
                    <a:pt x="176027" y="91219"/>
                  </a:lnTo>
                  <a:lnTo>
                    <a:pt x="173155" y="91600"/>
                  </a:lnTo>
                  <a:lnTo>
                    <a:pt x="154122" y="103665"/>
                  </a:lnTo>
                  <a:lnTo>
                    <a:pt x="154122" y="187231"/>
                  </a:lnTo>
                  <a:close/>
                </a:path>
                <a:path w="772160" h="193039">
                  <a:moveTo>
                    <a:pt x="219962" y="187231"/>
                  </a:moveTo>
                  <a:lnTo>
                    <a:pt x="206075" y="187231"/>
                  </a:lnTo>
                  <a:lnTo>
                    <a:pt x="206075" y="108745"/>
                  </a:lnTo>
                  <a:lnTo>
                    <a:pt x="205263" y="104681"/>
                  </a:lnTo>
                  <a:lnTo>
                    <a:pt x="182352" y="87282"/>
                  </a:lnTo>
                  <a:lnTo>
                    <a:pt x="212641" y="87282"/>
                  </a:lnTo>
                  <a:lnTo>
                    <a:pt x="213012" y="87663"/>
                  </a:lnTo>
                  <a:lnTo>
                    <a:pt x="215455" y="91600"/>
                  </a:lnTo>
                  <a:lnTo>
                    <a:pt x="219057" y="101125"/>
                  </a:lnTo>
                  <a:lnTo>
                    <a:pt x="219876" y="105951"/>
                  </a:lnTo>
                  <a:lnTo>
                    <a:pt x="219962" y="187231"/>
                  </a:lnTo>
                  <a:close/>
                </a:path>
                <a:path w="772160" h="193039">
                  <a:moveTo>
                    <a:pt x="87289" y="107221"/>
                  </a:moveTo>
                  <a:lnTo>
                    <a:pt x="84190" y="104681"/>
                  </a:lnTo>
                  <a:lnTo>
                    <a:pt x="86267" y="102268"/>
                  </a:lnTo>
                  <a:lnTo>
                    <a:pt x="88798" y="99601"/>
                  </a:lnTo>
                  <a:lnTo>
                    <a:pt x="105930" y="91219"/>
                  </a:lnTo>
                  <a:lnTo>
                    <a:pt x="112047" y="91219"/>
                  </a:lnTo>
                  <a:lnTo>
                    <a:pt x="114817" y="91600"/>
                  </a:lnTo>
                  <a:lnTo>
                    <a:pt x="120272" y="93124"/>
                  </a:lnTo>
                  <a:lnTo>
                    <a:pt x="122731" y="94394"/>
                  </a:lnTo>
                  <a:lnTo>
                    <a:pt x="123670" y="95156"/>
                  </a:lnTo>
                  <a:lnTo>
                    <a:pt x="106425" y="95156"/>
                  </a:lnTo>
                  <a:lnTo>
                    <a:pt x="103866" y="95664"/>
                  </a:lnTo>
                  <a:lnTo>
                    <a:pt x="89461" y="104681"/>
                  </a:lnTo>
                  <a:lnTo>
                    <a:pt x="88158" y="104681"/>
                  </a:lnTo>
                  <a:lnTo>
                    <a:pt x="88099" y="106205"/>
                  </a:lnTo>
                  <a:lnTo>
                    <a:pt x="87289" y="107221"/>
                  </a:lnTo>
                  <a:close/>
                </a:path>
                <a:path w="772160" h="193039">
                  <a:moveTo>
                    <a:pt x="136267" y="187231"/>
                  </a:moveTo>
                  <a:lnTo>
                    <a:pt x="132299" y="187231"/>
                  </a:lnTo>
                  <a:lnTo>
                    <a:pt x="132173" y="108745"/>
                  </a:lnTo>
                  <a:lnTo>
                    <a:pt x="131617" y="105951"/>
                  </a:lnTo>
                  <a:lnTo>
                    <a:pt x="112047" y="91219"/>
                  </a:lnTo>
                  <a:lnTo>
                    <a:pt x="125106" y="91219"/>
                  </a:lnTo>
                  <a:lnTo>
                    <a:pt x="130056" y="95156"/>
                  </a:lnTo>
                  <a:lnTo>
                    <a:pt x="132205" y="97950"/>
                  </a:lnTo>
                  <a:lnTo>
                    <a:pt x="135456" y="104681"/>
                  </a:lnTo>
                  <a:lnTo>
                    <a:pt x="136267" y="108745"/>
                  </a:lnTo>
                  <a:lnTo>
                    <a:pt x="136267" y="187231"/>
                  </a:lnTo>
                  <a:close/>
                </a:path>
                <a:path w="772160" h="193039">
                  <a:moveTo>
                    <a:pt x="157220" y="106205"/>
                  </a:moveTo>
                  <a:lnTo>
                    <a:pt x="154122" y="103665"/>
                  </a:lnTo>
                  <a:lnTo>
                    <a:pt x="155347" y="102268"/>
                  </a:lnTo>
                  <a:lnTo>
                    <a:pt x="156395" y="101125"/>
                  </a:lnTo>
                  <a:lnTo>
                    <a:pt x="176027" y="91219"/>
                  </a:lnTo>
                  <a:lnTo>
                    <a:pt x="181979" y="91219"/>
                  </a:lnTo>
                  <a:lnTo>
                    <a:pt x="184748" y="91600"/>
                  </a:lnTo>
                  <a:lnTo>
                    <a:pt x="190203" y="93124"/>
                  </a:lnTo>
                  <a:lnTo>
                    <a:pt x="192643" y="94394"/>
                  </a:lnTo>
                  <a:lnTo>
                    <a:pt x="193564" y="95156"/>
                  </a:lnTo>
                  <a:lnTo>
                    <a:pt x="176457" y="95156"/>
                  </a:lnTo>
                  <a:lnTo>
                    <a:pt x="174002" y="95537"/>
                  </a:lnTo>
                  <a:lnTo>
                    <a:pt x="159510" y="103665"/>
                  </a:lnTo>
                  <a:lnTo>
                    <a:pt x="158090" y="103665"/>
                  </a:lnTo>
                  <a:lnTo>
                    <a:pt x="158087" y="105062"/>
                  </a:lnTo>
                  <a:lnTo>
                    <a:pt x="157220" y="106205"/>
                  </a:lnTo>
                  <a:close/>
                </a:path>
                <a:path w="772160" h="193039">
                  <a:moveTo>
                    <a:pt x="206075" y="187231"/>
                  </a:moveTo>
                  <a:lnTo>
                    <a:pt x="202107" y="187231"/>
                  </a:lnTo>
                  <a:lnTo>
                    <a:pt x="201980" y="108745"/>
                  </a:lnTo>
                  <a:lnTo>
                    <a:pt x="201425" y="105951"/>
                  </a:lnTo>
                  <a:lnTo>
                    <a:pt x="181979" y="91219"/>
                  </a:lnTo>
                  <a:lnTo>
                    <a:pt x="195033" y="91219"/>
                  </a:lnTo>
                  <a:lnTo>
                    <a:pt x="199900" y="95156"/>
                  </a:lnTo>
                  <a:lnTo>
                    <a:pt x="202018" y="97950"/>
                  </a:lnTo>
                  <a:lnTo>
                    <a:pt x="205263" y="104681"/>
                  </a:lnTo>
                  <a:lnTo>
                    <a:pt x="206075" y="108745"/>
                  </a:lnTo>
                  <a:lnTo>
                    <a:pt x="206075" y="187231"/>
                  </a:lnTo>
                  <a:close/>
                </a:path>
                <a:path w="772160" h="193039">
                  <a:moveTo>
                    <a:pt x="158090" y="191295"/>
                  </a:moveTo>
                  <a:lnTo>
                    <a:pt x="128332" y="191295"/>
                  </a:lnTo>
                  <a:lnTo>
                    <a:pt x="128231" y="109380"/>
                  </a:lnTo>
                  <a:lnTo>
                    <a:pt x="127779" y="107094"/>
                  </a:lnTo>
                  <a:lnTo>
                    <a:pt x="111675" y="95156"/>
                  </a:lnTo>
                  <a:lnTo>
                    <a:pt x="123670" y="95156"/>
                  </a:lnTo>
                  <a:lnTo>
                    <a:pt x="132299" y="187231"/>
                  </a:lnTo>
                  <a:lnTo>
                    <a:pt x="158090" y="187231"/>
                  </a:lnTo>
                  <a:lnTo>
                    <a:pt x="158090" y="191295"/>
                  </a:lnTo>
                  <a:close/>
                </a:path>
                <a:path w="772160" h="193039">
                  <a:moveTo>
                    <a:pt x="227898" y="191295"/>
                  </a:moveTo>
                  <a:lnTo>
                    <a:pt x="198140" y="191295"/>
                  </a:lnTo>
                  <a:lnTo>
                    <a:pt x="198039" y="109380"/>
                  </a:lnTo>
                  <a:lnTo>
                    <a:pt x="197587" y="107094"/>
                  </a:lnTo>
                  <a:lnTo>
                    <a:pt x="181606" y="95156"/>
                  </a:lnTo>
                  <a:lnTo>
                    <a:pt x="193564" y="95156"/>
                  </a:lnTo>
                  <a:lnTo>
                    <a:pt x="202107" y="187231"/>
                  </a:lnTo>
                  <a:lnTo>
                    <a:pt x="227898" y="187231"/>
                  </a:lnTo>
                  <a:lnTo>
                    <a:pt x="227898" y="191295"/>
                  </a:lnTo>
                  <a:close/>
                </a:path>
                <a:path w="772160" h="193039">
                  <a:moveTo>
                    <a:pt x="158090" y="187231"/>
                  </a:moveTo>
                  <a:lnTo>
                    <a:pt x="154122" y="187231"/>
                  </a:lnTo>
                  <a:lnTo>
                    <a:pt x="154122" y="103665"/>
                  </a:lnTo>
                  <a:lnTo>
                    <a:pt x="157220" y="106205"/>
                  </a:lnTo>
                  <a:lnTo>
                    <a:pt x="158090" y="106205"/>
                  </a:lnTo>
                  <a:lnTo>
                    <a:pt x="158090" y="187231"/>
                  </a:lnTo>
                  <a:close/>
                </a:path>
                <a:path w="772160" h="193039">
                  <a:moveTo>
                    <a:pt x="158090" y="105059"/>
                  </a:moveTo>
                  <a:lnTo>
                    <a:pt x="158090" y="103665"/>
                  </a:lnTo>
                  <a:lnTo>
                    <a:pt x="159510" y="103665"/>
                  </a:lnTo>
                  <a:lnTo>
                    <a:pt x="159231" y="103919"/>
                  </a:lnTo>
                  <a:lnTo>
                    <a:pt x="158090" y="105059"/>
                  </a:lnTo>
                  <a:close/>
                </a:path>
                <a:path w="772160" h="193039">
                  <a:moveTo>
                    <a:pt x="88158" y="187231"/>
                  </a:moveTo>
                  <a:lnTo>
                    <a:pt x="84190" y="187231"/>
                  </a:lnTo>
                  <a:lnTo>
                    <a:pt x="84190" y="104681"/>
                  </a:lnTo>
                  <a:lnTo>
                    <a:pt x="87289" y="107221"/>
                  </a:lnTo>
                  <a:lnTo>
                    <a:pt x="88158" y="107221"/>
                  </a:lnTo>
                  <a:lnTo>
                    <a:pt x="88158" y="187231"/>
                  </a:lnTo>
                  <a:close/>
                </a:path>
                <a:path w="772160" h="193039">
                  <a:moveTo>
                    <a:pt x="88158" y="106136"/>
                  </a:moveTo>
                  <a:lnTo>
                    <a:pt x="88158" y="104681"/>
                  </a:lnTo>
                  <a:lnTo>
                    <a:pt x="89461" y="104681"/>
                  </a:lnTo>
                  <a:lnTo>
                    <a:pt x="88863" y="105316"/>
                  </a:lnTo>
                  <a:lnTo>
                    <a:pt x="88158" y="106136"/>
                  </a:lnTo>
                  <a:close/>
                </a:path>
                <a:path w="772160" h="193039">
                  <a:moveTo>
                    <a:pt x="158090" y="106205"/>
                  </a:moveTo>
                  <a:lnTo>
                    <a:pt x="157220" y="106205"/>
                  </a:lnTo>
                  <a:lnTo>
                    <a:pt x="158090" y="105059"/>
                  </a:lnTo>
                  <a:lnTo>
                    <a:pt x="158090" y="106205"/>
                  </a:lnTo>
                  <a:close/>
                </a:path>
                <a:path w="772160" h="193039">
                  <a:moveTo>
                    <a:pt x="88158" y="107221"/>
                  </a:moveTo>
                  <a:lnTo>
                    <a:pt x="87289" y="107221"/>
                  </a:lnTo>
                  <a:lnTo>
                    <a:pt x="88158" y="106136"/>
                  </a:lnTo>
                  <a:lnTo>
                    <a:pt x="88158" y="107221"/>
                  </a:lnTo>
                  <a:close/>
                </a:path>
                <a:path w="772160" h="193039">
                  <a:moveTo>
                    <a:pt x="310460" y="192438"/>
                  </a:moveTo>
                  <a:lnTo>
                    <a:pt x="296017" y="192438"/>
                  </a:lnTo>
                  <a:lnTo>
                    <a:pt x="289675" y="191422"/>
                  </a:lnTo>
                  <a:lnTo>
                    <a:pt x="258542" y="165768"/>
                  </a:lnTo>
                  <a:lnTo>
                    <a:pt x="251752" y="120556"/>
                  </a:lnTo>
                  <a:lnTo>
                    <a:pt x="251935" y="118143"/>
                  </a:lnTo>
                  <a:lnTo>
                    <a:pt x="266526" y="81186"/>
                  </a:lnTo>
                  <a:lnTo>
                    <a:pt x="296017" y="66708"/>
                  </a:lnTo>
                  <a:lnTo>
                    <a:pt x="310470" y="66708"/>
                  </a:lnTo>
                  <a:lnTo>
                    <a:pt x="316772" y="67724"/>
                  </a:lnTo>
                  <a:lnTo>
                    <a:pt x="324532" y="70645"/>
                  </a:lnTo>
                  <a:lnTo>
                    <a:pt x="296506" y="70645"/>
                  </a:lnTo>
                  <a:lnTo>
                    <a:pt x="290638" y="71534"/>
                  </a:lnTo>
                  <a:lnTo>
                    <a:pt x="260363" y="98966"/>
                  </a:lnTo>
                  <a:lnTo>
                    <a:pt x="255731" y="120556"/>
                  </a:lnTo>
                  <a:lnTo>
                    <a:pt x="255751" y="138844"/>
                  </a:lnTo>
                  <a:lnTo>
                    <a:pt x="269455" y="175293"/>
                  </a:lnTo>
                  <a:lnTo>
                    <a:pt x="296506" y="188501"/>
                  </a:lnTo>
                  <a:lnTo>
                    <a:pt x="324771" y="188501"/>
                  </a:lnTo>
                  <a:lnTo>
                    <a:pt x="316753" y="191422"/>
                  </a:lnTo>
                  <a:lnTo>
                    <a:pt x="310460" y="192438"/>
                  </a:lnTo>
                  <a:close/>
                </a:path>
                <a:path w="772160" h="193039">
                  <a:moveTo>
                    <a:pt x="309980" y="188501"/>
                  </a:moveTo>
                  <a:lnTo>
                    <a:pt x="296506" y="188501"/>
                  </a:lnTo>
                  <a:lnTo>
                    <a:pt x="290638" y="187612"/>
                  </a:lnTo>
                  <a:lnTo>
                    <a:pt x="260363" y="160180"/>
                  </a:lnTo>
                  <a:lnTo>
                    <a:pt x="255731" y="120556"/>
                  </a:lnTo>
                  <a:lnTo>
                    <a:pt x="255900" y="118397"/>
                  </a:lnTo>
                  <a:lnTo>
                    <a:pt x="276482" y="77884"/>
                  </a:lnTo>
                  <a:lnTo>
                    <a:pt x="296506" y="70645"/>
                  </a:lnTo>
                  <a:lnTo>
                    <a:pt x="309980" y="70645"/>
                  </a:lnTo>
                  <a:lnTo>
                    <a:pt x="315809" y="71534"/>
                  </a:lnTo>
                  <a:lnTo>
                    <a:pt x="323744" y="74582"/>
                  </a:lnTo>
                  <a:lnTo>
                    <a:pt x="296997" y="74582"/>
                  </a:lnTo>
                  <a:lnTo>
                    <a:pt x="291601" y="75471"/>
                  </a:lnTo>
                  <a:lnTo>
                    <a:pt x="261648" y="107856"/>
                  </a:lnTo>
                  <a:lnTo>
                    <a:pt x="259709" y="120556"/>
                  </a:lnTo>
                  <a:lnTo>
                    <a:pt x="259728" y="138844"/>
                  </a:lnTo>
                  <a:lnTo>
                    <a:pt x="278719" y="177960"/>
                  </a:lnTo>
                  <a:lnTo>
                    <a:pt x="296997" y="184564"/>
                  </a:lnTo>
                  <a:lnTo>
                    <a:pt x="324018" y="184564"/>
                  </a:lnTo>
                  <a:lnTo>
                    <a:pt x="315809" y="187612"/>
                  </a:lnTo>
                  <a:lnTo>
                    <a:pt x="309980" y="188501"/>
                  </a:lnTo>
                  <a:close/>
                </a:path>
                <a:path w="772160" h="193039">
                  <a:moveTo>
                    <a:pt x="324771" y="188501"/>
                  </a:moveTo>
                  <a:lnTo>
                    <a:pt x="309980" y="188501"/>
                  </a:lnTo>
                  <a:lnTo>
                    <a:pt x="315809" y="187612"/>
                  </a:lnTo>
                  <a:lnTo>
                    <a:pt x="325728" y="183929"/>
                  </a:lnTo>
                  <a:lnTo>
                    <a:pt x="348770" y="152306"/>
                  </a:lnTo>
                  <a:lnTo>
                    <a:pt x="350838" y="138844"/>
                  </a:lnTo>
                  <a:lnTo>
                    <a:pt x="350838" y="120556"/>
                  </a:lnTo>
                  <a:lnTo>
                    <a:pt x="337093" y="83853"/>
                  </a:lnTo>
                  <a:lnTo>
                    <a:pt x="309980" y="70645"/>
                  </a:lnTo>
                  <a:lnTo>
                    <a:pt x="324532" y="70645"/>
                  </a:lnTo>
                  <a:lnTo>
                    <a:pt x="352646" y="105951"/>
                  </a:lnTo>
                  <a:lnTo>
                    <a:pt x="354818" y="120556"/>
                  </a:lnTo>
                  <a:lnTo>
                    <a:pt x="354818" y="138844"/>
                  </a:lnTo>
                  <a:lnTo>
                    <a:pt x="340019" y="177960"/>
                  </a:lnTo>
                  <a:lnTo>
                    <a:pt x="327561" y="187485"/>
                  </a:lnTo>
                  <a:lnTo>
                    <a:pt x="324771" y="188501"/>
                  </a:lnTo>
                  <a:close/>
                </a:path>
                <a:path w="772160" h="193039">
                  <a:moveTo>
                    <a:pt x="309501" y="184564"/>
                  </a:moveTo>
                  <a:lnTo>
                    <a:pt x="296997" y="184564"/>
                  </a:lnTo>
                  <a:lnTo>
                    <a:pt x="291601" y="183675"/>
                  </a:lnTo>
                  <a:lnTo>
                    <a:pt x="261648" y="151290"/>
                  </a:lnTo>
                  <a:lnTo>
                    <a:pt x="259709" y="120556"/>
                  </a:lnTo>
                  <a:lnTo>
                    <a:pt x="259876" y="118397"/>
                  </a:lnTo>
                  <a:lnTo>
                    <a:pt x="278719" y="81186"/>
                  </a:lnTo>
                  <a:lnTo>
                    <a:pt x="296997" y="74582"/>
                  </a:lnTo>
                  <a:lnTo>
                    <a:pt x="309491" y="74582"/>
                  </a:lnTo>
                  <a:lnTo>
                    <a:pt x="334716" y="87282"/>
                  </a:lnTo>
                  <a:lnTo>
                    <a:pt x="297247" y="87282"/>
                  </a:lnTo>
                  <a:lnTo>
                    <a:pt x="292287" y="88552"/>
                  </a:lnTo>
                  <a:lnTo>
                    <a:pt x="273527" y="120556"/>
                  </a:lnTo>
                  <a:lnTo>
                    <a:pt x="273527" y="138844"/>
                  </a:lnTo>
                  <a:lnTo>
                    <a:pt x="297247" y="171864"/>
                  </a:lnTo>
                  <a:lnTo>
                    <a:pt x="334794" y="171864"/>
                  </a:lnTo>
                  <a:lnTo>
                    <a:pt x="334167" y="172626"/>
                  </a:lnTo>
                  <a:lnTo>
                    <a:pt x="327753" y="178087"/>
                  </a:lnTo>
                  <a:lnTo>
                    <a:pt x="323894" y="180373"/>
                  </a:lnTo>
                  <a:lnTo>
                    <a:pt x="314864" y="183675"/>
                  </a:lnTo>
                  <a:lnTo>
                    <a:pt x="309501" y="184564"/>
                  </a:lnTo>
                  <a:close/>
                </a:path>
                <a:path w="772160" h="193039">
                  <a:moveTo>
                    <a:pt x="324018" y="184564"/>
                  </a:moveTo>
                  <a:lnTo>
                    <a:pt x="309501" y="184564"/>
                  </a:lnTo>
                  <a:lnTo>
                    <a:pt x="314864" y="183675"/>
                  </a:lnTo>
                  <a:lnTo>
                    <a:pt x="323894" y="180373"/>
                  </a:lnTo>
                  <a:lnTo>
                    <a:pt x="345758" y="147734"/>
                  </a:lnTo>
                  <a:lnTo>
                    <a:pt x="346861" y="120556"/>
                  </a:lnTo>
                  <a:lnTo>
                    <a:pt x="346693" y="118397"/>
                  </a:lnTo>
                  <a:lnTo>
                    <a:pt x="327761" y="81186"/>
                  </a:lnTo>
                  <a:lnTo>
                    <a:pt x="309491" y="74582"/>
                  </a:lnTo>
                  <a:lnTo>
                    <a:pt x="323744" y="74582"/>
                  </a:lnTo>
                  <a:lnTo>
                    <a:pt x="348770" y="106840"/>
                  </a:lnTo>
                  <a:lnTo>
                    <a:pt x="350838" y="120556"/>
                  </a:lnTo>
                  <a:lnTo>
                    <a:pt x="350838" y="138844"/>
                  </a:lnTo>
                  <a:lnTo>
                    <a:pt x="337093" y="175293"/>
                  </a:lnTo>
                  <a:lnTo>
                    <a:pt x="325728" y="183929"/>
                  </a:lnTo>
                  <a:lnTo>
                    <a:pt x="324018" y="184564"/>
                  </a:lnTo>
                  <a:close/>
                </a:path>
                <a:path w="772160" h="193039">
                  <a:moveTo>
                    <a:pt x="309145" y="171864"/>
                  </a:moveTo>
                  <a:lnTo>
                    <a:pt x="297247" y="171864"/>
                  </a:lnTo>
                  <a:lnTo>
                    <a:pt x="292287" y="170594"/>
                  </a:lnTo>
                  <a:lnTo>
                    <a:pt x="273527" y="138844"/>
                  </a:lnTo>
                  <a:lnTo>
                    <a:pt x="273527" y="120556"/>
                  </a:lnTo>
                  <a:lnTo>
                    <a:pt x="297247" y="87282"/>
                  </a:lnTo>
                  <a:lnTo>
                    <a:pt x="309157" y="87282"/>
                  </a:lnTo>
                  <a:lnTo>
                    <a:pt x="314159" y="88552"/>
                  </a:lnTo>
                  <a:lnTo>
                    <a:pt x="318289" y="91219"/>
                  </a:lnTo>
                  <a:lnTo>
                    <a:pt x="298036" y="91219"/>
                  </a:lnTo>
                  <a:lnTo>
                    <a:pt x="293799" y="92235"/>
                  </a:lnTo>
                  <a:lnTo>
                    <a:pt x="277508" y="120556"/>
                  </a:lnTo>
                  <a:lnTo>
                    <a:pt x="277522" y="138844"/>
                  </a:lnTo>
                  <a:lnTo>
                    <a:pt x="298036" y="167927"/>
                  </a:lnTo>
                  <a:lnTo>
                    <a:pt x="318270" y="167927"/>
                  </a:lnTo>
                  <a:lnTo>
                    <a:pt x="314137" y="170594"/>
                  </a:lnTo>
                  <a:lnTo>
                    <a:pt x="309145" y="171864"/>
                  </a:lnTo>
                  <a:close/>
                </a:path>
                <a:path w="772160" h="193039">
                  <a:moveTo>
                    <a:pt x="334794" y="171864"/>
                  </a:moveTo>
                  <a:lnTo>
                    <a:pt x="309145" y="171864"/>
                  </a:lnTo>
                  <a:lnTo>
                    <a:pt x="314137" y="170594"/>
                  </a:lnTo>
                  <a:lnTo>
                    <a:pt x="322010" y="165514"/>
                  </a:lnTo>
                  <a:lnTo>
                    <a:pt x="333043" y="138844"/>
                  </a:lnTo>
                  <a:lnTo>
                    <a:pt x="333043" y="120556"/>
                  </a:lnTo>
                  <a:lnTo>
                    <a:pt x="309157" y="87282"/>
                  </a:lnTo>
                  <a:lnTo>
                    <a:pt x="334716" y="87282"/>
                  </a:lnTo>
                  <a:lnTo>
                    <a:pt x="346861" y="120556"/>
                  </a:lnTo>
                  <a:lnTo>
                    <a:pt x="346852" y="138844"/>
                  </a:lnTo>
                  <a:lnTo>
                    <a:pt x="336780" y="169451"/>
                  </a:lnTo>
                  <a:lnTo>
                    <a:pt x="334794" y="171864"/>
                  </a:lnTo>
                  <a:close/>
                </a:path>
                <a:path w="772160" h="193039">
                  <a:moveTo>
                    <a:pt x="308369" y="167927"/>
                  </a:moveTo>
                  <a:lnTo>
                    <a:pt x="298036" y="167927"/>
                  </a:lnTo>
                  <a:lnTo>
                    <a:pt x="293799" y="166911"/>
                  </a:lnTo>
                  <a:lnTo>
                    <a:pt x="277508" y="120556"/>
                  </a:lnTo>
                  <a:lnTo>
                    <a:pt x="277867" y="117127"/>
                  </a:lnTo>
                  <a:lnTo>
                    <a:pt x="298036" y="91219"/>
                  </a:lnTo>
                  <a:lnTo>
                    <a:pt x="308369" y="91219"/>
                  </a:lnTo>
                  <a:lnTo>
                    <a:pt x="312646" y="92235"/>
                  </a:lnTo>
                  <a:lnTo>
                    <a:pt x="317047" y="95156"/>
                  </a:lnTo>
                  <a:lnTo>
                    <a:pt x="298825" y="95156"/>
                  </a:lnTo>
                  <a:lnTo>
                    <a:pt x="295312" y="96045"/>
                  </a:lnTo>
                  <a:lnTo>
                    <a:pt x="281503" y="120556"/>
                  </a:lnTo>
                  <a:lnTo>
                    <a:pt x="281518" y="138844"/>
                  </a:lnTo>
                  <a:lnTo>
                    <a:pt x="298825" y="163990"/>
                  </a:lnTo>
                  <a:lnTo>
                    <a:pt x="317176" y="163990"/>
                  </a:lnTo>
                  <a:lnTo>
                    <a:pt x="312646" y="166911"/>
                  </a:lnTo>
                  <a:lnTo>
                    <a:pt x="308369" y="167927"/>
                  </a:lnTo>
                  <a:close/>
                </a:path>
                <a:path w="772160" h="193039">
                  <a:moveTo>
                    <a:pt x="318270" y="167927"/>
                  </a:moveTo>
                  <a:lnTo>
                    <a:pt x="308369" y="167927"/>
                  </a:lnTo>
                  <a:lnTo>
                    <a:pt x="312646" y="166911"/>
                  </a:lnTo>
                  <a:lnTo>
                    <a:pt x="319342" y="162593"/>
                  </a:lnTo>
                  <a:lnTo>
                    <a:pt x="329062" y="120556"/>
                  </a:lnTo>
                  <a:lnTo>
                    <a:pt x="328704" y="117127"/>
                  </a:lnTo>
                  <a:lnTo>
                    <a:pt x="308369" y="91219"/>
                  </a:lnTo>
                  <a:lnTo>
                    <a:pt x="318289" y="91219"/>
                  </a:lnTo>
                  <a:lnTo>
                    <a:pt x="333043" y="120556"/>
                  </a:lnTo>
                  <a:lnTo>
                    <a:pt x="333043" y="138844"/>
                  </a:lnTo>
                  <a:lnTo>
                    <a:pt x="322010" y="165514"/>
                  </a:lnTo>
                  <a:lnTo>
                    <a:pt x="318270" y="167927"/>
                  </a:lnTo>
                  <a:close/>
                </a:path>
                <a:path w="772160" h="193039">
                  <a:moveTo>
                    <a:pt x="317176" y="163990"/>
                  </a:moveTo>
                  <a:lnTo>
                    <a:pt x="307592" y="163990"/>
                  </a:lnTo>
                  <a:lnTo>
                    <a:pt x="311156" y="163101"/>
                  </a:lnTo>
                  <a:lnTo>
                    <a:pt x="316673" y="159545"/>
                  </a:lnTo>
                  <a:lnTo>
                    <a:pt x="325068" y="120556"/>
                  </a:lnTo>
                  <a:lnTo>
                    <a:pt x="324773" y="117762"/>
                  </a:lnTo>
                  <a:lnTo>
                    <a:pt x="307580" y="95156"/>
                  </a:lnTo>
                  <a:lnTo>
                    <a:pt x="317047" y="95156"/>
                  </a:lnTo>
                  <a:lnTo>
                    <a:pt x="329062" y="120556"/>
                  </a:lnTo>
                  <a:lnTo>
                    <a:pt x="329048" y="138844"/>
                  </a:lnTo>
                  <a:lnTo>
                    <a:pt x="319342" y="162593"/>
                  </a:lnTo>
                  <a:lnTo>
                    <a:pt x="317176" y="163990"/>
                  </a:lnTo>
                  <a:close/>
                </a:path>
                <a:path w="772160" h="193039">
                  <a:moveTo>
                    <a:pt x="313679" y="51581"/>
                  </a:moveTo>
                  <a:lnTo>
                    <a:pt x="282994" y="51581"/>
                  </a:lnTo>
                  <a:lnTo>
                    <a:pt x="308638" y="0"/>
                  </a:lnTo>
                  <a:lnTo>
                    <a:pt x="339323" y="0"/>
                  </a:lnTo>
                  <a:lnTo>
                    <a:pt x="338228" y="2202"/>
                  </a:lnTo>
                  <a:lnTo>
                    <a:pt x="329366" y="2202"/>
                  </a:lnTo>
                  <a:lnTo>
                    <a:pt x="328489" y="3968"/>
                  </a:lnTo>
                  <a:lnTo>
                    <a:pt x="311097" y="3968"/>
                  </a:lnTo>
                  <a:lnTo>
                    <a:pt x="291370" y="43645"/>
                  </a:lnTo>
                  <a:lnTo>
                    <a:pt x="289398" y="43645"/>
                  </a:lnTo>
                  <a:lnTo>
                    <a:pt x="289398" y="47613"/>
                  </a:lnTo>
                  <a:lnTo>
                    <a:pt x="292951" y="49379"/>
                  </a:lnTo>
                  <a:lnTo>
                    <a:pt x="314774" y="49379"/>
                  </a:lnTo>
                  <a:lnTo>
                    <a:pt x="313679" y="51581"/>
                  </a:lnTo>
                  <a:close/>
                </a:path>
                <a:path w="772160" h="193039">
                  <a:moveTo>
                    <a:pt x="311220" y="47613"/>
                  </a:moveTo>
                  <a:lnTo>
                    <a:pt x="307668" y="45846"/>
                  </a:lnTo>
                  <a:lnTo>
                    <a:pt x="329366" y="2202"/>
                  </a:lnTo>
                  <a:lnTo>
                    <a:pt x="332919" y="3968"/>
                  </a:lnTo>
                  <a:lnTo>
                    <a:pt x="313193" y="43645"/>
                  </a:lnTo>
                  <a:lnTo>
                    <a:pt x="311220" y="43645"/>
                  </a:lnTo>
                  <a:lnTo>
                    <a:pt x="311220" y="47613"/>
                  </a:lnTo>
                  <a:close/>
                </a:path>
                <a:path w="772160" h="193039">
                  <a:moveTo>
                    <a:pt x="335377" y="7936"/>
                  </a:moveTo>
                  <a:lnTo>
                    <a:pt x="332919" y="7936"/>
                  </a:lnTo>
                  <a:lnTo>
                    <a:pt x="332919" y="3968"/>
                  </a:lnTo>
                  <a:lnTo>
                    <a:pt x="329366" y="2202"/>
                  </a:lnTo>
                  <a:lnTo>
                    <a:pt x="338228" y="2202"/>
                  </a:lnTo>
                  <a:lnTo>
                    <a:pt x="335377" y="7936"/>
                  </a:lnTo>
                  <a:close/>
                </a:path>
                <a:path w="772160" h="193039">
                  <a:moveTo>
                    <a:pt x="292951" y="49379"/>
                  </a:moveTo>
                  <a:lnTo>
                    <a:pt x="289398" y="47613"/>
                  </a:lnTo>
                  <a:lnTo>
                    <a:pt x="311097" y="3968"/>
                  </a:lnTo>
                  <a:lnTo>
                    <a:pt x="311097" y="7936"/>
                  </a:lnTo>
                  <a:lnTo>
                    <a:pt x="313555" y="7936"/>
                  </a:lnTo>
                  <a:lnTo>
                    <a:pt x="292951" y="49379"/>
                  </a:lnTo>
                  <a:close/>
                </a:path>
                <a:path w="772160" h="193039">
                  <a:moveTo>
                    <a:pt x="313555" y="7936"/>
                  </a:moveTo>
                  <a:lnTo>
                    <a:pt x="311097" y="7936"/>
                  </a:lnTo>
                  <a:lnTo>
                    <a:pt x="311097" y="3968"/>
                  </a:lnTo>
                  <a:lnTo>
                    <a:pt x="314649" y="5734"/>
                  </a:lnTo>
                  <a:lnTo>
                    <a:pt x="313555" y="7936"/>
                  </a:lnTo>
                  <a:close/>
                </a:path>
                <a:path w="772160" h="193039">
                  <a:moveTo>
                    <a:pt x="314774" y="49379"/>
                  </a:moveTo>
                  <a:lnTo>
                    <a:pt x="292951" y="49379"/>
                  </a:lnTo>
                  <a:lnTo>
                    <a:pt x="314649" y="5734"/>
                  </a:lnTo>
                  <a:lnTo>
                    <a:pt x="311097" y="3968"/>
                  </a:lnTo>
                  <a:lnTo>
                    <a:pt x="328489" y="3968"/>
                  </a:lnTo>
                  <a:lnTo>
                    <a:pt x="307668" y="45846"/>
                  </a:lnTo>
                  <a:lnTo>
                    <a:pt x="311220" y="47613"/>
                  </a:lnTo>
                  <a:lnTo>
                    <a:pt x="315652" y="47613"/>
                  </a:lnTo>
                  <a:lnTo>
                    <a:pt x="314774" y="49379"/>
                  </a:lnTo>
                  <a:close/>
                </a:path>
                <a:path w="772160" h="193039">
                  <a:moveTo>
                    <a:pt x="315652" y="47613"/>
                  </a:moveTo>
                  <a:lnTo>
                    <a:pt x="311220" y="47613"/>
                  </a:lnTo>
                  <a:lnTo>
                    <a:pt x="332919" y="3968"/>
                  </a:lnTo>
                  <a:lnTo>
                    <a:pt x="332919" y="7936"/>
                  </a:lnTo>
                  <a:lnTo>
                    <a:pt x="335377" y="7936"/>
                  </a:lnTo>
                  <a:lnTo>
                    <a:pt x="315652" y="47613"/>
                  </a:lnTo>
                  <a:close/>
                </a:path>
                <a:path w="772160" h="193039">
                  <a:moveTo>
                    <a:pt x="289398" y="47613"/>
                  </a:moveTo>
                  <a:lnTo>
                    <a:pt x="289398" y="43645"/>
                  </a:lnTo>
                  <a:lnTo>
                    <a:pt x="291370" y="43645"/>
                  </a:lnTo>
                  <a:lnTo>
                    <a:pt x="289398" y="47613"/>
                  </a:lnTo>
                  <a:close/>
                </a:path>
                <a:path w="772160" h="193039">
                  <a:moveTo>
                    <a:pt x="311220" y="47613"/>
                  </a:moveTo>
                  <a:lnTo>
                    <a:pt x="311220" y="43645"/>
                  </a:lnTo>
                  <a:lnTo>
                    <a:pt x="313193" y="43645"/>
                  </a:lnTo>
                  <a:lnTo>
                    <a:pt x="311220" y="47613"/>
                  </a:lnTo>
                  <a:close/>
                </a:path>
                <a:path w="772160" h="193039">
                  <a:moveTo>
                    <a:pt x="435855" y="191321"/>
                  </a:moveTo>
                  <a:lnTo>
                    <a:pt x="412996" y="191321"/>
                  </a:lnTo>
                  <a:lnTo>
                    <a:pt x="366748" y="67948"/>
                  </a:lnTo>
                  <a:lnTo>
                    <a:pt x="397865" y="67948"/>
                  </a:lnTo>
                  <a:lnTo>
                    <a:pt x="398755" y="70523"/>
                  </a:lnTo>
                  <a:lnTo>
                    <a:pt x="376188" y="70523"/>
                  </a:lnTo>
                  <a:lnTo>
                    <a:pt x="372473" y="71915"/>
                  </a:lnTo>
                  <a:lnTo>
                    <a:pt x="372473" y="75883"/>
                  </a:lnTo>
                  <a:lnTo>
                    <a:pt x="373960" y="75883"/>
                  </a:lnTo>
                  <a:lnTo>
                    <a:pt x="415746" y="187352"/>
                  </a:lnTo>
                  <a:lnTo>
                    <a:pt x="437343" y="187352"/>
                  </a:lnTo>
                  <a:lnTo>
                    <a:pt x="435855" y="191321"/>
                  </a:lnTo>
                  <a:close/>
                </a:path>
                <a:path w="772160" h="193039">
                  <a:moveTo>
                    <a:pt x="426525" y="150771"/>
                  </a:moveTo>
                  <a:lnTo>
                    <a:pt x="424426" y="144705"/>
                  </a:lnTo>
                  <a:lnTo>
                    <a:pt x="450986" y="67948"/>
                  </a:lnTo>
                  <a:lnTo>
                    <a:pt x="482103" y="67948"/>
                  </a:lnTo>
                  <a:lnTo>
                    <a:pt x="481138" y="70523"/>
                  </a:lnTo>
                  <a:lnTo>
                    <a:pt x="472663" y="70523"/>
                  </a:lnTo>
                  <a:lnTo>
                    <a:pt x="472141" y="71915"/>
                  </a:lnTo>
                  <a:lnTo>
                    <a:pt x="453812" y="71915"/>
                  </a:lnTo>
                  <a:lnTo>
                    <a:pt x="426525" y="150771"/>
                  </a:lnTo>
                  <a:close/>
                </a:path>
                <a:path w="772160" h="193039">
                  <a:moveTo>
                    <a:pt x="415746" y="187352"/>
                  </a:moveTo>
                  <a:lnTo>
                    <a:pt x="372473" y="71915"/>
                  </a:lnTo>
                  <a:lnTo>
                    <a:pt x="376188" y="70523"/>
                  </a:lnTo>
                  <a:lnTo>
                    <a:pt x="418496" y="183384"/>
                  </a:lnTo>
                  <a:lnTo>
                    <a:pt x="415746" y="183384"/>
                  </a:lnTo>
                  <a:lnTo>
                    <a:pt x="415746" y="187352"/>
                  </a:lnTo>
                  <a:close/>
                </a:path>
                <a:path w="772160" h="193039">
                  <a:moveTo>
                    <a:pt x="433105" y="187352"/>
                  </a:moveTo>
                  <a:lnTo>
                    <a:pt x="415746" y="187352"/>
                  </a:lnTo>
                  <a:lnTo>
                    <a:pt x="419462" y="185960"/>
                  </a:lnTo>
                  <a:lnTo>
                    <a:pt x="376188" y="70523"/>
                  </a:lnTo>
                  <a:lnTo>
                    <a:pt x="398755" y="70523"/>
                  </a:lnTo>
                  <a:lnTo>
                    <a:pt x="399237" y="71915"/>
                  </a:lnTo>
                  <a:lnTo>
                    <a:pt x="395039" y="71915"/>
                  </a:lnTo>
                  <a:lnTo>
                    <a:pt x="391289" y="73213"/>
                  </a:lnTo>
                  <a:lnTo>
                    <a:pt x="420360" y="157222"/>
                  </a:lnTo>
                  <a:lnTo>
                    <a:pt x="440162" y="157222"/>
                  </a:lnTo>
                  <a:lnTo>
                    <a:pt x="429389" y="185960"/>
                  </a:lnTo>
                  <a:lnTo>
                    <a:pt x="433105" y="187352"/>
                  </a:lnTo>
                  <a:close/>
                </a:path>
                <a:path w="772160" h="193039">
                  <a:moveTo>
                    <a:pt x="433105" y="187352"/>
                  </a:moveTo>
                  <a:lnTo>
                    <a:pt x="429389" y="185960"/>
                  </a:lnTo>
                  <a:lnTo>
                    <a:pt x="472663" y="70523"/>
                  </a:lnTo>
                  <a:lnTo>
                    <a:pt x="476378" y="71915"/>
                  </a:lnTo>
                  <a:lnTo>
                    <a:pt x="434593" y="183384"/>
                  </a:lnTo>
                  <a:lnTo>
                    <a:pt x="433105" y="183384"/>
                  </a:lnTo>
                  <a:lnTo>
                    <a:pt x="433105" y="187352"/>
                  </a:lnTo>
                  <a:close/>
                </a:path>
                <a:path w="772160" h="193039">
                  <a:moveTo>
                    <a:pt x="479128" y="75883"/>
                  </a:moveTo>
                  <a:lnTo>
                    <a:pt x="476378" y="75883"/>
                  </a:lnTo>
                  <a:lnTo>
                    <a:pt x="476378" y="71915"/>
                  </a:lnTo>
                  <a:lnTo>
                    <a:pt x="472663" y="70523"/>
                  </a:lnTo>
                  <a:lnTo>
                    <a:pt x="481138" y="70523"/>
                  </a:lnTo>
                  <a:lnTo>
                    <a:pt x="479128" y="75883"/>
                  </a:lnTo>
                  <a:close/>
                </a:path>
                <a:path w="772160" h="193039">
                  <a:moveTo>
                    <a:pt x="373960" y="75883"/>
                  </a:moveTo>
                  <a:lnTo>
                    <a:pt x="372473" y="75883"/>
                  </a:lnTo>
                  <a:lnTo>
                    <a:pt x="372473" y="71915"/>
                  </a:lnTo>
                  <a:lnTo>
                    <a:pt x="373960" y="75883"/>
                  </a:lnTo>
                  <a:close/>
                </a:path>
                <a:path w="772160" h="193039">
                  <a:moveTo>
                    <a:pt x="428491" y="157222"/>
                  </a:moveTo>
                  <a:lnTo>
                    <a:pt x="420360" y="157222"/>
                  </a:lnTo>
                  <a:lnTo>
                    <a:pt x="391289" y="73213"/>
                  </a:lnTo>
                  <a:lnTo>
                    <a:pt x="395039" y="71915"/>
                  </a:lnTo>
                  <a:lnTo>
                    <a:pt x="395039" y="75883"/>
                  </a:lnTo>
                  <a:lnTo>
                    <a:pt x="396413" y="75883"/>
                  </a:lnTo>
                  <a:lnTo>
                    <a:pt x="422326" y="150771"/>
                  </a:lnTo>
                  <a:lnTo>
                    <a:pt x="421916" y="151957"/>
                  </a:lnTo>
                  <a:lnTo>
                    <a:pt x="422848" y="152279"/>
                  </a:lnTo>
                  <a:lnTo>
                    <a:pt x="423186" y="153255"/>
                  </a:lnTo>
                  <a:lnTo>
                    <a:pt x="429864" y="153255"/>
                  </a:lnTo>
                  <a:lnTo>
                    <a:pt x="428491" y="157222"/>
                  </a:lnTo>
                  <a:close/>
                </a:path>
                <a:path w="772160" h="193039">
                  <a:moveTo>
                    <a:pt x="396413" y="75883"/>
                  </a:moveTo>
                  <a:lnTo>
                    <a:pt x="395039" y="75883"/>
                  </a:lnTo>
                  <a:lnTo>
                    <a:pt x="395039" y="71915"/>
                  </a:lnTo>
                  <a:lnTo>
                    <a:pt x="396413" y="75883"/>
                  </a:lnTo>
                  <a:close/>
                </a:path>
                <a:path w="772160" h="193039">
                  <a:moveTo>
                    <a:pt x="422326" y="150771"/>
                  </a:moveTo>
                  <a:lnTo>
                    <a:pt x="395039" y="71915"/>
                  </a:lnTo>
                  <a:lnTo>
                    <a:pt x="399237" y="71915"/>
                  </a:lnTo>
                  <a:lnTo>
                    <a:pt x="424426" y="144705"/>
                  </a:lnTo>
                  <a:lnTo>
                    <a:pt x="422326" y="150771"/>
                  </a:lnTo>
                  <a:close/>
                </a:path>
                <a:path w="772160" h="193039">
                  <a:moveTo>
                    <a:pt x="429864" y="153255"/>
                  </a:moveTo>
                  <a:lnTo>
                    <a:pt x="425665" y="153255"/>
                  </a:lnTo>
                  <a:lnTo>
                    <a:pt x="426003" y="152279"/>
                  </a:lnTo>
                  <a:lnTo>
                    <a:pt x="426935" y="151957"/>
                  </a:lnTo>
                  <a:lnTo>
                    <a:pt x="426525" y="150771"/>
                  </a:lnTo>
                  <a:lnTo>
                    <a:pt x="453812" y="71915"/>
                  </a:lnTo>
                  <a:lnTo>
                    <a:pt x="453812" y="75883"/>
                  </a:lnTo>
                  <a:lnTo>
                    <a:pt x="456638" y="75883"/>
                  </a:lnTo>
                  <a:lnTo>
                    <a:pt x="429864" y="153255"/>
                  </a:lnTo>
                  <a:close/>
                </a:path>
                <a:path w="772160" h="193039">
                  <a:moveTo>
                    <a:pt x="456638" y="75883"/>
                  </a:moveTo>
                  <a:lnTo>
                    <a:pt x="453812" y="75883"/>
                  </a:lnTo>
                  <a:lnTo>
                    <a:pt x="453812" y="71915"/>
                  </a:lnTo>
                  <a:lnTo>
                    <a:pt x="457562" y="73213"/>
                  </a:lnTo>
                  <a:lnTo>
                    <a:pt x="456638" y="75883"/>
                  </a:lnTo>
                  <a:close/>
                </a:path>
                <a:path w="772160" h="193039">
                  <a:moveTo>
                    <a:pt x="440162" y="157222"/>
                  </a:moveTo>
                  <a:lnTo>
                    <a:pt x="428491" y="157222"/>
                  </a:lnTo>
                  <a:lnTo>
                    <a:pt x="457562" y="73213"/>
                  </a:lnTo>
                  <a:lnTo>
                    <a:pt x="453812" y="71915"/>
                  </a:lnTo>
                  <a:lnTo>
                    <a:pt x="472141" y="71915"/>
                  </a:lnTo>
                  <a:lnTo>
                    <a:pt x="440162" y="157222"/>
                  </a:lnTo>
                  <a:close/>
                </a:path>
                <a:path w="772160" h="193039">
                  <a:moveTo>
                    <a:pt x="437343" y="187352"/>
                  </a:moveTo>
                  <a:lnTo>
                    <a:pt x="433105" y="187352"/>
                  </a:lnTo>
                  <a:lnTo>
                    <a:pt x="476378" y="71915"/>
                  </a:lnTo>
                  <a:lnTo>
                    <a:pt x="476378" y="75883"/>
                  </a:lnTo>
                  <a:lnTo>
                    <a:pt x="479128" y="75883"/>
                  </a:lnTo>
                  <a:lnTo>
                    <a:pt x="437343" y="187352"/>
                  </a:lnTo>
                  <a:close/>
                </a:path>
                <a:path w="772160" h="193039">
                  <a:moveTo>
                    <a:pt x="423186" y="152396"/>
                  </a:moveTo>
                  <a:lnTo>
                    <a:pt x="422848" y="152279"/>
                  </a:lnTo>
                  <a:lnTo>
                    <a:pt x="422326" y="150771"/>
                  </a:lnTo>
                  <a:lnTo>
                    <a:pt x="424426" y="144705"/>
                  </a:lnTo>
                  <a:lnTo>
                    <a:pt x="426011" y="149287"/>
                  </a:lnTo>
                  <a:lnTo>
                    <a:pt x="423186" y="149287"/>
                  </a:lnTo>
                  <a:lnTo>
                    <a:pt x="423186" y="152396"/>
                  </a:lnTo>
                  <a:close/>
                </a:path>
                <a:path w="772160" h="193039">
                  <a:moveTo>
                    <a:pt x="424426" y="152826"/>
                  </a:moveTo>
                  <a:lnTo>
                    <a:pt x="423186" y="152396"/>
                  </a:lnTo>
                  <a:lnTo>
                    <a:pt x="423186" y="149287"/>
                  </a:lnTo>
                  <a:lnTo>
                    <a:pt x="425665" y="149287"/>
                  </a:lnTo>
                  <a:lnTo>
                    <a:pt x="425665" y="152396"/>
                  </a:lnTo>
                  <a:lnTo>
                    <a:pt x="424426" y="152826"/>
                  </a:lnTo>
                  <a:close/>
                </a:path>
                <a:path w="772160" h="193039">
                  <a:moveTo>
                    <a:pt x="425665" y="152396"/>
                  </a:moveTo>
                  <a:lnTo>
                    <a:pt x="425665" y="149287"/>
                  </a:lnTo>
                  <a:lnTo>
                    <a:pt x="426011" y="149287"/>
                  </a:lnTo>
                  <a:lnTo>
                    <a:pt x="426525" y="150771"/>
                  </a:lnTo>
                  <a:lnTo>
                    <a:pt x="426003" y="152279"/>
                  </a:lnTo>
                  <a:lnTo>
                    <a:pt x="425665" y="152396"/>
                  </a:lnTo>
                  <a:close/>
                </a:path>
                <a:path w="772160" h="193039">
                  <a:moveTo>
                    <a:pt x="422848" y="152279"/>
                  </a:moveTo>
                  <a:lnTo>
                    <a:pt x="421916" y="151957"/>
                  </a:lnTo>
                  <a:lnTo>
                    <a:pt x="422326" y="150771"/>
                  </a:lnTo>
                  <a:lnTo>
                    <a:pt x="422848" y="152279"/>
                  </a:lnTo>
                  <a:close/>
                </a:path>
                <a:path w="772160" h="193039">
                  <a:moveTo>
                    <a:pt x="426003" y="152279"/>
                  </a:moveTo>
                  <a:lnTo>
                    <a:pt x="426525" y="150771"/>
                  </a:lnTo>
                  <a:lnTo>
                    <a:pt x="426935" y="151957"/>
                  </a:lnTo>
                  <a:lnTo>
                    <a:pt x="426003" y="152279"/>
                  </a:lnTo>
                  <a:close/>
                </a:path>
                <a:path w="772160" h="193039">
                  <a:moveTo>
                    <a:pt x="423186" y="153255"/>
                  </a:moveTo>
                  <a:lnTo>
                    <a:pt x="422848" y="152279"/>
                  </a:lnTo>
                  <a:lnTo>
                    <a:pt x="423186" y="152396"/>
                  </a:lnTo>
                  <a:lnTo>
                    <a:pt x="423186" y="153255"/>
                  </a:lnTo>
                  <a:close/>
                </a:path>
                <a:path w="772160" h="193039">
                  <a:moveTo>
                    <a:pt x="425665" y="153255"/>
                  </a:moveTo>
                  <a:lnTo>
                    <a:pt x="425665" y="152396"/>
                  </a:lnTo>
                  <a:lnTo>
                    <a:pt x="426003" y="152279"/>
                  </a:lnTo>
                  <a:lnTo>
                    <a:pt x="425665" y="153255"/>
                  </a:lnTo>
                  <a:close/>
                </a:path>
                <a:path w="772160" h="193039">
                  <a:moveTo>
                    <a:pt x="423186" y="153255"/>
                  </a:moveTo>
                  <a:lnTo>
                    <a:pt x="423186" y="152396"/>
                  </a:lnTo>
                  <a:lnTo>
                    <a:pt x="424426" y="152826"/>
                  </a:lnTo>
                  <a:lnTo>
                    <a:pt x="423186" y="153255"/>
                  </a:lnTo>
                  <a:close/>
                </a:path>
                <a:path w="772160" h="193039">
                  <a:moveTo>
                    <a:pt x="425665" y="153255"/>
                  </a:moveTo>
                  <a:lnTo>
                    <a:pt x="424426" y="152826"/>
                  </a:lnTo>
                  <a:lnTo>
                    <a:pt x="425665" y="152396"/>
                  </a:lnTo>
                  <a:lnTo>
                    <a:pt x="425665" y="153255"/>
                  </a:lnTo>
                  <a:close/>
                </a:path>
                <a:path w="772160" h="193039">
                  <a:moveTo>
                    <a:pt x="425665" y="153255"/>
                  </a:moveTo>
                  <a:lnTo>
                    <a:pt x="423186" y="153255"/>
                  </a:lnTo>
                  <a:lnTo>
                    <a:pt x="424426" y="152826"/>
                  </a:lnTo>
                  <a:lnTo>
                    <a:pt x="425665" y="153255"/>
                  </a:lnTo>
                  <a:close/>
                </a:path>
                <a:path w="772160" h="193039">
                  <a:moveTo>
                    <a:pt x="415746" y="187352"/>
                  </a:moveTo>
                  <a:lnTo>
                    <a:pt x="415746" y="183384"/>
                  </a:lnTo>
                  <a:lnTo>
                    <a:pt x="418496" y="183384"/>
                  </a:lnTo>
                  <a:lnTo>
                    <a:pt x="419462" y="185960"/>
                  </a:lnTo>
                  <a:lnTo>
                    <a:pt x="415746" y="187352"/>
                  </a:lnTo>
                  <a:close/>
                </a:path>
                <a:path w="772160" h="193039">
                  <a:moveTo>
                    <a:pt x="433105" y="187352"/>
                  </a:moveTo>
                  <a:lnTo>
                    <a:pt x="433105" y="183384"/>
                  </a:lnTo>
                  <a:lnTo>
                    <a:pt x="434593" y="183384"/>
                  </a:lnTo>
                  <a:lnTo>
                    <a:pt x="433105" y="187352"/>
                  </a:lnTo>
                  <a:close/>
                </a:path>
                <a:path w="772160" h="193039">
                  <a:moveTo>
                    <a:pt x="548259" y="192560"/>
                  </a:moveTo>
                  <a:lnTo>
                    <a:pt x="534011" y="192560"/>
                  </a:lnTo>
                  <a:lnTo>
                    <a:pt x="525999" y="190921"/>
                  </a:lnTo>
                  <a:lnTo>
                    <a:pt x="494380" y="161675"/>
                  </a:lnTo>
                  <a:lnTo>
                    <a:pt x="489025" y="138412"/>
                  </a:lnTo>
                  <a:lnTo>
                    <a:pt x="489025" y="121072"/>
                  </a:lnTo>
                  <a:lnTo>
                    <a:pt x="506169" y="79620"/>
                  </a:lnTo>
                  <a:lnTo>
                    <a:pt x="532155" y="66708"/>
                  </a:lnTo>
                  <a:lnTo>
                    <a:pt x="549305" y="66708"/>
                  </a:lnTo>
                  <a:lnTo>
                    <a:pt x="556854" y="68383"/>
                  </a:lnTo>
                  <a:lnTo>
                    <a:pt x="561315" y="70676"/>
                  </a:lnTo>
                  <a:lnTo>
                    <a:pt x="532795" y="70676"/>
                  </a:lnTo>
                  <a:lnTo>
                    <a:pt x="525851" y="72205"/>
                  </a:lnTo>
                  <a:lnTo>
                    <a:pt x="497953" y="99318"/>
                  </a:lnTo>
                  <a:lnTo>
                    <a:pt x="493040" y="121072"/>
                  </a:lnTo>
                  <a:lnTo>
                    <a:pt x="493042" y="138412"/>
                  </a:lnTo>
                  <a:lnTo>
                    <a:pt x="509401" y="176896"/>
                  </a:lnTo>
                  <a:lnTo>
                    <a:pt x="534613" y="188593"/>
                  </a:lnTo>
                  <a:lnTo>
                    <a:pt x="567127" y="188593"/>
                  </a:lnTo>
                  <a:lnTo>
                    <a:pt x="565591" y="189251"/>
                  </a:lnTo>
                  <a:lnTo>
                    <a:pt x="561561" y="190471"/>
                  </a:lnTo>
                  <a:lnTo>
                    <a:pt x="552933" y="192144"/>
                  </a:lnTo>
                  <a:lnTo>
                    <a:pt x="548259" y="192560"/>
                  </a:lnTo>
                  <a:close/>
                </a:path>
                <a:path w="772160" h="193039">
                  <a:moveTo>
                    <a:pt x="548004" y="188593"/>
                  </a:moveTo>
                  <a:lnTo>
                    <a:pt x="534613" y="188593"/>
                  </a:lnTo>
                  <a:lnTo>
                    <a:pt x="527174" y="187084"/>
                  </a:lnTo>
                  <a:lnTo>
                    <a:pt x="498056" y="160095"/>
                  </a:lnTo>
                  <a:lnTo>
                    <a:pt x="493040" y="121072"/>
                  </a:lnTo>
                  <a:lnTo>
                    <a:pt x="493985" y="113701"/>
                  </a:lnTo>
                  <a:lnTo>
                    <a:pt x="513948" y="78322"/>
                  </a:lnTo>
                  <a:lnTo>
                    <a:pt x="532795" y="70676"/>
                  </a:lnTo>
                  <a:lnTo>
                    <a:pt x="548665" y="70676"/>
                  </a:lnTo>
                  <a:lnTo>
                    <a:pt x="555609" y="72205"/>
                  </a:lnTo>
                  <a:lnTo>
                    <a:pt x="560354" y="74643"/>
                  </a:lnTo>
                  <a:lnTo>
                    <a:pt x="533435" y="74643"/>
                  </a:lnTo>
                  <a:lnTo>
                    <a:pt x="527096" y="76026"/>
                  </a:lnTo>
                  <a:lnTo>
                    <a:pt x="497985" y="114122"/>
                  </a:lnTo>
                  <a:lnTo>
                    <a:pt x="497053" y="121072"/>
                  </a:lnTo>
                  <a:lnTo>
                    <a:pt x="497056" y="138412"/>
                  </a:lnTo>
                  <a:lnTo>
                    <a:pt x="512147" y="173965"/>
                  </a:lnTo>
                  <a:lnTo>
                    <a:pt x="535216" y="184624"/>
                  </a:lnTo>
                  <a:lnTo>
                    <a:pt x="566314" y="184624"/>
                  </a:lnTo>
                  <a:lnTo>
                    <a:pt x="564289" y="185492"/>
                  </a:lnTo>
                  <a:lnTo>
                    <a:pt x="560528" y="186629"/>
                  </a:lnTo>
                  <a:lnTo>
                    <a:pt x="552427" y="188200"/>
                  </a:lnTo>
                  <a:lnTo>
                    <a:pt x="548004" y="188593"/>
                  </a:lnTo>
                  <a:close/>
                </a:path>
                <a:path w="772160" h="193039">
                  <a:moveTo>
                    <a:pt x="592187" y="138003"/>
                  </a:moveTo>
                  <a:lnTo>
                    <a:pt x="588220" y="138003"/>
                  </a:lnTo>
                  <a:lnTo>
                    <a:pt x="588174" y="121072"/>
                  </a:lnTo>
                  <a:lnTo>
                    <a:pt x="587227" y="113701"/>
                  </a:lnTo>
                  <a:lnTo>
                    <a:pt x="567512" y="78322"/>
                  </a:lnTo>
                  <a:lnTo>
                    <a:pt x="548665" y="70676"/>
                  </a:lnTo>
                  <a:lnTo>
                    <a:pt x="561315" y="70676"/>
                  </a:lnTo>
                  <a:lnTo>
                    <a:pt x="591148" y="112991"/>
                  </a:lnTo>
                  <a:lnTo>
                    <a:pt x="592187" y="121072"/>
                  </a:lnTo>
                  <a:lnTo>
                    <a:pt x="592187" y="138003"/>
                  </a:lnTo>
                  <a:close/>
                </a:path>
                <a:path w="772160" h="193039">
                  <a:moveTo>
                    <a:pt x="547751" y="184624"/>
                  </a:moveTo>
                  <a:lnTo>
                    <a:pt x="535216" y="184624"/>
                  </a:lnTo>
                  <a:lnTo>
                    <a:pt x="528349" y="183246"/>
                  </a:lnTo>
                  <a:lnTo>
                    <a:pt x="497924" y="145066"/>
                  </a:lnTo>
                  <a:lnTo>
                    <a:pt x="497053" y="121072"/>
                  </a:lnTo>
                  <a:lnTo>
                    <a:pt x="497870" y="114693"/>
                  </a:lnTo>
                  <a:lnTo>
                    <a:pt x="527096" y="76026"/>
                  </a:lnTo>
                  <a:lnTo>
                    <a:pt x="533435" y="74643"/>
                  </a:lnTo>
                  <a:lnTo>
                    <a:pt x="548026" y="74643"/>
                  </a:lnTo>
                  <a:lnTo>
                    <a:pt x="554365" y="76026"/>
                  </a:lnTo>
                  <a:lnTo>
                    <a:pt x="565158" y="81575"/>
                  </a:lnTo>
                  <a:lnTo>
                    <a:pt x="569645" y="85372"/>
                  </a:lnTo>
                  <a:lnTo>
                    <a:pt x="571069" y="87290"/>
                  </a:lnTo>
                  <a:lnTo>
                    <a:pt x="536370" y="87290"/>
                  </a:lnTo>
                  <a:lnTo>
                    <a:pt x="532444" y="88189"/>
                  </a:lnTo>
                  <a:lnTo>
                    <a:pt x="511352" y="122628"/>
                  </a:lnTo>
                  <a:lnTo>
                    <a:pt x="584252" y="122628"/>
                  </a:lnTo>
                  <a:lnTo>
                    <a:pt x="584252" y="134035"/>
                  </a:lnTo>
                  <a:lnTo>
                    <a:pt x="511000" y="134035"/>
                  </a:lnTo>
                  <a:lnTo>
                    <a:pt x="511718" y="142653"/>
                  </a:lnTo>
                  <a:lnTo>
                    <a:pt x="538205" y="171977"/>
                  </a:lnTo>
                  <a:lnTo>
                    <a:pt x="579579" y="171977"/>
                  </a:lnTo>
                  <a:lnTo>
                    <a:pt x="578030" y="173296"/>
                  </a:lnTo>
                  <a:lnTo>
                    <a:pt x="551921" y="184256"/>
                  </a:lnTo>
                  <a:lnTo>
                    <a:pt x="547751" y="184624"/>
                  </a:lnTo>
                  <a:close/>
                </a:path>
                <a:path w="772160" h="193039">
                  <a:moveTo>
                    <a:pt x="588220" y="138003"/>
                  </a:moveTo>
                  <a:lnTo>
                    <a:pt x="584252" y="138003"/>
                  </a:lnTo>
                  <a:lnTo>
                    <a:pt x="584160" y="121072"/>
                  </a:lnTo>
                  <a:lnTo>
                    <a:pt x="583344" y="114693"/>
                  </a:lnTo>
                  <a:lnTo>
                    <a:pt x="554365" y="76026"/>
                  </a:lnTo>
                  <a:lnTo>
                    <a:pt x="548026" y="74643"/>
                  </a:lnTo>
                  <a:lnTo>
                    <a:pt x="560354" y="74643"/>
                  </a:lnTo>
                  <a:lnTo>
                    <a:pt x="587227" y="113701"/>
                  </a:lnTo>
                  <a:lnTo>
                    <a:pt x="588174" y="121072"/>
                  </a:lnTo>
                  <a:lnTo>
                    <a:pt x="588220" y="138003"/>
                  </a:lnTo>
                  <a:close/>
                </a:path>
                <a:path w="772160" h="193039">
                  <a:moveTo>
                    <a:pt x="570054" y="122628"/>
                  </a:moveTo>
                  <a:lnTo>
                    <a:pt x="511352" y="122628"/>
                  </a:lnTo>
                  <a:lnTo>
                    <a:pt x="512274" y="114693"/>
                  </a:lnTo>
                  <a:lnTo>
                    <a:pt x="536370" y="87290"/>
                  </a:lnTo>
                  <a:lnTo>
                    <a:pt x="545107" y="87290"/>
                  </a:lnTo>
                  <a:lnTo>
                    <a:pt x="548991" y="88189"/>
                  </a:lnTo>
                  <a:lnTo>
                    <a:pt x="554789" y="91259"/>
                  </a:lnTo>
                  <a:lnTo>
                    <a:pt x="537011" y="91259"/>
                  </a:lnTo>
                  <a:lnTo>
                    <a:pt x="533704" y="92002"/>
                  </a:lnTo>
                  <a:lnTo>
                    <a:pt x="516321" y="114693"/>
                  </a:lnTo>
                  <a:lnTo>
                    <a:pt x="515808" y="114693"/>
                  </a:lnTo>
                  <a:lnTo>
                    <a:pt x="515808" y="118661"/>
                  </a:lnTo>
                  <a:lnTo>
                    <a:pt x="519749" y="119119"/>
                  </a:lnTo>
                  <a:lnTo>
                    <a:pt x="561460" y="119119"/>
                  </a:lnTo>
                  <a:lnTo>
                    <a:pt x="561486" y="119284"/>
                  </a:lnTo>
                  <a:lnTo>
                    <a:pt x="569522" y="119284"/>
                  </a:lnTo>
                  <a:lnTo>
                    <a:pt x="570054" y="122628"/>
                  </a:lnTo>
                  <a:close/>
                </a:path>
                <a:path w="772160" h="193039">
                  <a:moveTo>
                    <a:pt x="584252" y="122628"/>
                  </a:moveTo>
                  <a:lnTo>
                    <a:pt x="570054" y="122628"/>
                  </a:lnTo>
                  <a:lnTo>
                    <a:pt x="568700" y="114122"/>
                  </a:lnTo>
                  <a:lnTo>
                    <a:pt x="567697" y="110380"/>
                  </a:lnTo>
                  <a:lnTo>
                    <a:pt x="545107" y="87290"/>
                  </a:lnTo>
                  <a:lnTo>
                    <a:pt x="571069" y="87290"/>
                  </a:lnTo>
                  <a:lnTo>
                    <a:pt x="584160" y="121072"/>
                  </a:lnTo>
                  <a:lnTo>
                    <a:pt x="584252" y="122628"/>
                  </a:lnTo>
                  <a:close/>
                </a:path>
                <a:path w="772160" h="193039">
                  <a:moveTo>
                    <a:pt x="519749" y="119119"/>
                  </a:moveTo>
                  <a:lnTo>
                    <a:pt x="515808" y="118661"/>
                  </a:lnTo>
                  <a:lnTo>
                    <a:pt x="516221" y="115106"/>
                  </a:lnTo>
                  <a:lnTo>
                    <a:pt x="517048" y="111675"/>
                  </a:lnTo>
                  <a:lnTo>
                    <a:pt x="537011" y="91259"/>
                  </a:lnTo>
                  <a:lnTo>
                    <a:pt x="544451" y="91259"/>
                  </a:lnTo>
                  <a:lnTo>
                    <a:pt x="547715" y="92002"/>
                  </a:lnTo>
                  <a:lnTo>
                    <a:pt x="553336" y="94978"/>
                  </a:lnTo>
                  <a:lnTo>
                    <a:pt x="553633" y="95226"/>
                  </a:lnTo>
                  <a:lnTo>
                    <a:pt x="537651" y="95226"/>
                  </a:lnTo>
                  <a:lnTo>
                    <a:pt x="534949" y="95824"/>
                  </a:lnTo>
                  <a:lnTo>
                    <a:pt x="520120" y="115924"/>
                  </a:lnTo>
                  <a:lnTo>
                    <a:pt x="519749" y="119119"/>
                  </a:lnTo>
                  <a:close/>
                </a:path>
                <a:path w="772160" h="193039">
                  <a:moveTo>
                    <a:pt x="565405" y="118661"/>
                  </a:moveTo>
                  <a:lnTo>
                    <a:pt x="544451" y="91259"/>
                  </a:lnTo>
                  <a:lnTo>
                    <a:pt x="554789" y="91259"/>
                  </a:lnTo>
                  <a:lnTo>
                    <a:pt x="568791" y="114693"/>
                  </a:lnTo>
                  <a:lnTo>
                    <a:pt x="565405" y="114693"/>
                  </a:lnTo>
                  <a:lnTo>
                    <a:pt x="565405" y="118661"/>
                  </a:lnTo>
                  <a:close/>
                </a:path>
                <a:path w="772160" h="193039">
                  <a:moveTo>
                    <a:pt x="561486" y="119284"/>
                  </a:moveTo>
                  <a:lnTo>
                    <a:pt x="543793" y="95226"/>
                  </a:lnTo>
                  <a:lnTo>
                    <a:pt x="553633" y="95226"/>
                  </a:lnTo>
                  <a:lnTo>
                    <a:pt x="565405" y="118661"/>
                  </a:lnTo>
                  <a:lnTo>
                    <a:pt x="561486" y="119284"/>
                  </a:lnTo>
                  <a:close/>
                </a:path>
                <a:path w="772160" h="193039">
                  <a:moveTo>
                    <a:pt x="515808" y="118661"/>
                  </a:moveTo>
                  <a:lnTo>
                    <a:pt x="515808" y="114693"/>
                  </a:lnTo>
                  <a:lnTo>
                    <a:pt x="516321" y="114693"/>
                  </a:lnTo>
                  <a:lnTo>
                    <a:pt x="516221" y="115106"/>
                  </a:lnTo>
                  <a:lnTo>
                    <a:pt x="515808" y="118661"/>
                  </a:lnTo>
                  <a:close/>
                </a:path>
                <a:path w="772160" h="193039">
                  <a:moveTo>
                    <a:pt x="561460" y="119119"/>
                  </a:moveTo>
                  <a:lnTo>
                    <a:pt x="519749" y="119119"/>
                  </a:lnTo>
                  <a:lnTo>
                    <a:pt x="520125" y="115885"/>
                  </a:lnTo>
                  <a:lnTo>
                    <a:pt x="520412" y="114693"/>
                  </a:lnTo>
                  <a:lnTo>
                    <a:pt x="560622" y="114693"/>
                  </a:lnTo>
                  <a:lnTo>
                    <a:pt x="560952" y="115924"/>
                  </a:lnTo>
                  <a:lnTo>
                    <a:pt x="561460" y="119119"/>
                  </a:lnTo>
                  <a:close/>
                </a:path>
                <a:path w="772160" h="193039">
                  <a:moveTo>
                    <a:pt x="569522" y="119284"/>
                  </a:moveTo>
                  <a:lnTo>
                    <a:pt x="561486" y="119284"/>
                  </a:lnTo>
                  <a:lnTo>
                    <a:pt x="565405" y="118661"/>
                  </a:lnTo>
                  <a:lnTo>
                    <a:pt x="565405" y="114693"/>
                  </a:lnTo>
                  <a:lnTo>
                    <a:pt x="568791" y="114693"/>
                  </a:lnTo>
                  <a:lnTo>
                    <a:pt x="569522" y="119284"/>
                  </a:lnTo>
                  <a:close/>
                </a:path>
                <a:path w="772160" h="193039">
                  <a:moveTo>
                    <a:pt x="546932" y="171977"/>
                  </a:moveTo>
                  <a:lnTo>
                    <a:pt x="538205" y="171977"/>
                  </a:lnTo>
                  <a:lnTo>
                    <a:pt x="533769" y="171011"/>
                  </a:lnTo>
                  <a:lnTo>
                    <a:pt x="511000" y="134035"/>
                  </a:lnTo>
                  <a:lnTo>
                    <a:pt x="584252" y="134035"/>
                  </a:lnTo>
                  <a:lnTo>
                    <a:pt x="584252" y="137674"/>
                  </a:lnTo>
                  <a:lnTo>
                    <a:pt x="519220" y="137678"/>
                  </a:lnTo>
                  <a:lnTo>
                    <a:pt x="515312" y="138003"/>
                  </a:lnTo>
                  <a:lnTo>
                    <a:pt x="515312" y="141972"/>
                  </a:lnTo>
                  <a:lnTo>
                    <a:pt x="515642" y="141972"/>
                  </a:lnTo>
                  <a:lnTo>
                    <a:pt x="516476" y="145794"/>
                  </a:lnTo>
                  <a:lnTo>
                    <a:pt x="538829" y="168010"/>
                  </a:lnTo>
                  <a:lnTo>
                    <a:pt x="562797" y="168010"/>
                  </a:lnTo>
                  <a:lnTo>
                    <a:pt x="558588" y="169825"/>
                  </a:lnTo>
                  <a:lnTo>
                    <a:pt x="555956" y="170613"/>
                  </a:lnTo>
                  <a:lnTo>
                    <a:pt x="550217" y="171706"/>
                  </a:lnTo>
                  <a:lnTo>
                    <a:pt x="546932" y="171977"/>
                  </a:lnTo>
                  <a:close/>
                </a:path>
                <a:path w="772160" h="193039">
                  <a:moveTo>
                    <a:pt x="546682" y="168010"/>
                  </a:moveTo>
                  <a:lnTo>
                    <a:pt x="538829" y="168010"/>
                  </a:lnTo>
                  <a:lnTo>
                    <a:pt x="534986" y="167183"/>
                  </a:lnTo>
                  <a:lnTo>
                    <a:pt x="515312" y="138003"/>
                  </a:lnTo>
                  <a:lnTo>
                    <a:pt x="519265" y="137674"/>
                  </a:lnTo>
                  <a:lnTo>
                    <a:pt x="519567" y="141290"/>
                  </a:lnTo>
                  <a:lnTo>
                    <a:pt x="520319" y="144750"/>
                  </a:lnTo>
                  <a:lnTo>
                    <a:pt x="539454" y="164042"/>
                  </a:lnTo>
                  <a:lnTo>
                    <a:pt x="561853" y="164042"/>
                  </a:lnTo>
                  <a:lnTo>
                    <a:pt x="561424" y="164281"/>
                  </a:lnTo>
                  <a:lnTo>
                    <a:pt x="557284" y="166067"/>
                  </a:lnTo>
                  <a:lnTo>
                    <a:pt x="554927" y="166770"/>
                  </a:lnTo>
                  <a:lnTo>
                    <a:pt x="549720" y="167761"/>
                  </a:lnTo>
                  <a:lnTo>
                    <a:pt x="546682" y="168010"/>
                  </a:lnTo>
                  <a:close/>
                </a:path>
                <a:path w="772160" h="193039">
                  <a:moveTo>
                    <a:pt x="592187" y="141972"/>
                  </a:moveTo>
                  <a:lnTo>
                    <a:pt x="519716" y="141972"/>
                  </a:lnTo>
                  <a:lnTo>
                    <a:pt x="519567" y="141290"/>
                  </a:lnTo>
                  <a:lnTo>
                    <a:pt x="519265" y="137674"/>
                  </a:lnTo>
                  <a:lnTo>
                    <a:pt x="584252" y="137674"/>
                  </a:lnTo>
                  <a:lnTo>
                    <a:pt x="584252" y="138003"/>
                  </a:lnTo>
                  <a:lnTo>
                    <a:pt x="592187" y="138003"/>
                  </a:lnTo>
                  <a:lnTo>
                    <a:pt x="592187" y="141972"/>
                  </a:lnTo>
                  <a:close/>
                </a:path>
                <a:path w="772160" h="193039">
                  <a:moveTo>
                    <a:pt x="515642" y="141972"/>
                  </a:moveTo>
                  <a:lnTo>
                    <a:pt x="515312" y="141972"/>
                  </a:lnTo>
                  <a:lnTo>
                    <a:pt x="515312" y="138003"/>
                  </a:lnTo>
                  <a:lnTo>
                    <a:pt x="515642" y="141972"/>
                  </a:lnTo>
                  <a:close/>
                </a:path>
                <a:path w="772160" h="193039">
                  <a:moveTo>
                    <a:pt x="561853" y="164042"/>
                  </a:moveTo>
                  <a:lnTo>
                    <a:pt x="546433" y="164042"/>
                  </a:lnTo>
                  <a:lnTo>
                    <a:pt x="549223" y="163817"/>
                  </a:lnTo>
                  <a:lnTo>
                    <a:pt x="553899" y="162927"/>
                  </a:lnTo>
                  <a:lnTo>
                    <a:pt x="570776" y="151930"/>
                  </a:lnTo>
                  <a:lnTo>
                    <a:pt x="576682" y="157222"/>
                  </a:lnTo>
                  <a:lnTo>
                    <a:pt x="570737" y="157222"/>
                  </a:lnTo>
                  <a:lnTo>
                    <a:pt x="568835" y="158876"/>
                  </a:lnTo>
                  <a:lnTo>
                    <a:pt x="566996" y="160384"/>
                  </a:lnTo>
                  <a:lnTo>
                    <a:pt x="563441" y="163112"/>
                  </a:lnTo>
                  <a:lnTo>
                    <a:pt x="561853" y="164042"/>
                  </a:lnTo>
                  <a:close/>
                </a:path>
                <a:path w="772160" h="193039">
                  <a:moveTo>
                    <a:pt x="562797" y="168010"/>
                  </a:moveTo>
                  <a:lnTo>
                    <a:pt x="546682" y="168010"/>
                  </a:lnTo>
                  <a:lnTo>
                    <a:pt x="549720" y="167761"/>
                  </a:lnTo>
                  <a:lnTo>
                    <a:pt x="554927" y="166770"/>
                  </a:lnTo>
                  <a:lnTo>
                    <a:pt x="570737" y="157222"/>
                  </a:lnTo>
                  <a:lnTo>
                    <a:pt x="568163" y="160095"/>
                  </a:lnTo>
                  <a:lnTo>
                    <a:pt x="570677" y="162497"/>
                  </a:lnTo>
                  <a:lnTo>
                    <a:pt x="569476" y="163483"/>
                  </a:lnTo>
                  <a:lnTo>
                    <a:pt x="565596" y="166459"/>
                  </a:lnTo>
                  <a:lnTo>
                    <a:pt x="563373" y="167761"/>
                  </a:lnTo>
                  <a:lnTo>
                    <a:pt x="562797" y="168010"/>
                  </a:lnTo>
                  <a:close/>
                </a:path>
                <a:path w="772160" h="193039">
                  <a:moveTo>
                    <a:pt x="570677" y="162497"/>
                  </a:moveTo>
                  <a:lnTo>
                    <a:pt x="568132" y="160217"/>
                  </a:lnTo>
                  <a:lnTo>
                    <a:pt x="570737" y="157222"/>
                  </a:lnTo>
                  <a:lnTo>
                    <a:pt x="573340" y="160217"/>
                  </a:lnTo>
                  <a:lnTo>
                    <a:pt x="571378" y="161923"/>
                  </a:lnTo>
                  <a:lnTo>
                    <a:pt x="570677" y="162497"/>
                  </a:lnTo>
                  <a:close/>
                </a:path>
                <a:path w="772160" h="193039">
                  <a:moveTo>
                    <a:pt x="580440" y="171244"/>
                  </a:moveTo>
                  <a:lnTo>
                    <a:pt x="570677" y="162497"/>
                  </a:lnTo>
                  <a:lnTo>
                    <a:pt x="571663" y="161675"/>
                  </a:lnTo>
                  <a:lnTo>
                    <a:pt x="573147" y="160384"/>
                  </a:lnTo>
                  <a:lnTo>
                    <a:pt x="573234" y="160095"/>
                  </a:lnTo>
                  <a:lnTo>
                    <a:pt x="570737" y="157222"/>
                  </a:lnTo>
                  <a:lnTo>
                    <a:pt x="583276" y="168457"/>
                  </a:lnTo>
                  <a:lnTo>
                    <a:pt x="580597" y="171109"/>
                  </a:lnTo>
                  <a:lnTo>
                    <a:pt x="580440" y="171244"/>
                  </a:lnTo>
                  <a:close/>
                </a:path>
                <a:path w="772160" h="193039">
                  <a:moveTo>
                    <a:pt x="583276" y="168457"/>
                  </a:moveTo>
                  <a:lnTo>
                    <a:pt x="570737" y="157222"/>
                  </a:lnTo>
                  <a:lnTo>
                    <a:pt x="576682" y="157222"/>
                  </a:lnTo>
                  <a:lnTo>
                    <a:pt x="589050" y="168303"/>
                  </a:lnTo>
                  <a:lnTo>
                    <a:pt x="583430" y="168303"/>
                  </a:lnTo>
                  <a:lnTo>
                    <a:pt x="583276" y="168457"/>
                  </a:lnTo>
                  <a:close/>
                </a:path>
                <a:path w="772160" h="193039">
                  <a:moveTo>
                    <a:pt x="579579" y="171977"/>
                  </a:moveTo>
                  <a:lnTo>
                    <a:pt x="546932" y="171977"/>
                  </a:lnTo>
                  <a:lnTo>
                    <a:pt x="550217" y="171706"/>
                  </a:lnTo>
                  <a:lnTo>
                    <a:pt x="555956" y="170613"/>
                  </a:lnTo>
                  <a:lnTo>
                    <a:pt x="570677" y="162497"/>
                  </a:lnTo>
                  <a:lnTo>
                    <a:pt x="580440" y="171244"/>
                  </a:lnTo>
                  <a:lnTo>
                    <a:pt x="579579" y="171977"/>
                  </a:lnTo>
                  <a:close/>
                </a:path>
                <a:path w="772160" h="193039">
                  <a:moveTo>
                    <a:pt x="586236" y="171109"/>
                  </a:moveTo>
                  <a:lnTo>
                    <a:pt x="583276" y="168457"/>
                  </a:lnTo>
                  <a:lnTo>
                    <a:pt x="583430" y="168303"/>
                  </a:lnTo>
                  <a:lnTo>
                    <a:pt x="586236" y="171109"/>
                  </a:lnTo>
                  <a:close/>
                </a:path>
                <a:path w="772160" h="193039">
                  <a:moveTo>
                    <a:pt x="588892" y="174064"/>
                  </a:moveTo>
                  <a:lnTo>
                    <a:pt x="583588" y="174064"/>
                  </a:lnTo>
                  <a:lnTo>
                    <a:pt x="586116" y="171244"/>
                  </a:lnTo>
                  <a:lnTo>
                    <a:pt x="586138" y="171011"/>
                  </a:lnTo>
                  <a:lnTo>
                    <a:pt x="583430" y="168303"/>
                  </a:lnTo>
                  <a:lnTo>
                    <a:pt x="589050" y="168303"/>
                  </a:lnTo>
                  <a:lnTo>
                    <a:pt x="592005" y="170951"/>
                  </a:lnTo>
                  <a:lnTo>
                    <a:pt x="588892" y="174064"/>
                  </a:lnTo>
                  <a:close/>
                </a:path>
                <a:path w="772160" h="193039">
                  <a:moveTo>
                    <a:pt x="583426" y="173919"/>
                  </a:moveTo>
                  <a:lnTo>
                    <a:pt x="580440" y="171244"/>
                  </a:lnTo>
                  <a:lnTo>
                    <a:pt x="580782" y="170951"/>
                  </a:lnTo>
                  <a:lnTo>
                    <a:pt x="583276" y="168457"/>
                  </a:lnTo>
                  <a:lnTo>
                    <a:pt x="586236" y="171109"/>
                  </a:lnTo>
                  <a:lnTo>
                    <a:pt x="583426" y="173919"/>
                  </a:lnTo>
                  <a:close/>
                </a:path>
                <a:path w="772160" h="193039">
                  <a:moveTo>
                    <a:pt x="583588" y="174064"/>
                  </a:moveTo>
                  <a:lnTo>
                    <a:pt x="583426" y="173919"/>
                  </a:lnTo>
                  <a:lnTo>
                    <a:pt x="586236" y="171109"/>
                  </a:lnTo>
                  <a:lnTo>
                    <a:pt x="583588" y="174064"/>
                  </a:lnTo>
                  <a:close/>
                </a:path>
                <a:path w="772160" h="193039">
                  <a:moveTo>
                    <a:pt x="566314" y="184624"/>
                  </a:moveTo>
                  <a:lnTo>
                    <a:pt x="547751" y="184624"/>
                  </a:lnTo>
                  <a:lnTo>
                    <a:pt x="551921" y="184256"/>
                  </a:lnTo>
                  <a:lnTo>
                    <a:pt x="559494" y="182788"/>
                  </a:lnTo>
                  <a:lnTo>
                    <a:pt x="580440" y="171244"/>
                  </a:lnTo>
                  <a:lnTo>
                    <a:pt x="583426" y="173919"/>
                  </a:lnTo>
                  <a:lnTo>
                    <a:pt x="580511" y="176400"/>
                  </a:lnTo>
                  <a:lnTo>
                    <a:pt x="574477" y="180698"/>
                  </a:lnTo>
                  <a:lnTo>
                    <a:pt x="571232" y="182517"/>
                  </a:lnTo>
                  <a:lnTo>
                    <a:pt x="566314" y="184624"/>
                  </a:lnTo>
                  <a:close/>
                </a:path>
                <a:path w="772160" h="193039">
                  <a:moveTo>
                    <a:pt x="567127" y="188593"/>
                  </a:moveTo>
                  <a:lnTo>
                    <a:pt x="548004" y="188593"/>
                  </a:lnTo>
                  <a:lnTo>
                    <a:pt x="552427" y="188200"/>
                  </a:lnTo>
                  <a:lnTo>
                    <a:pt x="560528" y="186629"/>
                  </a:lnTo>
                  <a:lnTo>
                    <a:pt x="583426" y="173919"/>
                  </a:lnTo>
                  <a:lnTo>
                    <a:pt x="583588" y="174064"/>
                  </a:lnTo>
                  <a:lnTo>
                    <a:pt x="588892" y="174064"/>
                  </a:lnTo>
                  <a:lnTo>
                    <a:pt x="586058" y="176896"/>
                  </a:lnTo>
                  <a:lnTo>
                    <a:pt x="582993" y="179504"/>
                  </a:lnTo>
                  <a:lnTo>
                    <a:pt x="576548" y="184095"/>
                  </a:lnTo>
                  <a:lnTo>
                    <a:pt x="573057" y="186051"/>
                  </a:lnTo>
                  <a:lnTo>
                    <a:pt x="567127" y="188593"/>
                  </a:lnTo>
                  <a:close/>
                </a:path>
                <a:path w="772160" h="193039">
                  <a:moveTo>
                    <a:pt x="645752" y="191321"/>
                  </a:moveTo>
                  <a:lnTo>
                    <a:pt x="615994" y="191321"/>
                  </a:lnTo>
                  <a:lnTo>
                    <a:pt x="615994" y="67948"/>
                  </a:lnTo>
                  <a:lnTo>
                    <a:pt x="645752" y="67948"/>
                  </a:lnTo>
                  <a:lnTo>
                    <a:pt x="645752" y="71915"/>
                  </a:lnTo>
                  <a:lnTo>
                    <a:pt x="619962" y="71915"/>
                  </a:lnTo>
                  <a:lnTo>
                    <a:pt x="619962" y="187352"/>
                  </a:lnTo>
                  <a:lnTo>
                    <a:pt x="645752" y="187352"/>
                  </a:lnTo>
                  <a:lnTo>
                    <a:pt x="645752" y="191321"/>
                  </a:lnTo>
                  <a:close/>
                </a:path>
                <a:path w="772160" h="193039">
                  <a:moveTo>
                    <a:pt x="623929" y="187352"/>
                  </a:moveTo>
                  <a:lnTo>
                    <a:pt x="619962" y="187352"/>
                  </a:lnTo>
                  <a:lnTo>
                    <a:pt x="619962" y="71915"/>
                  </a:lnTo>
                  <a:lnTo>
                    <a:pt x="623929" y="71915"/>
                  </a:lnTo>
                  <a:lnTo>
                    <a:pt x="623929" y="187352"/>
                  </a:lnTo>
                  <a:close/>
                </a:path>
                <a:path w="772160" h="193039">
                  <a:moveTo>
                    <a:pt x="637816" y="187352"/>
                  </a:moveTo>
                  <a:lnTo>
                    <a:pt x="623929" y="187352"/>
                  </a:lnTo>
                  <a:lnTo>
                    <a:pt x="623929" y="71915"/>
                  </a:lnTo>
                  <a:lnTo>
                    <a:pt x="637816" y="71915"/>
                  </a:lnTo>
                  <a:lnTo>
                    <a:pt x="637816" y="187352"/>
                  </a:lnTo>
                  <a:close/>
                </a:path>
                <a:path w="772160" h="193039">
                  <a:moveTo>
                    <a:pt x="641785" y="187352"/>
                  </a:moveTo>
                  <a:lnTo>
                    <a:pt x="637816" y="187352"/>
                  </a:lnTo>
                  <a:lnTo>
                    <a:pt x="637816" y="71915"/>
                  </a:lnTo>
                  <a:lnTo>
                    <a:pt x="641785" y="71915"/>
                  </a:lnTo>
                  <a:lnTo>
                    <a:pt x="641785" y="187352"/>
                  </a:lnTo>
                  <a:close/>
                </a:path>
                <a:path w="772160" h="193039">
                  <a:moveTo>
                    <a:pt x="645752" y="187352"/>
                  </a:moveTo>
                  <a:lnTo>
                    <a:pt x="641785" y="187352"/>
                  </a:lnTo>
                  <a:lnTo>
                    <a:pt x="641785" y="71915"/>
                  </a:lnTo>
                  <a:lnTo>
                    <a:pt x="645752" y="71915"/>
                  </a:lnTo>
                  <a:lnTo>
                    <a:pt x="645752" y="187352"/>
                  </a:lnTo>
                  <a:close/>
                </a:path>
                <a:path w="772160" h="193039">
                  <a:moveTo>
                    <a:pt x="645752" y="51581"/>
                  </a:moveTo>
                  <a:lnTo>
                    <a:pt x="615994" y="51581"/>
                  </a:lnTo>
                  <a:lnTo>
                    <a:pt x="615994" y="21822"/>
                  </a:lnTo>
                  <a:lnTo>
                    <a:pt x="645752" y="21822"/>
                  </a:lnTo>
                  <a:lnTo>
                    <a:pt x="645752" y="25790"/>
                  </a:lnTo>
                  <a:lnTo>
                    <a:pt x="619962" y="25790"/>
                  </a:lnTo>
                  <a:lnTo>
                    <a:pt x="619962" y="47613"/>
                  </a:lnTo>
                  <a:lnTo>
                    <a:pt x="645752" y="47613"/>
                  </a:lnTo>
                  <a:lnTo>
                    <a:pt x="645752" y="51581"/>
                  </a:lnTo>
                  <a:close/>
                </a:path>
                <a:path w="772160" h="193039">
                  <a:moveTo>
                    <a:pt x="623929" y="47613"/>
                  </a:moveTo>
                  <a:lnTo>
                    <a:pt x="619962" y="47613"/>
                  </a:lnTo>
                  <a:lnTo>
                    <a:pt x="619962" y="25790"/>
                  </a:lnTo>
                  <a:lnTo>
                    <a:pt x="623929" y="25790"/>
                  </a:lnTo>
                  <a:lnTo>
                    <a:pt x="623929" y="47613"/>
                  </a:lnTo>
                  <a:close/>
                </a:path>
                <a:path w="772160" h="193039">
                  <a:moveTo>
                    <a:pt x="637816" y="47613"/>
                  </a:moveTo>
                  <a:lnTo>
                    <a:pt x="623929" y="47613"/>
                  </a:lnTo>
                  <a:lnTo>
                    <a:pt x="623929" y="25790"/>
                  </a:lnTo>
                  <a:lnTo>
                    <a:pt x="637816" y="25790"/>
                  </a:lnTo>
                  <a:lnTo>
                    <a:pt x="637816" y="47613"/>
                  </a:lnTo>
                  <a:close/>
                </a:path>
                <a:path w="772160" h="193039">
                  <a:moveTo>
                    <a:pt x="641785" y="47613"/>
                  </a:moveTo>
                  <a:lnTo>
                    <a:pt x="637816" y="47613"/>
                  </a:lnTo>
                  <a:lnTo>
                    <a:pt x="637816" y="25790"/>
                  </a:lnTo>
                  <a:lnTo>
                    <a:pt x="641785" y="25790"/>
                  </a:lnTo>
                  <a:lnTo>
                    <a:pt x="641785" y="47613"/>
                  </a:lnTo>
                  <a:close/>
                </a:path>
                <a:path w="772160" h="193039">
                  <a:moveTo>
                    <a:pt x="645752" y="47613"/>
                  </a:moveTo>
                  <a:lnTo>
                    <a:pt x="641785" y="47613"/>
                  </a:lnTo>
                  <a:lnTo>
                    <a:pt x="641785" y="25790"/>
                  </a:lnTo>
                  <a:lnTo>
                    <a:pt x="645752" y="25790"/>
                  </a:lnTo>
                  <a:lnTo>
                    <a:pt x="645752" y="47613"/>
                  </a:lnTo>
                  <a:close/>
                </a:path>
                <a:path w="772160" h="193039">
                  <a:moveTo>
                    <a:pt x="736861" y="163990"/>
                  </a:moveTo>
                  <a:lnTo>
                    <a:pt x="720715" y="163990"/>
                  </a:lnTo>
                  <a:lnTo>
                    <a:pt x="724821" y="163609"/>
                  </a:lnTo>
                  <a:lnTo>
                    <a:pt x="731318" y="162085"/>
                  </a:lnTo>
                  <a:lnTo>
                    <a:pt x="740110" y="154846"/>
                  </a:lnTo>
                  <a:lnTo>
                    <a:pt x="740110" y="152179"/>
                  </a:lnTo>
                  <a:lnTo>
                    <a:pt x="716784" y="143924"/>
                  </a:lnTo>
                  <a:lnTo>
                    <a:pt x="711824" y="143416"/>
                  </a:lnTo>
                  <a:lnTo>
                    <a:pt x="672320" y="118778"/>
                  </a:lnTo>
                  <a:lnTo>
                    <a:pt x="670830" y="112809"/>
                  </a:lnTo>
                  <a:lnTo>
                    <a:pt x="670900" y="98458"/>
                  </a:lnTo>
                  <a:lnTo>
                    <a:pt x="708193" y="67470"/>
                  </a:lnTo>
                  <a:lnTo>
                    <a:pt x="714043" y="66708"/>
                  </a:lnTo>
                  <a:lnTo>
                    <a:pt x="727229" y="66708"/>
                  </a:lnTo>
                  <a:lnTo>
                    <a:pt x="733808" y="67470"/>
                  </a:lnTo>
                  <a:lnTo>
                    <a:pt x="745570" y="70518"/>
                  </a:lnTo>
                  <a:lnTo>
                    <a:pt x="745956" y="70645"/>
                  </a:lnTo>
                  <a:lnTo>
                    <a:pt x="714402" y="70645"/>
                  </a:lnTo>
                  <a:lnTo>
                    <a:pt x="708905" y="71407"/>
                  </a:lnTo>
                  <a:lnTo>
                    <a:pt x="676068" y="94648"/>
                  </a:lnTo>
                  <a:lnTo>
                    <a:pt x="674766" y="111920"/>
                  </a:lnTo>
                  <a:lnTo>
                    <a:pt x="676089" y="117381"/>
                  </a:lnTo>
                  <a:lnTo>
                    <a:pt x="712377" y="139479"/>
                  </a:lnTo>
                  <a:lnTo>
                    <a:pt x="721387" y="140368"/>
                  </a:lnTo>
                  <a:lnTo>
                    <a:pt x="725169" y="140876"/>
                  </a:lnTo>
                  <a:lnTo>
                    <a:pt x="744000" y="150909"/>
                  </a:lnTo>
                  <a:lnTo>
                    <a:pt x="743971" y="155862"/>
                  </a:lnTo>
                  <a:lnTo>
                    <a:pt x="743582" y="157259"/>
                  </a:lnTo>
                  <a:lnTo>
                    <a:pt x="741598" y="160688"/>
                  </a:lnTo>
                  <a:lnTo>
                    <a:pt x="739986" y="162212"/>
                  </a:lnTo>
                  <a:lnTo>
                    <a:pt x="736861" y="163990"/>
                  </a:lnTo>
                  <a:close/>
                </a:path>
                <a:path w="772160" h="193039">
                  <a:moveTo>
                    <a:pt x="738056" y="167927"/>
                  </a:moveTo>
                  <a:lnTo>
                    <a:pt x="721015" y="167927"/>
                  </a:lnTo>
                  <a:lnTo>
                    <a:pt x="725417" y="167546"/>
                  </a:lnTo>
                  <a:lnTo>
                    <a:pt x="732608" y="165895"/>
                  </a:lnTo>
                  <a:lnTo>
                    <a:pt x="744000" y="150909"/>
                  </a:lnTo>
                  <a:lnTo>
                    <a:pt x="743458" y="149131"/>
                  </a:lnTo>
                  <a:lnTo>
                    <a:pt x="717171" y="139987"/>
                  </a:lnTo>
                  <a:lnTo>
                    <a:pt x="712377" y="139479"/>
                  </a:lnTo>
                  <a:lnTo>
                    <a:pt x="676089" y="117381"/>
                  </a:lnTo>
                  <a:lnTo>
                    <a:pt x="674833" y="99347"/>
                  </a:lnTo>
                  <a:lnTo>
                    <a:pt x="676068" y="94648"/>
                  </a:lnTo>
                  <a:lnTo>
                    <a:pt x="708905" y="71407"/>
                  </a:lnTo>
                  <a:lnTo>
                    <a:pt x="714402" y="70645"/>
                  </a:lnTo>
                  <a:lnTo>
                    <a:pt x="726884" y="70645"/>
                  </a:lnTo>
                  <a:lnTo>
                    <a:pt x="733126" y="71407"/>
                  </a:lnTo>
                  <a:lnTo>
                    <a:pt x="744367" y="74328"/>
                  </a:lnTo>
                  <a:lnTo>
                    <a:pt x="745111" y="74582"/>
                  </a:lnTo>
                  <a:lnTo>
                    <a:pt x="714761" y="74582"/>
                  </a:lnTo>
                  <a:lnTo>
                    <a:pt x="709618" y="75217"/>
                  </a:lnTo>
                  <a:lnTo>
                    <a:pt x="678767" y="100236"/>
                  </a:lnTo>
                  <a:lnTo>
                    <a:pt x="678882" y="111793"/>
                  </a:lnTo>
                  <a:lnTo>
                    <a:pt x="712931" y="135542"/>
                  </a:lnTo>
                  <a:lnTo>
                    <a:pt x="717559" y="135923"/>
                  </a:lnTo>
                  <a:lnTo>
                    <a:pt x="721856" y="136431"/>
                  </a:lnTo>
                  <a:lnTo>
                    <a:pt x="748045" y="150274"/>
                  </a:lnTo>
                  <a:lnTo>
                    <a:pt x="747939" y="156624"/>
                  </a:lnTo>
                  <a:lnTo>
                    <a:pt x="747368" y="158656"/>
                  </a:lnTo>
                  <a:lnTo>
                    <a:pt x="744676" y="163228"/>
                  </a:lnTo>
                  <a:lnTo>
                    <a:pt x="742597" y="165260"/>
                  </a:lnTo>
                  <a:lnTo>
                    <a:pt x="738056" y="167927"/>
                  </a:lnTo>
                  <a:close/>
                </a:path>
                <a:path w="772160" h="193039">
                  <a:moveTo>
                    <a:pt x="762636" y="82513"/>
                  </a:moveTo>
                  <a:lnTo>
                    <a:pt x="726884" y="70645"/>
                  </a:lnTo>
                  <a:lnTo>
                    <a:pt x="745956" y="70645"/>
                  </a:lnTo>
                  <a:lnTo>
                    <a:pt x="769227" y="82202"/>
                  </a:lnTo>
                  <a:lnTo>
                    <a:pt x="762909" y="82202"/>
                  </a:lnTo>
                  <a:lnTo>
                    <a:pt x="762636" y="82513"/>
                  </a:lnTo>
                  <a:close/>
                </a:path>
                <a:path w="772160" h="193039">
                  <a:moveTo>
                    <a:pt x="755121" y="171864"/>
                  </a:moveTo>
                  <a:lnTo>
                    <a:pt x="721315" y="171864"/>
                  </a:lnTo>
                  <a:lnTo>
                    <a:pt x="726013" y="171483"/>
                  </a:lnTo>
                  <a:lnTo>
                    <a:pt x="733899" y="169705"/>
                  </a:lnTo>
                  <a:lnTo>
                    <a:pt x="748045" y="150274"/>
                  </a:lnTo>
                  <a:lnTo>
                    <a:pt x="747142" y="147480"/>
                  </a:lnTo>
                  <a:lnTo>
                    <a:pt x="712931" y="135542"/>
                  </a:lnTo>
                  <a:lnTo>
                    <a:pt x="708212" y="134780"/>
                  </a:lnTo>
                  <a:lnTo>
                    <a:pt x="678767" y="100236"/>
                  </a:lnTo>
                  <a:lnTo>
                    <a:pt x="679845" y="96045"/>
                  </a:lnTo>
                  <a:lnTo>
                    <a:pt x="714761" y="74582"/>
                  </a:lnTo>
                  <a:lnTo>
                    <a:pt x="726540" y="74582"/>
                  </a:lnTo>
                  <a:lnTo>
                    <a:pt x="732443" y="75217"/>
                  </a:lnTo>
                  <a:lnTo>
                    <a:pt x="743165" y="78138"/>
                  </a:lnTo>
                  <a:lnTo>
                    <a:pt x="747818" y="79662"/>
                  </a:lnTo>
                  <a:lnTo>
                    <a:pt x="751620" y="81283"/>
                  </a:lnTo>
                  <a:lnTo>
                    <a:pt x="756107" y="83345"/>
                  </a:lnTo>
                  <a:lnTo>
                    <a:pt x="759975" y="85547"/>
                  </a:lnTo>
                  <a:lnTo>
                    <a:pt x="758453" y="87282"/>
                  </a:lnTo>
                  <a:lnTo>
                    <a:pt x="711948" y="87282"/>
                  </a:lnTo>
                  <a:lnTo>
                    <a:pt x="705356" y="88679"/>
                  </a:lnTo>
                  <a:lnTo>
                    <a:pt x="695287" y="95029"/>
                  </a:lnTo>
                  <a:lnTo>
                    <a:pt x="692621" y="99347"/>
                  </a:lnTo>
                  <a:lnTo>
                    <a:pt x="692621" y="107221"/>
                  </a:lnTo>
                  <a:lnTo>
                    <a:pt x="727517" y="123858"/>
                  </a:lnTo>
                  <a:lnTo>
                    <a:pt x="733517" y="124874"/>
                  </a:lnTo>
                  <a:lnTo>
                    <a:pt x="761820" y="146464"/>
                  </a:lnTo>
                  <a:lnTo>
                    <a:pt x="761732" y="157259"/>
                  </a:lnTo>
                  <a:lnTo>
                    <a:pt x="761104" y="160434"/>
                  </a:lnTo>
                  <a:lnTo>
                    <a:pt x="757837" y="168308"/>
                  </a:lnTo>
                  <a:lnTo>
                    <a:pt x="755276" y="171737"/>
                  </a:lnTo>
                  <a:lnTo>
                    <a:pt x="755121" y="171864"/>
                  </a:lnTo>
                  <a:close/>
                </a:path>
                <a:path w="772160" h="193039">
                  <a:moveTo>
                    <a:pt x="751620" y="81283"/>
                  </a:moveTo>
                  <a:lnTo>
                    <a:pt x="747818" y="79662"/>
                  </a:lnTo>
                  <a:lnTo>
                    <a:pt x="743165" y="78138"/>
                  </a:lnTo>
                  <a:lnTo>
                    <a:pt x="732443" y="75217"/>
                  </a:lnTo>
                  <a:lnTo>
                    <a:pt x="726540" y="74582"/>
                  </a:lnTo>
                  <a:lnTo>
                    <a:pt x="745111" y="74582"/>
                  </a:lnTo>
                  <a:lnTo>
                    <a:pt x="749203" y="75979"/>
                  </a:lnTo>
                  <a:lnTo>
                    <a:pt x="753253" y="77630"/>
                  </a:lnTo>
                  <a:lnTo>
                    <a:pt x="751620" y="81283"/>
                  </a:lnTo>
                  <a:close/>
                </a:path>
                <a:path w="772160" h="193039">
                  <a:moveTo>
                    <a:pt x="751691" y="81313"/>
                  </a:moveTo>
                  <a:lnTo>
                    <a:pt x="753253" y="77630"/>
                  </a:lnTo>
                  <a:lnTo>
                    <a:pt x="751691" y="81313"/>
                  </a:lnTo>
                  <a:close/>
                </a:path>
                <a:path w="772160" h="193039">
                  <a:moveTo>
                    <a:pt x="760627" y="81313"/>
                  </a:moveTo>
                  <a:lnTo>
                    <a:pt x="751691" y="81313"/>
                  </a:lnTo>
                  <a:lnTo>
                    <a:pt x="753253" y="77630"/>
                  </a:lnTo>
                  <a:lnTo>
                    <a:pt x="757965" y="79789"/>
                  </a:lnTo>
                  <a:lnTo>
                    <a:pt x="760627" y="81313"/>
                  </a:lnTo>
                  <a:close/>
                </a:path>
                <a:path w="772160" h="193039">
                  <a:moveTo>
                    <a:pt x="759975" y="85547"/>
                  </a:moveTo>
                  <a:lnTo>
                    <a:pt x="756107" y="83345"/>
                  </a:lnTo>
                  <a:lnTo>
                    <a:pt x="751607" y="81313"/>
                  </a:lnTo>
                  <a:lnTo>
                    <a:pt x="760627" y="81313"/>
                  </a:lnTo>
                  <a:lnTo>
                    <a:pt x="762181" y="82202"/>
                  </a:lnTo>
                  <a:lnTo>
                    <a:pt x="762636" y="82513"/>
                  </a:lnTo>
                  <a:lnTo>
                    <a:pt x="759975" y="85547"/>
                  </a:lnTo>
                  <a:close/>
                </a:path>
                <a:path w="772160" h="193039">
                  <a:moveTo>
                    <a:pt x="765900" y="84742"/>
                  </a:moveTo>
                  <a:lnTo>
                    <a:pt x="762636" y="82513"/>
                  </a:lnTo>
                  <a:lnTo>
                    <a:pt x="762909" y="82202"/>
                  </a:lnTo>
                  <a:lnTo>
                    <a:pt x="765900" y="84742"/>
                  </a:lnTo>
                  <a:close/>
                </a:path>
                <a:path w="772160" h="193039">
                  <a:moveTo>
                    <a:pt x="768266" y="88044"/>
                  </a:moveTo>
                  <a:lnTo>
                    <a:pt x="763649" y="88044"/>
                  </a:lnTo>
                  <a:lnTo>
                    <a:pt x="765900" y="84742"/>
                  </a:lnTo>
                  <a:lnTo>
                    <a:pt x="762909" y="82202"/>
                  </a:lnTo>
                  <a:lnTo>
                    <a:pt x="769227" y="82202"/>
                  </a:lnTo>
                  <a:lnTo>
                    <a:pt x="771812" y="83980"/>
                  </a:lnTo>
                  <a:lnTo>
                    <a:pt x="768266" y="88044"/>
                  </a:lnTo>
                  <a:close/>
                </a:path>
                <a:path w="772160" h="193039">
                  <a:moveTo>
                    <a:pt x="763259" y="87777"/>
                  </a:moveTo>
                  <a:lnTo>
                    <a:pt x="760121" y="85631"/>
                  </a:lnTo>
                  <a:lnTo>
                    <a:pt x="759975" y="85547"/>
                  </a:lnTo>
                  <a:lnTo>
                    <a:pt x="762636" y="82513"/>
                  </a:lnTo>
                  <a:lnTo>
                    <a:pt x="765900" y="84742"/>
                  </a:lnTo>
                  <a:lnTo>
                    <a:pt x="763259" y="87777"/>
                  </a:lnTo>
                  <a:close/>
                </a:path>
                <a:path w="772160" h="193039">
                  <a:moveTo>
                    <a:pt x="763649" y="88044"/>
                  </a:moveTo>
                  <a:lnTo>
                    <a:pt x="763259" y="87777"/>
                  </a:lnTo>
                  <a:lnTo>
                    <a:pt x="765900" y="84742"/>
                  </a:lnTo>
                  <a:lnTo>
                    <a:pt x="763649" y="88044"/>
                  </a:lnTo>
                  <a:close/>
                </a:path>
                <a:path w="772160" h="193039">
                  <a:moveTo>
                    <a:pt x="751641" y="101125"/>
                  </a:moveTo>
                  <a:lnTo>
                    <a:pt x="753889" y="97823"/>
                  </a:lnTo>
                  <a:lnTo>
                    <a:pt x="750938" y="95849"/>
                  </a:lnTo>
                  <a:lnTo>
                    <a:pt x="759975" y="85547"/>
                  </a:lnTo>
                  <a:lnTo>
                    <a:pt x="760121" y="85631"/>
                  </a:lnTo>
                  <a:lnTo>
                    <a:pt x="763259" y="87777"/>
                  </a:lnTo>
                  <a:lnTo>
                    <a:pt x="751641" y="101125"/>
                  </a:lnTo>
                  <a:close/>
                </a:path>
                <a:path w="772160" h="193039">
                  <a:moveTo>
                    <a:pt x="742237" y="184564"/>
                  </a:moveTo>
                  <a:lnTo>
                    <a:pt x="724341" y="184564"/>
                  </a:lnTo>
                  <a:lnTo>
                    <a:pt x="731601" y="183675"/>
                  </a:lnTo>
                  <a:lnTo>
                    <a:pt x="743440" y="179992"/>
                  </a:lnTo>
                  <a:lnTo>
                    <a:pt x="761820" y="146464"/>
                  </a:lnTo>
                  <a:lnTo>
                    <a:pt x="761058" y="143035"/>
                  </a:lnTo>
                  <a:lnTo>
                    <a:pt x="727517" y="123858"/>
                  </a:lnTo>
                  <a:lnTo>
                    <a:pt x="715829" y="122842"/>
                  </a:lnTo>
                  <a:lnTo>
                    <a:pt x="711633" y="122207"/>
                  </a:lnTo>
                  <a:lnTo>
                    <a:pt x="692621" y="107221"/>
                  </a:lnTo>
                  <a:lnTo>
                    <a:pt x="692621" y="99347"/>
                  </a:lnTo>
                  <a:lnTo>
                    <a:pt x="695287" y="95029"/>
                  </a:lnTo>
                  <a:lnTo>
                    <a:pt x="705356" y="88679"/>
                  </a:lnTo>
                  <a:lnTo>
                    <a:pt x="711948" y="87282"/>
                  </a:lnTo>
                  <a:lnTo>
                    <a:pt x="725381" y="87282"/>
                  </a:lnTo>
                  <a:lnTo>
                    <a:pt x="729926" y="87790"/>
                  </a:lnTo>
                  <a:lnTo>
                    <a:pt x="737981" y="89949"/>
                  </a:lnTo>
                  <a:lnTo>
                    <a:pt x="741470" y="91219"/>
                  </a:lnTo>
                  <a:lnTo>
                    <a:pt x="712708" y="91219"/>
                  </a:lnTo>
                  <a:lnTo>
                    <a:pt x="706818" y="92489"/>
                  </a:lnTo>
                  <a:lnTo>
                    <a:pt x="698635" y="97569"/>
                  </a:lnTo>
                  <a:lnTo>
                    <a:pt x="696589" y="100871"/>
                  </a:lnTo>
                  <a:lnTo>
                    <a:pt x="696679" y="106967"/>
                  </a:lnTo>
                  <a:lnTo>
                    <a:pt x="728083" y="119921"/>
                  </a:lnTo>
                  <a:lnTo>
                    <a:pt x="734303" y="120937"/>
                  </a:lnTo>
                  <a:lnTo>
                    <a:pt x="765843" y="146083"/>
                  </a:lnTo>
                  <a:lnTo>
                    <a:pt x="765800" y="157259"/>
                  </a:lnTo>
                  <a:lnTo>
                    <a:pt x="745111" y="183675"/>
                  </a:lnTo>
                  <a:lnTo>
                    <a:pt x="742237" y="184564"/>
                  </a:lnTo>
                  <a:close/>
                </a:path>
                <a:path w="772160" h="193039">
                  <a:moveTo>
                    <a:pt x="750938" y="95849"/>
                  </a:moveTo>
                  <a:lnTo>
                    <a:pt x="725381" y="87282"/>
                  </a:lnTo>
                  <a:lnTo>
                    <a:pt x="758453" y="87282"/>
                  </a:lnTo>
                  <a:lnTo>
                    <a:pt x="750938" y="95849"/>
                  </a:lnTo>
                  <a:close/>
                </a:path>
                <a:path w="772160" h="193039">
                  <a:moveTo>
                    <a:pt x="756852" y="101125"/>
                  </a:moveTo>
                  <a:lnTo>
                    <a:pt x="751641" y="101125"/>
                  </a:lnTo>
                  <a:lnTo>
                    <a:pt x="763259" y="87777"/>
                  </a:lnTo>
                  <a:lnTo>
                    <a:pt x="763649" y="88044"/>
                  </a:lnTo>
                  <a:lnTo>
                    <a:pt x="768266" y="88044"/>
                  </a:lnTo>
                  <a:lnTo>
                    <a:pt x="756852" y="101125"/>
                  </a:lnTo>
                  <a:close/>
                </a:path>
                <a:path w="772160" h="193039">
                  <a:moveTo>
                    <a:pt x="742951" y="188501"/>
                  </a:moveTo>
                  <a:lnTo>
                    <a:pt x="724735" y="188501"/>
                  </a:lnTo>
                  <a:lnTo>
                    <a:pt x="732382" y="187612"/>
                  </a:lnTo>
                  <a:lnTo>
                    <a:pt x="745111" y="183675"/>
                  </a:lnTo>
                  <a:lnTo>
                    <a:pt x="765843" y="146083"/>
                  </a:lnTo>
                  <a:lnTo>
                    <a:pt x="764868" y="141765"/>
                  </a:lnTo>
                  <a:lnTo>
                    <a:pt x="728083" y="119921"/>
                  </a:lnTo>
                  <a:lnTo>
                    <a:pt x="716427" y="118905"/>
                  </a:lnTo>
                  <a:lnTo>
                    <a:pt x="712480" y="118270"/>
                  </a:lnTo>
                  <a:lnTo>
                    <a:pt x="696589" y="100871"/>
                  </a:lnTo>
                  <a:lnTo>
                    <a:pt x="698635" y="97569"/>
                  </a:lnTo>
                  <a:lnTo>
                    <a:pt x="706818" y="92489"/>
                  </a:lnTo>
                  <a:lnTo>
                    <a:pt x="712708" y="91219"/>
                  </a:lnTo>
                  <a:lnTo>
                    <a:pt x="725025" y="91219"/>
                  </a:lnTo>
                  <a:lnTo>
                    <a:pt x="729219" y="91727"/>
                  </a:lnTo>
                  <a:lnTo>
                    <a:pt x="736741" y="93759"/>
                  </a:lnTo>
                  <a:lnTo>
                    <a:pt x="740027" y="94902"/>
                  </a:lnTo>
                  <a:lnTo>
                    <a:pt x="740590" y="95156"/>
                  </a:lnTo>
                  <a:lnTo>
                    <a:pt x="713468" y="95156"/>
                  </a:lnTo>
                  <a:lnTo>
                    <a:pt x="708280" y="96299"/>
                  </a:lnTo>
                  <a:lnTo>
                    <a:pt x="701982" y="100236"/>
                  </a:lnTo>
                  <a:lnTo>
                    <a:pt x="700557" y="102268"/>
                  </a:lnTo>
                  <a:lnTo>
                    <a:pt x="700651" y="106332"/>
                  </a:lnTo>
                  <a:lnTo>
                    <a:pt x="728648" y="115984"/>
                  </a:lnTo>
                  <a:lnTo>
                    <a:pt x="735090" y="117000"/>
                  </a:lnTo>
                  <a:lnTo>
                    <a:pt x="768678" y="140368"/>
                  </a:lnTo>
                  <a:lnTo>
                    <a:pt x="769868" y="145702"/>
                  </a:lnTo>
                  <a:lnTo>
                    <a:pt x="769868" y="157259"/>
                  </a:lnTo>
                  <a:lnTo>
                    <a:pt x="746782" y="187358"/>
                  </a:lnTo>
                  <a:lnTo>
                    <a:pt x="742951" y="188501"/>
                  </a:lnTo>
                  <a:close/>
                </a:path>
                <a:path w="772160" h="193039">
                  <a:moveTo>
                    <a:pt x="751641" y="101125"/>
                  </a:moveTo>
                  <a:lnTo>
                    <a:pt x="725025" y="91219"/>
                  </a:lnTo>
                  <a:lnTo>
                    <a:pt x="741470" y="91219"/>
                  </a:lnTo>
                  <a:lnTo>
                    <a:pt x="744500" y="92489"/>
                  </a:lnTo>
                  <a:lnTo>
                    <a:pt x="747929" y="94140"/>
                  </a:lnTo>
                  <a:lnTo>
                    <a:pt x="750938" y="95849"/>
                  </a:lnTo>
                  <a:lnTo>
                    <a:pt x="748649" y="98458"/>
                  </a:lnTo>
                  <a:lnTo>
                    <a:pt x="751641" y="101125"/>
                  </a:lnTo>
                  <a:close/>
                </a:path>
                <a:path w="772160" h="193039">
                  <a:moveTo>
                    <a:pt x="752309" y="106332"/>
                  </a:moveTo>
                  <a:lnTo>
                    <a:pt x="724667" y="95156"/>
                  </a:lnTo>
                  <a:lnTo>
                    <a:pt x="740590" y="95156"/>
                  </a:lnTo>
                  <a:lnTo>
                    <a:pt x="742838" y="96172"/>
                  </a:lnTo>
                  <a:lnTo>
                    <a:pt x="746061" y="97696"/>
                  </a:lnTo>
                  <a:lnTo>
                    <a:pt x="748996" y="99347"/>
                  </a:lnTo>
                  <a:lnTo>
                    <a:pt x="751641" y="101125"/>
                  </a:lnTo>
                  <a:lnTo>
                    <a:pt x="756852" y="101125"/>
                  </a:lnTo>
                  <a:lnTo>
                    <a:pt x="752309" y="106332"/>
                  </a:lnTo>
                  <a:close/>
                </a:path>
                <a:path w="772160" h="193039">
                  <a:moveTo>
                    <a:pt x="751641" y="101125"/>
                  </a:moveTo>
                  <a:lnTo>
                    <a:pt x="748649" y="98458"/>
                  </a:lnTo>
                  <a:lnTo>
                    <a:pt x="750938" y="95849"/>
                  </a:lnTo>
                  <a:lnTo>
                    <a:pt x="753889" y="97823"/>
                  </a:lnTo>
                  <a:lnTo>
                    <a:pt x="751641" y="101125"/>
                  </a:lnTo>
                  <a:close/>
                </a:path>
                <a:path w="772160" h="193039">
                  <a:moveTo>
                    <a:pt x="725129" y="192438"/>
                  </a:moveTo>
                  <a:lnTo>
                    <a:pt x="707198" y="192438"/>
                  </a:lnTo>
                  <a:lnTo>
                    <a:pt x="699694" y="191422"/>
                  </a:lnTo>
                  <a:lnTo>
                    <a:pt x="687021" y="187231"/>
                  </a:lnTo>
                  <a:lnTo>
                    <a:pt x="681772" y="184945"/>
                  </a:lnTo>
                  <a:lnTo>
                    <a:pt x="677550" y="182405"/>
                  </a:lnTo>
                  <a:lnTo>
                    <a:pt x="672587" y="179484"/>
                  </a:lnTo>
                  <a:lnTo>
                    <a:pt x="668354" y="176055"/>
                  </a:lnTo>
                  <a:lnTo>
                    <a:pt x="662375" y="169324"/>
                  </a:lnTo>
                  <a:lnTo>
                    <a:pt x="683414" y="148242"/>
                  </a:lnTo>
                  <a:lnTo>
                    <a:pt x="688460" y="153576"/>
                  </a:lnTo>
                  <a:lnTo>
                    <a:pt x="688924" y="153957"/>
                  </a:lnTo>
                  <a:lnTo>
                    <a:pt x="683321" y="153957"/>
                  </a:lnTo>
                  <a:lnTo>
                    <a:pt x="680427" y="156624"/>
                  </a:lnTo>
                  <a:lnTo>
                    <a:pt x="680453" y="156824"/>
                  </a:lnTo>
                  <a:lnTo>
                    <a:pt x="667822" y="169451"/>
                  </a:lnTo>
                  <a:lnTo>
                    <a:pt x="671046" y="173134"/>
                  </a:lnTo>
                  <a:lnTo>
                    <a:pt x="674973" y="176309"/>
                  </a:lnTo>
                  <a:lnTo>
                    <a:pt x="679602" y="178976"/>
                  </a:lnTo>
                  <a:lnTo>
                    <a:pt x="683570" y="181389"/>
                  </a:lnTo>
                  <a:lnTo>
                    <a:pt x="688549" y="183548"/>
                  </a:lnTo>
                  <a:lnTo>
                    <a:pt x="700536" y="187485"/>
                  </a:lnTo>
                  <a:lnTo>
                    <a:pt x="707624" y="188501"/>
                  </a:lnTo>
                  <a:lnTo>
                    <a:pt x="742951" y="188501"/>
                  </a:lnTo>
                  <a:lnTo>
                    <a:pt x="733162" y="191422"/>
                  </a:lnTo>
                  <a:lnTo>
                    <a:pt x="725129" y="192438"/>
                  </a:lnTo>
                  <a:close/>
                </a:path>
                <a:path w="772160" h="193039">
                  <a:moveTo>
                    <a:pt x="680536" y="156741"/>
                  </a:moveTo>
                  <a:lnTo>
                    <a:pt x="683321" y="153957"/>
                  </a:lnTo>
                  <a:lnTo>
                    <a:pt x="680536" y="156741"/>
                  </a:lnTo>
                  <a:close/>
                </a:path>
                <a:path w="772160" h="193039">
                  <a:moveTo>
                    <a:pt x="683248" y="159630"/>
                  </a:moveTo>
                  <a:lnTo>
                    <a:pt x="680612" y="156824"/>
                  </a:lnTo>
                  <a:lnTo>
                    <a:pt x="680653" y="156624"/>
                  </a:lnTo>
                  <a:lnTo>
                    <a:pt x="683321" y="153957"/>
                  </a:lnTo>
                  <a:lnTo>
                    <a:pt x="685802" y="156624"/>
                  </a:lnTo>
                  <a:lnTo>
                    <a:pt x="686054" y="156824"/>
                  </a:lnTo>
                  <a:lnTo>
                    <a:pt x="683248" y="159630"/>
                  </a:lnTo>
                  <a:close/>
                </a:path>
                <a:path w="772160" h="193039">
                  <a:moveTo>
                    <a:pt x="686054" y="156824"/>
                  </a:moveTo>
                  <a:lnTo>
                    <a:pt x="685802" y="156624"/>
                  </a:lnTo>
                  <a:lnTo>
                    <a:pt x="683321" y="153957"/>
                  </a:lnTo>
                  <a:lnTo>
                    <a:pt x="686118" y="156741"/>
                  </a:lnTo>
                  <a:close/>
                </a:path>
                <a:path w="772160" h="193039">
                  <a:moveTo>
                    <a:pt x="721015" y="167927"/>
                  </a:moveTo>
                  <a:lnTo>
                    <a:pt x="710683" y="167927"/>
                  </a:lnTo>
                  <a:lnTo>
                    <a:pt x="706136" y="167165"/>
                  </a:lnTo>
                  <a:lnTo>
                    <a:pt x="698200" y="164371"/>
                  </a:lnTo>
                  <a:lnTo>
                    <a:pt x="694811" y="162720"/>
                  </a:lnTo>
                  <a:lnTo>
                    <a:pt x="688694" y="158910"/>
                  </a:lnTo>
                  <a:lnTo>
                    <a:pt x="686054" y="156824"/>
                  </a:lnTo>
                  <a:lnTo>
                    <a:pt x="683321" y="153957"/>
                  </a:lnTo>
                  <a:lnTo>
                    <a:pt x="688924" y="153957"/>
                  </a:lnTo>
                  <a:lnTo>
                    <a:pt x="691090" y="155735"/>
                  </a:lnTo>
                  <a:lnTo>
                    <a:pt x="696672" y="159164"/>
                  </a:lnTo>
                  <a:lnTo>
                    <a:pt x="699814" y="160688"/>
                  </a:lnTo>
                  <a:lnTo>
                    <a:pt x="707057" y="163355"/>
                  </a:lnTo>
                  <a:lnTo>
                    <a:pt x="711149" y="163990"/>
                  </a:lnTo>
                  <a:lnTo>
                    <a:pt x="736861" y="163990"/>
                  </a:lnTo>
                  <a:lnTo>
                    <a:pt x="735522" y="164752"/>
                  </a:lnTo>
                  <a:lnTo>
                    <a:pt x="732608" y="165895"/>
                  </a:lnTo>
                  <a:lnTo>
                    <a:pt x="725417" y="167546"/>
                  </a:lnTo>
                  <a:lnTo>
                    <a:pt x="721015" y="167927"/>
                  </a:lnTo>
                  <a:close/>
                </a:path>
                <a:path w="772160" h="193039">
                  <a:moveTo>
                    <a:pt x="667822" y="169451"/>
                  </a:moveTo>
                  <a:lnTo>
                    <a:pt x="680536" y="156741"/>
                  </a:lnTo>
                  <a:lnTo>
                    <a:pt x="683142" y="159545"/>
                  </a:lnTo>
                  <a:lnTo>
                    <a:pt x="676091" y="166784"/>
                  </a:lnTo>
                  <a:lnTo>
                    <a:pt x="670792" y="166784"/>
                  </a:lnTo>
                  <a:lnTo>
                    <a:pt x="667822" y="169451"/>
                  </a:lnTo>
                  <a:close/>
                </a:path>
                <a:path w="772160" h="193039">
                  <a:moveTo>
                    <a:pt x="721315" y="171864"/>
                  </a:moveTo>
                  <a:lnTo>
                    <a:pt x="710215" y="171864"/>
                  </a:lnTo>
                  <a:lnTo>
                    <a:pt x="705216" y="171102"/>
                  </a:lnTo>
                  <a:lnTo>
                    <a:pt x="696588" y="167927"/>
                  </a:lnTo>
                  <a:lnTo>
                    <a:pt x="692950" y="166276"/>
                  </a:lnTo>
                  <a:lnTo>
                    <a:pt x="686300" y="162085"/>
                  </a:lnTo>
                  <a:lnTo>
                    <a:pt x="683248" y="159630"/>
                  </a:lnTo>
                  <a:lnTo>
                    <a:pt x="686054" y="156824"/>
                  </a:lnTo>
                  <a:lnTo>
                    <a:pt x="688694" y="158910"/>
                  </a:lnTo>
                  <a:lnTo>
                    <a:pt x="694811" y="162720"/>
                  </a:lnTo>
                  <a:lnTo>
                    <a:pt x="698200" y="164371"/>
                  </a:lnTo>
                  <a:lnTo>
                    <a:pt x="706136" y="167165"/>
                  </a:lnTo>
                  <a:lnTo>
                    <a:pt x="710683" y="167927"/>
                  </a:lnTo>
                  <a:lnTo>
                    <a:pt x="738056" y="167927"/>
                  </a:lnTo>
                  <a:lnTo>
                    <a:pt x="737191" y="168435"/>
                  </a:lnTo>
                  <a:lnTo>
                    <a:pt x="733899" y="169705"/>
                  </a:lnTo>
                  <a:lnTo>
                    <a:pt x="726013" y="171483"/>
                  </a:lnTo>
                  <a:lnTo>
                    <a:pt x="721315" y="171864"/>
                  </a:lnTo>
                  <a:close/>
                </a:path>
                <a:path w="772160" h="193039">
                  <a:moveTo>
                    <a:pt x="724341" y="184564"/>
                  </a:moveTo>
                  <a:lnTo>
                    <a:pt x="708050" y="184564"/>
                  </a:lnTo>
                  <a:lnTo>
                    <a:pt x="701378" y="183675"/>
                  </a:lnTo>
                  <a:lnTo>
                    <a:pt x="690079" y="179865"/>
                  </a:lnTo>
                  <a:lnTo>
                    <a:pt x="685367" y="177833"/>
                  </a:lnTo>
                  <a:lnTo>
                    <a:pt x="681653" y="175547"/>
                  </a:lnTo>
                  <a:lnTo>
                    <a:pt x="677360" y="173007"/>
                  </a:lnTo>
                  <a:lnTo>
                    <a:pt x="673739" y="170086"/>
                  </a:lnTo>
                  <a:lnTo>
                    <a:pt x="673291" y="169583"/>
                  </a:lnTo>
                  <a:lnTo>
                    <a:pt x="683248" y="159630"/>
                  </a:lnTo>
                  <a:lnTo>
                    <a:pt x="686300" y="162085"/>
                  </a:lnTo>
                  <a:lnTo>
                    <a:pt x="692950" y="166276"/>
                  </a:lnTo>
                  <a:lnTo>
                    <a:pt x="696588" y="167927"/>
                  </a:lnTo>
                  <a:lnTo>
                    <a:pt x="705216" y="171102"/>
                  </a:lnTo>
                  <a:lnTo>
                    <a:pt x="710215" y="171864"/>
                  </a:lnTo>
                  <a:lnTo>
                    <a:pt x="755121" y="171864"/>
                  </a:lnTo>
                  <a:lnTo>
                    <a:pt x="748166" y="177579"/>
                  </a:lnTo>
                  <a:lnTo>
                    <a:pt x="743440" y="179992"/>
                  </a:lnTo>
                  <a:lnTo>
                    <a:pt x="731601" y="183675"/>
                  </a:lnTo>
                  <a:lnTo>
                    <a:pt x="724341" y="184564"/>
                  </a:lnTo>
                  <a:close/>
                </a:path>
                <a:path w="772160" h="193039">
                  <a:moveTo>
                    <a:pt x="670628" y="172245"/>
                  </a:moveTo>
                  <a:lnTo>
                    <a:pt x="667822" y="169451"/>
                  </a:lnTo>
                  <a:lnTo>
                    <a:pt x="670792" y="166784"/>
                  </a:lnTo>
                  <a:lnTo>
                    <a:pt x="673172" y="169451"/>
                  </a:lnTo>
                  <a:lnTo>
                    <a:pt x="673169" y="169705"/>
                  </a:lnTo>
                  <a:lnTo>
                    <a:pt x="670628" y="172245"/>
                  </a:lnTo>
                  <a:close/>
                </a:path>
                <a:path w="772160" h="193039">
                  <a:moveTo>
                    <a:pt x="673291" y="169583"/>
                  </a:moveTo>
                  <a:lnTo>
                    <a:pt x="670792" y="166784"/>
                  </a:lnTo>
                  <a:lnTo>
                    <a:pt x="676091" y="166784"/>
                  </a:lnTo>
                  <a:lnTo>
                    <a:pt x="673291" y="169583"/>
                  </a:lnTo>
                  <a:close/>
                </a:path>
                <a:path w="772160" h="193039">
                  <a:moveTo>
                    <a:pt x="724735" y="188501"/>
                  </a:moveTo>
                  <a:lnTo>
                    <a:pt x="707624" y="188501"/>
                  </a:lnTo>
                  <a:lnTo>
                    <a:pt x="700536" y="187485"/>
                  </a:lnTo>
                  <a:lnTo>
                    <a:pt x="688549" y="183548"/>
                  </a:lnTo>
                  <a:lnTo>
                    <a:pt x="683570" y="181389"/>
                  </a:lnTo>
                  <a:lnTo>
                    <a:pt x="679602" y="178976"/>
                  </a:lnTo>
                  <a:lnTo>
                    <a:pt x="674973" y="176309"/>
                  </a:lnTo>
                  <a:lnTo>
                    <a:pt x="671046" y="173134"/>
                  </a:lnTo>
                  <a:lnTo>
                    <a:pt x="667822" y="169451"/>
                  </a:lnTo>
                  <a:lnTo>
                    <a:pt x="670628" y="172245"/>
                  </a:lnTo>
                  <a:lnTo>
                    <a:pt x="676415" y="172245"/>
                  </a:lnTo>
                  <a:lnTo>
                    <a:pt x="677360" y="173007"/>
                  </a:lnTo>
                  <a:lnTo>
                    <a:pt x="681653" y="175547"/>
                  </a:lnTo>
                  <a:lnTo>
                    <a:pt x="685367" y="177833"/>
                  </a:lnTo>
                  <a:lnTo>
                    <a:pt x="690079" y="179865"/>
                  </a:lnTo>
                  <a:lnTo>
                    <a:pt x="701378" y="183675"/>
                  </a:lnTo>
                  <a:lnTo>
                    <a:pt x="708050" y="184564"/>
                  </a:lnTo>
                  <a:lnTo>
                    <a:pt x="742237" y="184564"/>
                  </a:lnTo>
                  <a:lnTo>
                    <a:pt x="732382" y="187612"/>
                  </a:lnTo>
                  <a:lnTo>
                    <a:pt x="724735" y="188501"/>
                  </a:lnTo>
                  <a:close/>
                </a:path>
                <a:path w="772160" h="193039">
                  <a:moveTo>
                    <a:pt x="676415" y="172245"/>
                  </a:moveTo>
                  <a:lnTo>
                    <a:pt x="670628" y="172245"/>
                  </a:lnTo>
                  <a:lnTo>
                    <a:pt x="673291" y="169583"/>
                  </a:lnTo>
                  <a:lnTo>
                    <a:pt x="673739" y="170086"/>
                  </a:lnTo>
                  <a:lnTo>
                    <a:pt x="676415" y="172245"/>
                  </a:lnTo>
                  <a:close/>
                </a:path>
              </a:pathLst>
            </a:custGeom>
            <a:solidFill>
              <a:srgbClr val="FFFFFF"/>
            </a:solidFill>
          </p:spPr>
          <p:txBody>
            <a:bodyPr wrap="square" lIns="0" tIns="0" rIns="0" bIns="0" rtlCol="0"/>
            <a:lstStyle/>
            <a:p>
              <a:endParaRPr/>
            </a:p>
          </p:txBody>
        </p:sp>
      </p:grpSp>
      <p:sp>
        <p:nvSpPr>
          <p:cNvPr id="15" name="object 15"/>
          <p:cNvSpPr txBox="1"/>
          <p:nvPr/>
        </p:nvSpPr>
        <p:spPr>
          <a:xfrm>
            <a:off x="4600575" y="2444750"/>
            <a:ext cx="301625" cy="254000"/>
          </a:xfrm>
          <a:prstGeom prst="rect">
            <a:avLst/>
          </a:prstGeom>
        </p:spPr>
        <p:txBody>
          <a:bodyPr vert="horz" wrap="square" lIns="0" tIns="12700" rIns="0" bIns="0" rtlCol="0">
            <a:spAutoFit/>
          </a:bodyPr>
          <a:lstStyle/>
          <a:p>
            <a:pPr>
              <a:lnSpc>
                <a:spcPct val="100000"/>
              </a:lnSpc>
              <a:spcBef>
                <a:spcPts val="100"/>
              </a:spcBef>
            </a:pPr>
            <a:r>
              <a:rPr sz="1500" spc="-25" dirty="0">
                <a:solidFill>
                  <a:srgbClr val="CCCCCC"/>
                </a:solidFill>
                <a:latin typeface="Trebuchet MS"/>
                <a:cs typeface="Trebuchet MS"/>
              </a:rPr>
              <a:t>115</a:t>
            </a:r>
            <a:endParaRPr sz="1500">
              <a:latin typeface="Trebuchet MS"/>
              <a:cs typeface="Trebuchet MS"/>
            </a:endParaRPr>
          </a:p>
        </p:txBody>
      </p:sp>
      <p:grpSp>
        <p:nvGrpSpPr>
          <p:cNvPr id="16" name="object 16"/>
          <p:cNvGrpSpPr/>
          <p:nvPr/>
        </p:nvGrpSpPr>
        <p:grpSpPr>
          <a:xfrm>
            <a:off x="6886590" y="1814514"/>
            <a:ext cx="1857375" cy="95250"/>
            <a:chOff x="6886590" y="1814514"/>
            <a:chExt cx="1857375" cy="95250"/>
          </a:xfrm>
        </p:grpSpPr>
        <p:sp>
          <p:nvSpPr>
            <p:cNvPr id="17" name="object 17"/>
            <p:cNvSpPr/>
            <p:nvPr/>
          </p:nvSpPr>
          <p:spPr>
            <a:xfrm>
              <a:off x="6886590" y="1814514"/>
              <a:ext cx="1857375" cy="95250"/>
            </a:xfrm>
            <a:custGeom>
              <a:avLst/>
              <a:gdLst/>
              <a:ahLst/>
              <a:cxnLst/>
              <a:rect l="l" t="t" r="r" b="b"/>
              <a:pathLst>
                <a:path w="1857375" h="95250">
                  <a:moveTo>
                    <a:pt x="0" y="0"/>
                  </a:moveTo>
                  <a:lnTo>
                    <a:pt x="1857375" y="0"/>
                  </a:lnTo>
                  <a:lnTo>
                    <a:pt x="1857375" y="95250"/>
                  </a:lnTo>
                  <a:lnTo>
                    <a:pt x="0" y="95250"/>
                  </a:lnTo>
                  <a:lnTo>
                    <a:pt x="0" y="0"/>
                  </a:lnTo>
                  <a:close/>
                </a:path>
              </a:pathLst>
            </a:custGeom>
            <a:ln w="9525">
              <a:solidFill>
                <a:srgbClr val="B4B9C2"/>
              </a:solidFill>
            </a:ln>
          </p:spPr>
          <p:txBody>
            <a:bodyPr wrap="square" lIns="0" tIns="0" rIns="0" bIns="0" rtlCol="0"/>
            <a:lstStyle/>
            <a:p>
              <a:endParaRPr/>
            </a:p>
          </p:txBody>
        </p:sp>
        <p:sp>
          <p:nvSpPr>
            <p:cNvPr id="18" name="object 18"/>
            <p:cNvSpPr/>
            <p:nvPr/>
          </p:nvSpPr>
          <p:spPr>
            <a:xfrm>
              <a:off x="6886590" y="1814514"/>
              <a:ext cx="1857375" cy="95250"/>
            </a:xfrm>
            <a:custGeom>
              <a:avLst/>
              <a:gdLst/>
              <a:ahLst/>
              <a:cxnLst/>
              <a:rect l="l" t="t" r="r" b="b"/>
              <a:pathLst>
                <a:path w="1857375" h="95250">
                  <a:moveTo>
                    <a:pt x="1857375" y="95250"/>
                  </a:moveTo>
                  <a:lnTo>
                    <a:pt x="0" y="95250"/>
                  </a:lnTo>
                  <a:lnTo>
                    <a:pt x="0" y="0"/>
                  </a:lnTo>
                  <a:lnTo>
                    <a:pt x="1857375" y="0"/>
                  </a:lnTo>
                  <a:lnTo>
                    <a:pt x="1857375" y="95250"/>
                  </a:lnTo>
                  <a:close/>
                </a:path>
              </a:pathLst>
            </a:custGeom>
            <a:solidFill>
              <a:srgbClr val="E76F50"/>
            </a:solidFill>
          </p:spPr>
          <p:txBody>
            <a:bodyPr wrap="square" lIns="0" tIns="0" rIns="0" bIns="0" rtlCol="0"/>
            <a:lstStyle/>
            <a:p>
              <a:endParaRPr/>
            </a:p>
          </p:txBody>
        </p:sp>
      </p:grpSp>
      <p:sp>
        <p:nvSpPr>
          <p:cNvPr id="20" name="object 20"/>
          <p:cNvSpPr txBox="1"/>
          <p:nvPr/>
        </p:nvSpPr>
        <p:spPr>
          <a:xfrm>
            <a:off x="6934215" y="2108200"/>
            <a:ext cx="198755" cy="254000"/>
          </a:xfrm>
          <a:prstGeom prst="rect">
            <a:avLst/>
          </a:prstGeom>
        </p:spPr>
        <p:txBody>
          <a:bodyPr vert="horz" wrap="square" lIns="0" tIns="12700" rIns="0" bIns="0" rtlCol="0">
            <a:spAutoFit/>
          </a:bodyPr>
          <a:lstStyle/>
          <a:p>
            <a:pPr>
              <a:lnSpc>
                <a:spcPct val="100000"/>
              </a:lnSpc>
              <a:spcBef>
                <a:spcPts val="100"/>
              </a:spcBef>
            </a:pPr>
            <a:r>
              <a:rPr sz="1500" spc="-30" dirty="0">
                <a:solidFill>
                  <a:srgbClr val="CCCCCC"/>
                </a:solidFill>
                <a:latin typeface="Trebuchet MS"/>
                <a:cs typeface="Trebuchet MS"/>
              </a:rPr>
              <a:t>60</a:t>
            </a:r>
            <a:endParaRPr sz="1500" dirty="0">
              <a:latin typeface="Trebuchet MS"/>
              <a:cs typeface="Trebuchet MS"/>
            </a:endParaRPr>
          </a:p>
        </p:txBody>
      </p:sp>
      <p:grpSp>
        <p:nvGrpSpPr>
          <p:cNvPr id="21" name="object 21"/>
          <p:cNvGrpSpPr/>
          <p:nvPr/>
        </p:nvGrpSpPr>
        <p:grpSpPr>
          <a:xfrm>
            <a:off x="6886590" y="2509839"/>
            <a:ext cx="1857375" cy="95250"/>
            <a:chOff x="6886590" y="2509839"/>
            <a:chExt cx="1857375" cy="95250"/>
          </a:xfrm>
        </p:grpSpPr>
        <p:sp>
          <p:nvSpPr>
            <p:cNvPr id="22" name="object 22"/>
            <p:cNvSpPr/>
            <p:nvPr/>
          </p:nvSpPr>
          <p:spPr>
            <a:xfrm>
              <a:off x="8589184" y="2509839"/>
              <a:ext cx="154940" cy="95250"/>
            </a:xfrm>
            <a:custGeom>
              <a:avLst/>
              <a:gdLst/>
              <a:ahLst/>
              <a:cxnLst/>
              <a:rect l="l" t="t" r="r" b="b"/>
              <a:pathLst>
                <a:path w="154940" h="95250">
                  <a:moveTo>
                    <a:pt x="0" y="95250"/>
                  </a:moveTo>
                  <a:lnTo>
                    <a:pt x="154781" y="95250"/>
                  </a:lnTo>
                  <a:lnTo>
                    <a:pt x="154781" y="0"/>
                  </a:lnTo>
                  <a:lnTo>
                    <a:pt x="0" y="0"/>
                  </a:lnTo>
                  <a:lnTo>
                    <a:pt x="0" y="95250"/>
                  </a:lnTo>
                  <a:close/>
                </a:path>
              </a:pathLst>
            </a:custGeom>
            <a:solidFill>
              <a:srgbClr val="4A4D56"/>
            </a:solidFill>
          </p:spPr>
          <p:txBody>
            <a:bodyPr wrap="square" lIns="0" tIns="0" rIns="0" bIns="0" rtlCol="0"/>
            <a:lstStyle/>
            <a:p>
              <a:endParaRPr/>
            </a:p>
          </p:txBody>
        </p:sp>
        <p:sp>
          <p:nvSpPr>
            <p:cNvPr id="23" name="object 23"/>
            <p:cNvSpPr/>
            <p:nvPr/>
          </p:nvSpPr>
          <p:spPr>
            <a:xfrm>
              <a:off x="6886590" y="2509839"/>
              <a:ext cx="1703070" cy="95250"/>
            </a:xfrm>
            <a:custGeom>
              <a:avLst/>
              <a:gdLst/>
              <a:ahLst/>
              <a:cxnLst/>
              <a:rect l="l" t="t" r="r" b="b"/>
              <a:pathLst>
                <a:path w="1703070" h="95250">
                  <a:moveTo>
                    <a:pt x="1702593" y="95250"/>
                  </a:moveTo>
                  <a:lnTo>
                    <a:pt x="0" y="95250"/>
                  </a:lnTo>
                  <a:lnTo>
                    <a:pt x="0" y="0"/>
                  </a:lnTo>
                  <a:lnTo>
                    <a:pt x="1702593" y="0"/>
                  </a:lnTo>
                  <a:lnTo>
                    <a:pt x="1702593" y="95250"/>
                  </a:lnTo>
                  <a:close/>
                </a:path>
              </a:pathLst>
            </a:custGeom>
            <a:solidFill>
              <a:srgbClr val="E76F50"/>
            </a:solidFill>
          </p:spPr>
          <p:txBody>
            <a:bodyPr wrap="square" lIns="0" tIns="0" rIns="0" bIns="0" rtlCol="0"/>
            <a:lstStyle/>
            <a:p>
              <a:endParaRPr/>
            </a:p>
          </p:txBody>
        </p:sp>
      </p:grpSp>
      <p:sp>
        <p:nvSpPr>
          <p:cNvPr id="24" name="object 24"/>
          <p:cNvSpPr txBox="1"/>
          <p:nvPr/>
        </p:nvSpPr>
        <p:spPr>
          <a:xfrm>
            <a:off x="6934215" y="2635250"/>
            <a:ext cx="507365" cy="488950"/>
          </a:xfrm>
          <a:prstGeom prst="rect">
            <a:avLst/>
          </a:prstGeom>
        </p:spPr>
        <p:txBody>
          <a:bodyPr vert="horz" wrap="square" lIns="0" tIns="12700" rIns="0" bIns="0" rtlCol="0">
            <a:spAutoFit/>
          </a:bodyPr>
          <a:lstStyle/>
          <a:p>
            <a:pPr>
              <a:lnSpc>
                <a:spcPts val="2125"/>
              </a:lnSpc>
              <a:spcBef>
                <a:spcPts val="100"/>
              </a:spcBef>
            </a:pPr>
            <a:r>
              <a:rPr sz="2000" spc="-50" dirty="0">
                <a:solidFill>
                  <a:srgbClr val="FFFFFF"/>
                </a:solidFill>
                <a:latin typeface="Trebuchet MS"/>
                <a:cs typeface="Trebuchet MS"/>
              </a:rPr>
              <a:t>Casa</a:t>
            </a:r>
            <a:endParaRPr sz="2000" dirty="0">
              <a:latin typeface="Trebuchet MS"/>
              <a:cs typeface="Trebuchet MS"/>
            </a:endParaRPr>
          </a:p>
          <a:p>
            <a:pPr>
              <a:lnSpc>
                <a:spcPts val="1525"/>
              </a:lnSpc>
            </a:pPr>
            <a:r>
              <a:rPr sz="1500" spc="-25" dirty="0">
                <a:solidFill>
                  <a:srgbClr val="CCCCCC"/>
                </a:solidFill>
                <a:latin typeface="Trebuchet MS"/>
                <a:cs typeface="Trebuchet MS"/>
              </a:rPr>
              <a:t>55</a:t>
            </a:r>
            <a:endParaRPr sz="1500" dirty="0">
              <a:latin typeface="Trebuchet MS"/>
              <a:cs typeface="Trebuchet MS"/>
            </a:endParaRPr>
          </a:p>
        </p:txBody>
      </p:sp>
      <p:grpSp>
        <p:nvGrpSpPr>
          <p:cNvPr id="25" name="object 25"/>
          <p:cNvGrpSpPr/>
          <p:nvPr/>
        </p:nvGrpSpPr>
        <p:grpSpPr>
          <a:xfrm>
            <a:off x="9220200" y="1466850"/>
            <a:ext cx="1857375" cy="95250"/>
            <a:chOff x="9220200" y="1466850"/>
            <a:chExt cx="1857375" cy="95250"/>
          </a:xfrm>
        </p:grpSpPr>
        <p:sp>
          <p:nvSpPr>
            <p:cNvPr id="26" name="object 26"/>
            <p:cNvSpPr/>
            <p:nvPr/>
          </p:nvSpPr>
          <p:spPr>
            <a:xfrm>
              <a:off x="10077450" y="1466850"/>
              <a:ext cx="1000125" cy="95250"/>
            </a:xfrm>
            <a:custGeom>
              <a:avLst/>
              <a:gdLst/>
              <a:ahLst/>
              <a:cxnLst/>
              <a:rect l="l" t="t" r="r" b="b"/>
              <a:pathLst>
                <a:path w="1000125" h="95250">
                  <a:moveTo>
                    <a:pt x="0" y="95250"/>
                  </a:moveTo>
                  <a:lnTo>
                    <a:pt x="1000125" y="95250"/>
                  </a:lnTo>
                  <a:lnTo>
                    <a:pt x="1000125" y="0"/>
                  </a:lnTo>
                  <a:lnTo>
                    <a:pt x="0" y="0"/>
                  </a:lnTo>
                  <a:lnTo>
                    <a:pt x="0" y="95250"/>
                  </a:lnTo>
                  <a:close/>
                </a:path>
              </a:pathLst>
            </a:custGeom>
            <a:solidFill>
              <a:srgbClr val="4A4D56"/>
            </a:solidFill>
          </p:spPr>
          <p:txBody>
            <a:bodyPr wrap="square" lIns="0" tIns="0" rIns="0" bIns="0" rtlCol="0"/>
            <a:lstStyle/>
            <a:p>
              <a:endParaRPr/>
            </a:p>
          </p:txBody>
        </p:sp>
        <p:sp>
          <p:nvSpPr>
            <p:cNvPr id="27" name="object 27"/>
            <p:cNvSpPr/>
            <p:nvPr/>
          </p:nvSpPr>
          <p:spPr>
            <a:xfrm>
              <a:off x="9220200" y="1466850"/>
              <a:ext cx="857250" cy="95250"/>
            </a:xfrm>
            <a:custGeom>
              <a:avLst/>
              <a:gdLst/>
              <a:ahLst/>
              <a:cxnLst/>
              <a:rect l="l" t="t" r="r" b="b"/>
              <a:pathLst>
                <a:path w="857250" h="95250">
                  <a:moveTo>
                    <a:pt x="857250" y="95250"/>
                  </a:moveTo>
                  <a:lnTo>
                    <a:pt x="0" y="95250"/>
                  </a:lnTo>
                  <a:lnTo>
                    <a:pt x="0" y="0"/>
                  </a:lnTo>
                  <a:lnTo>
                    <a:pt x="857250" y="0"/>
                  </a:lnTo>
                  <a:lnTo>
                    <a:pt x="857250" y="95250"/>
                  </a:lnTo>
                  <a:close/>
                </a:path>
              </a:pathLst>
            </a:custGeom>
            <a:solidFill>
              <a:srgbClr val="E76F50"/>
            </a:solidFill>
          </p:spPr>
          <p:txBody>
            <a:bodyPr wrap="square" lIns="0" tIns="0" rIns="0" bIns="0" rtlCol="0"/>
            <a:lstStyle/>
            <a:p>
              <a:endParaRPr/>
            </a:p>
          </p:txBody>
        </p:sp>
      </p:grpSp>
      <p:sp>
        <p:nvSpPr>
          <p:cNvPr id="28" name="object 28"/>
          <p:cNvSpPr txBox="1"/>
          <p:nvPr/>
        </p:nvSpPr>
        <p:spPr>
          <a:xfrm>
            <a:off x="9267825" y="1568450"/>
            <a:ext cx="509270" cy="488950"/>
          </a:xfrm>
          <a:prstGeom prst="rect">
            <a:avLst/>
          </a:prstGeom>
        </p:spPr>
        <p:txBody>
          <a:bodyPr vert="horz" wrap="square" lIns="0" tIns="12700" rIns="0" bIns="0" rtlCol="0">
            <a:spAutoFit/>
          </a:bodyPr>
          <a:lstStyle/>
          <a:p>
            <a:pPr>
              <a:lnSpc>
                <a:spcPts val="2125"/>
              </a:lnSpc>
              <a:spcBef>
                <a:spcPts val="100"/>
              </a:spcBef>
            </a:pPr>
            <a:r>
              <a:rPr sz="2000" spc="-60" dirty="0">
                <a:solidFill>
                  <a:srgbClr val="FFFFFF"/>
                </a:solidFill>
                <a:latin typeface="Trebuchet MS"/>
                <a:cs typeface="Trebuchet MS"/>
              </a:rPr>
              <a:t>2021</a:t>
            </a:r>
            <a:endParaRPr sz="2000" dirty="0">
              <a:latin typeface="Trebuchet MS"/>
              <a:cs typeface="Trebuchet MS"/>
            </a:endParaRPr>
          </a:p>
          <a:p>
            <a:pPr>
              <a:lnSpc>
                <a:spcPts val="1525"/>
              </a:lnSpc>
            </a:pPr>
            <a:r>
              <a:rPr sz="1500" spc="-25" dirty="0">
                <a:solidFill>
                  <a:srgbClr val="CCCCCC"/>
                </a:solidFill>
                <a:latin typeface="Trebuchet MS"/>
                <a:cs typeface="Trebuchet MS"/>
              </a:rPr>
              <a:t>12</a:t>
            </a:r>
            <a:endParaRPr sz="1500" dirty="0">
              <a:latin typeface="Trebuchet MS"/>
              <a:cs typeface="Trebuchet MS"/>
            </a:endParaRPr>
          </a:p>
        </p:txBody>
      </p:sp>
      <p:grpSp>
        <p:nvGrpSpPr>
          <p:cNvPr id="29" name="object 29"/>
          <p:cNvGrpSpPr/>
          <p:nvPr/>
        </p:nvGrpSpPr>
        <p:grpSpPr>
          <a:xfrm>
            <a:off x="9220200" y="2162175"/>
            <a:ext cx="1857375" cy="95250"/>
            <a:chOff x="9220200" y="2162175"/>
            <a:chExt cx="1857375" cy="95250"/>
          </a:xfrm>
        </p:grpSpPr>
        <p:sp>
          <p:nvSpPr>
            <p:cNvPr id="30" name="object 30"/>
            <p:cNvSpPr/>
            <p:nvPr/>
          </p:nvSpPr>
          <p:spPr>
            <a:xfrm>
              <a:off x="10791825" y="2162175"/>
              <a:ext cx="285750" cy="95250"/>
            </a:xfrm>
            <a:custGeom>
              <a:avLst/>
              <a:gdLst/>
              <a:ahLst/>
              <a:cxnLst/>
              <a:rect l="l" t="t" r="r" b="b"/>
              <a:pathLst>
                <a:path w="285750" h="95250">
                  <a:moveTo>
                    <a:pt x="0" y="95250"/>
                  </a:moveTo>
                  <a:lnTo>
                    <a:pt x="285750" y="95250"/>
                  </a:lnTo>
                  <a:lnTo>
                    <a:pt x="285750" y="0"/>
                  </a:lnTo>
                  <a:lnTo>
                    <a:pt x="0" y="0"/>
                  </a:lnTo>
                  <a:lnTo>
                    <a:pt x="0" y="95250"/>
                  </a:lnTo>
                  <a:close/>
                </a:path>
              </a:pathLst>
            </a:custGeom>
            <a:solidFill>
              <a:srgbClr val="4A4D56"/>
            </a:solidFill>
          </p:spPr>
          <p:txBody>
            <a:bodyPr wrap="square" lIns="0" tIns="0" rIns="0" bIns="0" rtlCol="0"/>
            <a:lstStyle/>
            <a:p>
              <a:endParaRPr/>
            </a:p>
          </p:txBody>
        </p:sp>
        <p:sp>
          <p:nvSpPr>
            <p:cNvPr id="31" name="object 31"/>
            <p:cNvSpPr/>
            <p:nvPr/>
          </p:nvSpPr>
          <p:spPr>
            <a:xfrm>
              <a:off x="9220200" y="2162175"/>
              <a:ext cx="1571625" cy="95250"/>
            </a:xfrm>
            <a:custGeom>
              <a:avLst/>
              <a:gdLst/>
              <a:ahLst/>
              <a:cxnLst/>
              <a:rect l="l" t="t" r="r" b="b"/>
              <a:pathLst>
                <a:path w="1571625" h="95250">
                  <a:moveTo>
                    <a:pt x="1571625" y="95250"/>
                  </a:moveTo>
                  <a:lnTo>
                    <a:pt x="0" y="95250"/>
                  </a:lnTo>
                  <a:lnTo>
                    <a:pt x="0" y="0"/>
                  </a:lnTo>
                  <a:lnTo>
                    <a:pt x="1571625" y="0"/>
                  </a:lnTo>
                  <a:lnTo>
                    <a:pt x="1571625" y="95250"/>
                  </a:lnTo>
                  <a:close/>
                </a:path>
              </a:pathLst>
            </a:custGeom>
            <a:solidFill>
              <a:srgbClr val="E76F50"/>
            </a:solidFill>
          </p:spPr>
          <p:txBody>
            <a:bodyPr wrap="square" lIns="0" tIns="0" rIns="0" bIns="0" rtlCol="0"/>
            <a:lstStyle/>
            <a:p>
              <a:endParaRPr/>
            </a:p>
          </p:txBody>
        </p:sp>
      </p:grpSp>
      <p:sp>
        <p:nvSpPr>
          <p:cNvPr id="32" name="object 32"/>
          <p:cNvSpPr txBox="1"/>
          <p:nvPr/>
        </p:nvSpPr>
        <p:spPr>
          <a:xfrm>
            <a:off x="9267825" y="2254250"/>
            <a:ext cx="509270" cy="488950"/>
          </a:xfrm>
          <a:prstGeom prst="rect">
            <a:avLst/>
          </a:prstGeom>
        </p:spPr>
        <p:txBody>
          <a:bodyPr vert="horz" wrap="square" lIns="0" tIns="12700" rIns="0" bIns="0" rtlCol="0">
            <a:spAutoFit/>
          </a:bodyPr>
          <a:lstStyle/>
          <a:p>
            <a:pPr>
              <a:lnSpc>
                <a:spcPts val="2125"/>
              </a:lnSpc>
              <a:spcBef>
                <a:spcPts val="100"/>
              </a:spcBef>
            </a:pPr>
            <a:r>
              <a:rPr sz="2000" spc="-60" dirty="0">
                <a:solidFill>
                  <a:srgbClr val="FFFFFF"/>
                </a:solidFill>
                <a:latin typeface="Trebuchet MS"/>
                <a:cs typeface="Trebuchet MS"/>
              </a:rPr>
              <a:t>2022</a:t>
            </a:r>
            <a:endParaRPr sz="2000" dirty="0">
              <a:latin typeface="Trebuchet MS"/>
              <a:cs typeface="Trebuchet MS"/>
            </a:endParaRPr>
          </a:p>
          <a:p>
            <a:pPr>
              <a:lnSpc>
                <a:spcPts val="1525"/>
              </a:lnSpc>
            </a:pPr>
            <a:r>
              <a:rPr sz="1500" spc="-25" dirty="0">
                <a:solidFill>
                  <a:srgbClr val="CCCCCC"/>
                </a:solidFill>
                <a:latin typeface="Trebuchet MS"/>
                <a:cs typeface="Trebuchet MS"/>
              </a:rPr>
              <a:t>22</a:t>
            </a:r>
            <a:endParaRPr sz="1500" dirty="0">
              <a:latin typeface="Trebuchet MS"/>
              <a:cs typeface="Trebuchet MS"/>
            </a:endParaRPr>
          </a:p>
        </p:txBody>
      </p:sp>
      <p:sp>
        <p:nvSpPr>
          <p:cNvPr id="33" name="object 33"/>
          <p:cNvSpPr/>
          <p:nvPr/>
        </p:nvSpPr>
        <p:spPr>
          <a:xfrm>
            <a:off x="9220200" y="2857500"/>
            <a:ext cx="1857375" cy="95250"/>
          </a:xfrm>
          <a:custGeom>
            <a:avLst/>
            <a:gdLst/>
            <a:ahLst/>
            <a:cxnLst/>
            <a:rect l="l" t="t" r="r" b="b"/>
            <a:pathLst>
              <a:path w="1857375" h="95250">
                <a:moveTo>
                  <a:pt x="1857375" y="95250"/>
                </a:moveTo>
                <a:lnTo>
                  <a:pt x="0" y="95250"/>
                </a:lnTo>
                <a:lnTo>
                  <a:pt x="0" y="0"/>
                </a:lnTo>
                <a:lnTo>
                  <a:pt x="1857375" y="0"/>
                </a:lnTo>
                <a:lnTo>
                  <a:pt x="1857375" y="95250"/>
                </a:lnTo>
                <a:close/>
              </a:path>
            </a:pathLst>
          </a:custGeom>
          <a:solidFill>
            <a:srgbClr val="E76F50"/>
          </a:solidFill>
        </p:spPr>
        <p:txBody>
          <a:bodyPr wrap="square" lIns="0" tIns="0" rIns="0" bIns="0" rtlCol="0"/>
          <a:lstStyle/>
          <a:p>
            <a:endParaRPr/>
          </a:p>
        </p:txBody>
      </p:sp>
      <p:sp>
        <p:nvSpPr>
          <p:cNvPr id="34" name="object 34"/>
          <p:cNvSpPr txBox="1"/>
          <p:nvPr/>
        </p:nvSpPr>
        <p:spPr>
          <a:xfrm>
            <a:off x="9267825" y="2940050"/>
            <a:ext cx="509270" cy="488950"/>
          </a:xfrm>
          <a:prstGeom prst="rect">
            <a:avLst/>
          </a:prstGeom>
        </p:spPr>
        <p:txBody>
          <a:bodyPr vert="horz" wrap="square" lIns="0" tIns="12700" rIns="0" bIns="0" rtlCol="0">
            <a:spAutoFit/>
          </a:bodyPr>
          <a:lstStyle/>
          <a:p>
            <a:pPr>
              <a:lnSpc>
                <a:spcPts val="2125"/>
              </a:lnSpc>
              <a:spcBef>
                <a:spcPts val="100"/>
              </a:spcBef>
            </a:pPr>
            <a:r>
              <a:rPr sz="2000" spc="-60" dirty="0">
                <a:solidFill>
                  <a:srgbClr val="FFFFFF"/>
                </a:solidFill>
                <a:latin typeface="Trebuchet MS"/>
                <a:cs typeface="Trebuchet MS"/>
              </a:rPr>
              <a:t>2023</a:t>
            </a:r>
            <a:endParaRPr sz="2000" dirty="0">
              <a:latin typeface="Trebuchet MS"/>
              <a:cs typeface="Trebuchet MS"/>
            </a:endParaRPr>
          </a:p>
          <a:p>
            <a:pPr>
              <a:lnSpc>
                <a:spcPts val="1525"/>
              </a:lnSpc>
            </a:pPr>
            <a:r>
              <a:rPr sz="1500" spc="-25" dirty="0">
                <a:solidFill>
                  <a:srgbClr val="CCCCCC"/>
                </a:solidFill>
                <a:latin typeface="Trebuchet MS"/>
                <a:cs typeface="Trebuchet MS"/>
              </a:rPr>
              <a:t>26</a:t>
            </a:r>
            <a:endParaRPr sz="1500" dirty="0">
              <a:latin typeface="Trebuchet MS"/>
              <a:cs typeface="Trebuchet MS"/>
            </a:endParaRPr>
          </a:p>
        </p:txBody>
      </p:sp>
      <p:sp>
        <p:nvSpPr>
          <p:cNvPr id="35" name="object 35"/>
          <p:cNvSpPr/>
          <p:nvPr/>
        </p:nvSpPr>
        <p:spPr>
          <a:xfrm>
            <a:off x="4314840" y="466725"/>
            <a:ext cx="7810500" cy="571500"/>
          </a:xfrm>
          <a:custGeom>
            <a:avLst/>
            <a:gdLst/>
            <a:ahLst/>
            <a:cxnLst/>
            <a:rect l="l" t="t" r="r" b="b"/>
            <a:pathLst>
              <a:path w="7810500" h="571500">
                <a:moveTo>
                  <a:pt x="7810500" y="571500"/>
                </a:moveTo>
                <a:lnTo>
                  <a:pt x="0" y="571500"/>
                </a:lnTo>
                <a:lnTo>
                  <a:pt x="0" y="0"/>
                </a:lnTo>
                <a:lnTo>
                  <a:pt x="7810500" y="0"/>
                </a:lnTo>
                <a:lnTo>
                  <a:pt x="7810500" y="571500"/>
                </a:lnTo>
                <a:close/>
              </a:path>
            </a:pathLst>
          </a:custGeom>
          <a:solidFill>
            <a:srgbClr val="3A3D46"/>
          </a:solidFill>
        </p:spPr>
        <p:txBody>
          <a:bodyPr wrap="square" lIns="0" tIns="0" rIns="0" bIns="0" rtlCol="0"/>
          <a:lstStyle/>
          <a:p>
            <a:endParaRPr/>
          </a:p>
        </p:txBody>
      </p:sp>
      <p:sp>
        <p:nvSpPr>
          <p:cNvPr id="36" name="object 36"/>
          <p:cNvSpPr txBox="1"/>
          <p:nvPr/>
        </p:nvSpPr>
        <p:spPr>
          <a:xfrm>
            <a:off x="6886590" y="477760"/>
            <a:ext cx="1896110" cy="513715"/>
          </a:xfrm>
          <a:prstGeom prst="rect">
            <a:avLst/>
          </a:prstGeom>
        </p:spPr>
        <p:txBody>
          <a:bodyPr vert="horz" wrap="square" lIns="0" tIns="36195" rIns="0" bIns="0" rtlCol="0">
            <a:spAutoFit/>
          </a:bodyPr>
          <a:lstStyle/>
          <a:p>
            <a:pPr>
              <a:lnSpc>
                <a:spcPct val="100000"/>
              </a:lnSpc>
              <a:spcBef>
                <a:spcPts val="285"/>
              </a:spcBef>
              <a:tabLst>
                <a:tab pos="1751964" algn="l"/>
              </a:tabLst>
            </a:pPr>
            <a:r>
              <a:rPr sz="1400" b="1" u="heavy" spc="-20" dirty="0">
                <a:solidFill>
                  <a:srgbClr val="FFFFFF"/>
                </a:solidFill>
                <a:uFill>
                  <a:solidFill>
                    <a:srgbClr val="E76F50"/>
                  </a:solidFill>
                </a:uFill>
                <a:latin typeface="Segoe UI"/>
                <a:cs typeface="Segoe UI"/>
              </a:rPr>
              <a:t>tipo</a:t>
            </a:r>
            <a:r>
              <a:rPr sz="1400" b="1" u="heavy" dirty="0">
                <a:solidFill>
                  <a:srgbClr val="FFFFFF"/>
                </a:solidFill>
                <a:uFill>
                  <a:solidFill>
                    <a:srgbClr val="E76F50"/>
                  </a:solidFill>
                </a:uFill>
                <a:latin typeface="Segoe UI"/>
                <a:cs typeface="Segoe UI"/>
              </a:rPr>
              <a:t>	</a:t>
            </a:r>
            <a:r>
              <a:rPr sz="2250" u="heavy" spc="-75" baseline="-5555" dirty="0">
                <a:solidFill>
                  <a:srgbClr val="299D8F"/>
                </a:solidFill>
                <a:uFill>
                  <a:solidFill>
                    <a:srgbClr val="E76F50"/>
                  </a:solidFill>
                </a:uFill>
                <a:latin typeface="Segoe UI"/>
                <a:cs typeface="Segoe UI"/>
              </a:rPr>
              <a:t>×</a:t>
            </a:r>
            <a:endParaRPr sz="2250" baseline="-5555" dirty="0">
              <a:latin typeface="Segoe UI"/>
              <a:cs typeface="Segoe UI"/>
            </a:endParaRPr>
          </a:p>
          <a:p>
            <a:pPr>
              <a:lnSpc>
                <a:spcPct val="100000"/>
              </a:lnSpc>
              <a:spcBef>
                <a:spcPts val="175"/>
              </a:spcBef>
            </a:pPr>
            <a:r>
              <a:rPr sz="1400" b="1" spc="-10" dirty="0">
                <a:solidFill>
                  <a:srgbClr val="BCBED0"/>
                </a:solidFill>
                <a:latin typeface="Trebuchet MS"/>
                <a:cs typeface="Trebuchet MS"/>
              </a:rPr>
              <a:t>Apartamento</a:t>
            </a:r>
            <a:endParaRPr sz="1400" b="1" dirty="0">
              <a:latin typeface="Trebuchet MS"/>
              <a:cs typeface="Trebuchet MS"/>
            </a:endParaRPr>
          </a:p>
        </p:txBody>
      </p:sp>
      <p:sp>
        <p:nvSpPr>
          <p:cNvPr id="37" name="object 37"/>
          <p:cNvSpPr txBox="1"/>
          <p:nvPr/>
        </p:nvSpPr>
        <p:spPr>
          <a:xfrm>
            <a:off x="9220200" y="501650"/>
            <a:ext cx="1896110" cy="254000"/>
          </a:xfrm>
          <a:prstGeom prst="rect">
            <a:avLst/>
          </a:prstGeom>
        </p:spPr>
        <p:txBody>
          <a:bodyPr vert="horz" wrap="square" lIns="0" tIns="12700" rIns="0" bIns="0" rtlCol="0">
            <a:spAutoFit/>
          </a:bodyPr>
          <a:lstStyle/>
          <a:p>
            <a:pPr>
              <a:lnSpc>
                <a:spcPct val="100000"/>
              </a:lnSpc>
              <a:spcBef>
                <a:spcPts val="100"/>
              </a:spcBef>
              <a:tabLst>
                <a:tab pos="1751964" algn="l"/>
              </a:tabLst>
            </a:pPr>
            <a:r>
              <a:rPr sz="1400" b="1" u="heavy" spc="-25" dirty="0">
                <a:solidFill>
                  <a:srgbClr val="FFFFFF"/>
                </a:solidFill>
                <a:uFill>
                  <a:solidFill>
                    <a:srgbClr val="E76F50"/>
                  </a:solidFill>
                </a:uFill>
                <a:latin typeface="Segoe UI"/>
                <a:cs typeface="Segoe UI"/>
              </a:rPr>
              <a:t>Ano</a:t>
            </a:r>
            <a:r>
              <a:rPr sz="1400" b="1" u="heavy" dirty="0">
                <a:solidFill>
                  <a:srgbClr val="FFFFFF"/>
                </a:solidFill>
                <a:uFill>
                  <a:solidFill>
                    <a:srgbClr val="E76F50"/>
                  </a:solidFill>
                </a:uFill>
                <a:latin typeface="Segoe UI"/>
                <a:cs typeface="Segoe UI"/>
              </a:rPr>
              <a:t>	</a:t>
            </a:r>
            <a:r>
              <a:rPr sz="2250" u="heavy" spc="-75" baseline="-5555" dirty="0">
                <a:solidFill>
                  <a:srgbClr val="299D8F"/>
                </a:solidFill>
                <a:uFill>
                  <a:solidFill>
                    <a:srgbClr val="E76F50"/>
                  </a:solidFill>
                </a:uFill>
                <a:latin typeface="Segoe UI"/>
                <a:cs typeface="Segoe UI"/>
              </a:rPr>
              <a:t>×</a:t>
            </a:r>
            <a:endParaRPr sz="2250" baseline="-5555">
              <a:latin typeface="Segoe UI"/>
              <a:cs typeface="Segoe UI"/>
            </a:endParaRPr>
          </a:p>
        </p:txBody>
      </p:sp>
      <p:sp>
        <p:nvSpPr>
          <p:cNvPr id="38" name="object 38"/>
          <p:cNvSpPr txBox="1">
            <a:spLocks noGrp="1"/>
          </p:cNvSpPr>
          <p:nvPr>
            <p:ph type="title"/>
          </p:nvPr>
        </p:nvSpPr>
        <p:spPr>
          <a:prstGeom prst="rect">
            <a:avLst/>
          </a:prstGeom>
        </p:spPr>
        <p:txBody>
          <a:bodyPr vert="horz" wrap="square" lIns="0" tIns="12700" rIns="0" bIns="0" rtlCol="0">
            <a:spAutoFit/>
          </a:bodyPr>
          <a:lstStyle/>
          <a:p>
            <a:pPr marL="12700" marR="5080">
              <a:lnSpc>
                <a:spcPct val="111300"/>
              </a:lnSpc>
              <a:spcBef>
                <a:spcPts val="100"/>
              </a:spcBef>
            </a:pPr>
            <a:r>
              <a:rPr dirty="0"/>
              <a:t>Histórico</a:t>
            </a:r>
            <a:r>
              <a:rPr spc="-105" dirty="0"/>
              <a:t> </a:t>
            </a:r>
            <a:r>
              <a:rPr spc="-10" dirty="0"/>
              <a:t>anual </a:t>
            </a:r>
            <a:r>
              <a:rPr dirty="0"/>
              <a:t>de</a:t>
            </a:r>
            <a:r>
              <a:rPr spc="-45" dirty="0"/>
              <a:t> </a:t>
            </a:r>
            <a:r>
              <a:rPr spc="-10" dirty="0"/>
              <a:t>Visitações </a:t>
            </a:r>
            <a:r>
              <a:rPr dirty="0"/>
              <a:t>aos</a:t>
            </a:r>
            <a:r>
              <a:rPr spc="-55" dirty="0"/>
              <a:t> </a:t>
            </a:r>
            <a:r>
              <a:rPr spc="-10" dirty="0">
                <a:solidFill>
                  <a:srgbClr val="FFFFFF"/>
                </a:solidFill>
              </a:rPr>
              <a:t>Imóveis</a:t>
            </a:r>
          </a:p>
        </p:txBody>
      </p:sp>
      <p:grpSp>
        <p:nvGrpSpPr>
          <p:cNvPr id="39" name="object 39"/>
          <p:cNvGrpSpPr/>
          <p:nvPr/>
        </p:nvGrpSpPr>
        <p:grpSpPr>
          <a:xfrm>
            <a:off x="4267200" y="3752850"/>
            <a:ext cx="7905750" cy="2990850"/>
            <a:chOff x="4267200" y="3752850"/>
            <a:chExt cx="7905750" cy="2990850"/>
          </a:xfrm>
        </p:grpSpPr>
        <p:sp>
          <p:nvSpPr>
            <p:cNvPr id="40" name="object 40"/>
            <p:cNvSpPr/>
            <p:nvPr/>
          </p:nvSpPr>
          <p:spPr>
            <a:xfrm>
              <a:off x="4267200" y="3752850"/>
              <a:ext cx="7905750" cy="2990850"/>
            </a:xfrm>
            <a:custGeom>
              <a:avLst/>
              <a:gdLst/>
              <a:ahLst/>
              <a:cxnLst/>
              <a:rect l="l" t="t" r="r" b="b"/>
              <a:pathLst>
                <a:path w="7905750" h="2990850">
                  <a:moveTo>
                    <a:pt x="7905750" y="2990850"/>
                  </a:moveTo>
                  <a:lnTo>
                    <a:pt x="0" y="2990850"/>
                  </a:lnTo>
                  <a:lnTo>
                    <a:pt x="0" y="0"/>
                  </a:lnTo>
                  <a:lnTo>
                    <a:pt x="7905750" y="0"/>
                  </a:lnTo>
                  <a:lnTo>
                    <a:pt x="7905750" y="2990850"/>
                  </a:lnTo>
                  <a:close/>
                </a:path>
              </a:pathLst>
            </a:custGeom>
            <a:solidFill>
              <a:srgbClr val="343741"/>
            </a:solidFill>
          </p:spPr>
          <p:txBody>
            <a:bodyPr wrap="square" lIns="0" tIns="0" rIns="0" bIns="0" rtlCol="0"/>
            <a:lstStyle/>
            <a:p>
              <a:endParaRPr/>
            </a:p>
          </p:txBody>
        </p:sp>
        <p:sp>
          <p:nvSpPr>
            <p:cNvPr id="41" name="object 41"/>
            <p:cNvSpPr/>
            <p:nvPr/>
          </p:nvSpPr>
          <p:spPr>
            <a:xfrm>
              <a:off x="6400800" y="5195895"/>
              <a:ext cx="485775" cy="347980"/>
            </a:xfrm>
            <a:custGeom>
              <a:avLst/>
              <a:gdLst/>
              <a:ahLst/>
              <a:cxnLst/>
              <a:rect l="l" t="t" r="r" b="b"/>
              <a:pathLst>
                <a:path w="485775" h="347979">
                  <a:moveTo>
                    <a:pt x="0" y="347662"/>
                  </a:moveTo>
                  <a:lnTo>
                    <a:pt x="42813" y="343758"/>
                  </a:lnTo>
                  <a:lnTo>
                    <a:pt x="80646" y="332723"/>
                  </a:lnTo>
                  <a:lnTo>
                    <a:pt x="144214" y="293340"/>
                  </a:lnTo>
                  <a:lnTo>
                    <a:pt x="196397" y="237659"/>
                  </a:lnTo>
                  <a:lnTo>
                    <a:pt x="219998" y="206254"/>
                  </a:lnTo>
                  <a:lnTo>
                    <a:pt x="242887" y="173831"/>
                  </a:lnTo>
                  <a:lnTo>
                    <a:pt x="265776" y="141407"/>
                  </a:lnTo>
                  <a:lnTo>
                    <a:pt x="289377" y="110002"/>
                  </a:lnTo>
                  <a:lnTo>
                    <a:pt x="314401" y="80634"/>
                  </a:lnTo>
                  <a:lnTo>
                    <a:pt x="371565" y="32084"/>
                  </a:lnTo>
                  <a:lnTo>
                    <a:pt x="442961" y="3904"/>
                  </a:lnTo>
                  <a:lnTo>
                    <a:pt x="485775" y="0"/>
                  </a:lnTo>
                </a:path>
              </a:pathLst>
            </a:custGeom>
            <a:ln w="9525">
              <a:solidFill>
                <a:srgbClr val="4A4D56"/>
              </a:solidFill>
            </a:ln>
          </p:spPr>
          <p:txBody>
            <a:bodyPr wrap="square" lIns="0" tIns="0" rIns="0" bIns="0" rtlCol="0"/>
            <a:lstStyle/>
            <a:p>
              <a:endParaRPr/>
            </a:p>
          </p:txBody>
        </p:sp>
        <p:sp>
          <p:nvSpPr>
            <p:cNvPr id="42" name="object 42"/>
            <p:cNvSpPr/>
            <p:nvPr/>
          </p:nvSpPr>
          <p:spPr>
            <a:xfrm>
              <a:off x="6400800" y="5543557"/>
              <a:ext cx="485775" cy="347980"/>
            </a:xfrm>
            <a:custGeom>
              <a:avLst/>
              <a:gdLst/>
              <a:ahLst/>
              <a:cxnLst/>
              <a:rect l="l" t="t" r="r" b="b"/>
              <a:pathLst>
                <a:path w="485775" h="347979">
                  <a:moveTo>
                    <a:pt x="0" y="0"/>
                  </a:moveTo>
                  <a:lnTo>
                    <a:pt x="42813" y="3904"/>
                  </a:lnTo>
                  <a:lnTo>
                    <a:pt x="80646" y="14938"/>
                  </a:lnTo>
                  <a:lnTo>
                    <a:pt x="144214" y="54322"/>
                  </a:lnTo>
                  <a:lnTo>
                    <a:pt x="196397" y="110002"/>
                  </a:lnTo>
                  <a:lnTo>
                    <a:pt x="219998" y="141407"/>
                  </a:lnTo>
                  <a:lnTo>
                    <a:pt x="242887" y="173831"/>
                  </a:lnTo>
                  <a:lnTo>
                    <a:pt x="265776" y="206254"/>
                  </a:lnTo>
                  <a:lnTo>
                    <a:pt x="289377" y="237659"/>
                  </a:lnTo>
                  <a:lnTo>
                    <a:pt x="314401" y="267027"/>
                  </a:lnTo>
                  <a:lnTo>
                    <a:pt x="371565" y="315578"/>
                  </a:lnTo>
                  <a:lnTo>
                    <a:pt x="442961" y="343758"/>
                  </a:lnTo>
                  <a:lnTo>
                    <a:pt x="485775" y="347662"/>
                  </a:lnTo>
                </a:path>
              </a:pathLst>
            </a:custGeom>
            <a:ln w="14287">
              <a:solidFill>
                <a:srgbClr val="E8C36A"/>
              </a:solidFill>
            </a:ln>
          </p:spPr>
          <p:txBody>
            <a:bodyPr wrap="square" lIns="0" tIns="0" rIns="0" bIns="0" rtlCol="0"/>
            <a:lstStyle/>
            <a:p>
              <a:endParaRPr/>
            </a:p>
          </p:txBody>
        </p:sp>
        <p:sp>
          <p:nvSpPr>
            <p:cNvPr id="43" name="object 43"/>
            <p:cNvSpPr/>
            <p:nvPr/>
          </p:nvSpPr>
          <p:spPr>
            <a:xfrm>
              <a:off x="8734425" y="4848232"/>
              <a:ext cx="485775" cy="1390650"/>
            </a:xfrm>
            <a:custGeom>
              <a:avLst/>
              <a:gdLst/>
              <a:ahLst/>
              <a:cxnLst/>
              <a:rect l="l" t="t" r="r" b="b"/>
              <a:pathLst>
                <a:path w="485775" h="1390650">
                  <a:moveTo>
                    <a:pt x="0" y="1042987"/>
                  </a:moveTo>
                  <a:lnTo>
                    <a:pt x="45482" y="1029699"/>
                  </a:lnTo>
                  <a:lnTo>
                    <a:pt x="85352" y="992306"/>
                  </a:lnTo>
                  <a:lnTo>
                    <a:pt x="120472" y="934516"/>
                  </a:lnTo>
                  <a:lnTo>
                    <a:pt x="136520" y="899132"/>
                  </a:lnTo>
                  <a:lnTo>
                    <a:pt x="151705" y="860039"/>
                  </a:lnTo>
                  <a:lnTo>
                    <a:pt x="166135" y="817702"/>
                  </a:lnTo>
                  <a:lnTo>
                    <a:pt x="179916" y="772583"/>
                  </a:lnTo>
                  <a:lnTo>
                    <a:pt x="193158" y="725146"/>
                  </a:lnTo>
                  <a:lnTo>
                    <a:pt x="205968" y="675855"/>
                  </a:lnTo>
                  <a:lnTo>
                    <a:pt x="218454" y="625174"/>
                  </a:lnTo>
                  <a:lnTo>
                    <a:pt x="230725" y="573565"/>
                  </a:lnTo>
                  <a:lnTo>
                    <a:pt x="242887" y="521493"/>
                  </a:lnTo>
                  <a:lnTo>
                    <a:pt x="255049" y="469421"/>
                  </a:lnTo>
                  <a:lnTo>
                    <a:pt x="267320" y="417813"/>
                  </a:lnTo>
                  <a:lnTo>
                    <a:pt x="279806" y="367131"/>
                  </a:lnTo>
                  <a:lnTo>
                    <a:pt x="292616" y="317840"/>
                  </a:lnTo>
                  <a:lnTo>
                    <a:pt x="305858" y="270404"/>
                  </a:lnTo>
                  <a:lnTo>
                    <a:pt x="319639" y="225285"/>
                  </a:lnTo>
                  <a:lnTo>
                    <a:pt x="334069" y="182947"/>
                  </a:lnTo>
                  <a:lnTo>
                    <a:pt x="349254" y="143855"/>
                  </a:lnTo>
                  <a:lnTo>
                    <a:pt x="365302" y="108470"/>
                  </a:lnTo>
                  <a:lnTo>
                    <a:pt x="400422" y="50681"/>
                  </a:lnTo>
                  <a:lnTo>
                    <a:pt x="440292" y="13288"/>
                  </a:lnTo>
                  <a:lnTo>
                    <a:pt x="462277" y="3399"/>
                  </a:lnTo>
                  <a:lnTo>
                    <a:pt x="485775" y="0"/>
                  </a:lnTo>
                </a:path>
                <a:path w="485775" h="1390650">
                  <a:moveTo>
                    <a:pt x="0" y="1042987"/>
                  </a:moveTo>
                  <a:lnTo>
                    <a:pt x="42813" y="1039083"/>
                  </a:lnTo>
                  <a:lnTo>
                    <a:pt x="80646" y="1028048"/>
                  </a:lnTo>
                  <a:lnTo>
                    <a:pt x="144214" y="988665"/>
                  </a:lnTo>
                  <a:lnTo>
                    <a:pt x="196397" y="932984"/>
                  </a:lnTo>
                  <a:lnTo>
                    <a:pt x="219998" y="901579"/>
                  </a:lnTo>
                  <a:lnTo>
                    <a:pt x="242887" y="869156"/>
                  </a:lnTo>
                  <a:lnTo>
                    <a:pt x="265776" y="836732"/>
                  </a:lnTo>
                  <a:lnTo>
                    <a:pt x="289377" y="805327"/>
                  </a:lnTo>
                  <a:lnTo>
                    <a:pt x="314401" y="775959"/>
                  </a:lnTo>
                  <a:lnTo>
                    <a:pt x="371565" y="727409"/>
                  </a:lnTo>
                  <a:lnTo>
                    <a:pt x="442961" y="699229"/>
                  </a:lnTo>
                  <a:lnTo>
                    <a:pt x="485775" y="695325"/>
                  </a:lnTo>
                </a:path>
                <a:path w="485775" h="1390650">
                  <a:moveTo>
                    <a:pt x="0" y="1042987"/>
                  </a:moveTo>
                  <a:lnTo>
                    <a:pt x="42813" y="1046891"/>
                  </a:lnTo>
                  <a:lnTo>
                    <a:pt x="80646" y="1057926"/>
                  </a:lnTo>
                  <a:lnTo>
                    <a:pt x="144214" y="1097309"/>
                  </a:lnTo>
                  <a:lnTo>
                    <a:pt x="196397" y="1152990"/>
                  </a:lnTo>
                  <a:lnTo>
                    <a:pt x="219998" y="1184395"/>
                  </a:lnTo>
                  <a:lnTo>
                    <a:pt x="242887" y="1216818"/>
                  </a:lnTo>
                  <a:lnTo>
                    <a:pt x="265776" y="1249242"/>
                  </a:lnTo>
                  <a:lnTo>
                    <a:pt x="289377" y="1280647"/>
                  </a:lnTo>
                  <a:lnTo>
                    <a:pt x="314401" y="1310015"/>
                  </a:lnTo>
                  <a:lnTo>
                    <a:pt x="371565" y="1358565"/>
                  </a:lnTo>
                  <a:lnTo>
                    <a:pt x="442961" y="1386745"/>
                  </a:lnTo>
                  <a:lnTo>
                    <a:pt x="485775" y="1390650"/>
                  </a:lnTo>
                </a:path>
              </a:pathLst>
            </a:custGeom>
            <a:ln w="9525">
              <a:solidFill>
                <a:srgbClr val="4A4D56"/>
              </a:solidFill>
            </a:ln>
          </p:spPr>
          <p:txBody>
            <a:bodyPr wrap="square" lIns="0" tIns="0" rIns="0" bIns="0" rtlCol="0"/>
            <a:lstStyle/>
            <a:p>
              <a:endParaRPr/>
            </a:p>
          </p:txBody>
        </p:sp>
        <p:sp>
          <p:nvSpPr>
            <p:cNvPr id="44" name="object 44"/>
            <p:cNvSpPr/>
            <p:nvPr/>
          </p:nvSpPr>
          <p:spPr>
            <a:xfrm>
              <a:off x="4552950" y="5495940"/>
              <a:ext cx="1857375" cy="95250"/>
            </a:xfrm>
            <a:custGeom>
              <a:avLst/>
              <a:gdLst/>
              <a:ahLst/>
              <a:cxnLst/>
              <a:rect l="l" t="t" r="r" b="b"/>
              <a:pathLst>
                <a:path w="1857375" h="95250">
                  <a:moveTo>
                    <a:pt x="0" y="0"/>
                  </a:moveTo>
                  <a:lnTo>
                    <a:pt x="1857375" y="0"/>
                  </a:lnTo>
                  <a:lnTo>
                    <a:pt x="1857375" y="95250"/>
                  </a:lnTo>
                  <a:lnTo>
                    <a:pt x="0" y="95250"/>
                  </a:lnTo>
                  <a:lnTo>
                    <a:pt x="0" y="0"/>
                  </a:lnTo>
                  <a:close/>
                </a:path>
              </a:pathLst>
            </a:custGeom>
            <a:ln w="9525">
              <a:solidFill>
                <a:srgbClr val="B4B9C2"/>
              </a:solidFill>
            </a:ln>
          </p:spPr>
          <p:txBody>
            <a:bodyPr wrap="square" lIns="0" tIns="0" rIns="0" bIns="0" rtlCol="0"/>
            <a:lstStyle/>
            <a:p>
              <a:endParaRPr/>
            </a:p>
          </p:txBody>
        </p:sp>
        <p:sp>
          <p:nvSpPr>
            <p:cNvPr id="45" name="object 45"/>
            <p:cNvSpPr/>
            <p:nvPr/>
          </p:nvSpPr>
          <p:spPr>
            <a:xfrm>
              <a:off x="4552950" y="5495940"/>
              <a:ext cx="1857375" cy="95250"/>
            </a:xfrm>
            <a:custGeom>
              <a:avLst/>
              <a:gdLst/>
              <a:ahLst/>
              <a:cxnLst/>
              <a:rect l="l" t="t" r="r" b="b"/>
              <a:pathLst>
                <a:path w="1857375" h="95250">
                  <a:moveTo>
                    <a:pt x="1857375" y="95250"/>
                  </a:moveTo>
                  <a:lnTo>
                    <a:pt x="0" y="95250"/>
                  </a:lnTo>
                  <a:lnTo>
                    <a:pt x="0" y="0"/>
                  </a:lnTo>
                  <a:lnTo>
                    <a:pt x="1857375" y="0"/>
                  </a:lnTo>
                  <a:lnTo>
                    <a:pt x="1857375" y="95250"/>
                  </a:lnTo>
                  <a:close/>
                </a:path>
              </a:pathLst>
            </a:custGeom>
            <a:solidFill>
              <a:srgbClr val="E8C36A"/>
            </a:solidFill>
          </p:spPr>
          <p:txBody>
            <a:bodyPr wrap="square" lIns="0" tIns="0" rIns="0" bIns="0" rtlCol="0"/>
            <a:lstStyle/>
            <a:p>
              <a:endParaRPr/>
            </a:p>
          </p:txBody>
        </p:sp>
        <p:sp>
          <p:nvSpPr>
            <p:cNvPr id="46" name="object 46"/>
            <p:cNvSpPr/>
            <p:nvPr/>
          </p:nvSpPr>
          <p:spPr>
            <a:xfrm>
              <a:off x="4615330" y="5622912"/>
              <a:ext cx="772160" cy="193040"/>
            </a:xfrm>
            <a:custGeom>
              <a:avLst/>
              <a:gdLst/>
              <a:ahLst/>
              <a:cxnLst/>
              <a:rect l="l" t="t" r="r" b="b"/>
              <a:pathLst>
                <a:path w="772160" h="193039">
                  <a:moveTo>
                    <a:pt x="30254" y="191321"/>
                  </a:moveTo>
                  <a:lnTo>
                    <a:pt x="0" y="191321"/>
                  </a:lnTo>
                  <a:lnTo>
                    <a:pt x="0" y="21822"/>
                  </a:lnTo>
                  <a:lnTo>
                    <a:pt x="30254" y="21822"/>
                  </a:lnTo>
                  <a:lnTo>
                    <a:pt x="30254" y="191321"/>
                  </a:lnTo>
                  <a:close/>
                </a:path>
                <a:path w="772160" h="193039">
                  <a:moveTo>
                    <a:pt x="88158" y="80037"/>
                  </a:moveTo>
                  <a:lnTo>
                    <a:pt x="110030" y="66708"/>
                  </a:lnTo>
                  <a:lnTo>
                    <a:pt x="119114" y="66708"/>
                  </a:lnTo>
                  <a:lnTo>
                    <a:pt x="122845" y="67089"/>
                  </a:lnTo>
                  <a:lnTo>
                    <a:pt x="129865" y="69121"/>
                  </a:lnTo>
                  <a:lnTo>
                    <a:pt x="133064" y="70518"/>
                  </a:lnTo>
                  <a:lnTo>
                    <a:pt x="133297" y="70645"/>
                  </a:lnTo>
                  <a:lnTo>
                    <a:pt x="110476" y="70645"/>
                  </a:lnTo>
                  <a:lnTo>
                    <a:pt x="106281" y="71280"/>
                  </a:lnTo>
                  <a:lnTo>
                    <a:pt x="98924" y="73820"/>
                  </a:lnTo>
                  <a:lnTo>
                    <a:pt x="95804" y="75217"/>
                  </a:lnTo>
                  <a:lnTo>
                    <a:pt x="90266" y="78392"/>
                  </a:lnTo>
                  <a:lnTo>
                    <a:pt x="88158" y="80037"/>
                  </a:lnTo>
                  <a:close/>
                </a:path>
                <a:path w="772160" h="193039">
                  <a:moveTo>
                    <a:pt x="150040" y="84224"/>
                  </a:moveTo>
                  <a:lnTo>
                    <a:pt x="148367" y="82202"/>
                  </a:lnTo>
                  <a:lnTo>
                    <a:pt x="147446" y="81184"/>
                  </a:lnTo>
                  <a:lnTo>
                    <a:pt x="151078" y="78262"/>
                  </a:lnTo>
                  <a:lnTo>
                    <a:pt x="179566" y="66708"/>
                  </a:lnTo>
                  <a:lnTo>
                    <a:pt x="191172" y="66708"/>
                  </a:lnTo>
                  <a:lnTo>
                    <a:pt x="196792" y="67724"/>
                  </a:lnTo>
                  <a:lnTo>
                    <a:pt x="204056" y="70645"/>
                  </a:lnTo>
                  <a:lnTo>
                    <a:pt x="179995" y="70645"/>
                  </a:lnTo>
                  <a:lnTo>
                    <a:pt x="175262" y="71280"/>
                  </a:lnTo>
                  <a:lnTo>
                    <a:pt x="166583" y="74201"/>
                  </a:lnTo>
                  <a:lnTo>
                    <a:pt x="162760" y="75852"/>
                  </a:lnTo>
                  <a:lnTo>
                    <a:pt x="156147" y="79662"/>
                  </a:lnTo>
                  <a:lnTo>
                    <a:pt x="153420" y="81440"/>
                  </a:lnTo>
                  <a:lnTo>
                    <a:pt x="150040" y="84224"/>
                  </a:lnTo>
                  <a:close/>
                </a:path>
                <a:path w="772160" h="193039">
                  <a:moveTo>
                    <a:pt x="88158" y="191295"/>
                  </a:moveTo>
                  <a:lnTo>
                    <a:pt x="58400" y="191295"/>
                  </a:lnTo>
                  <a:lnTo>
                    <a:pt x="58400" y="67851"/>
                  </a:lnTo>
                  <a:lnTo>
                    <a:pt x="88158" y="67851"/>
                  </a:lnTo>
                  <a:lnTo>
                    <a:pt x="88158" y="71915"/>
                  </a:lnTo>
                  <a:lnTo>
                    <a:pt x="62367" y="71915"/>
                  </a:lnTo>
                  <a:lnTo>
                    <a:pt x="62367" y="187231"/>
                  </a:lnTo>
                  <a:lnTo>
                    <a:pt x="88158" y="187231"/>
                  </a:lnTo>
                  <a:lnTo>
                    <a:pt x="88158" y="191295"/>
                  </a:lnTo>
                  <a:close/>
                </a:path>
                <a:path w="772160" h="193039">
                  <a:moveTo>
                    <a:pt x="91393" y="82583"/>
                  </a:moveTo>
                  <a:lnTo>
                    <a:pt x="88158" y="82583"/>
                  </a:lnTo>
                  <a:lnTo>
                    <a:pt x="88158" y="80037"/>
                  </a:lnTo>
                  <a:lnTo>
                    <a:pt x="110476" y="70645"/>
                  </a:lnTo>
                  <a:lnTo>
                    <a:pt x="118743" y="70645"/>
                  </a:lnTo>
                  <a:lnTo>
                    <a:pt x="122111" y="71026"/>
                  </a:lnTo>
                  <a:lnTo>
                    <a:pt x="128477" y="72931"/>
                  </a:lnTo>
                  <a:lnTo>
                    <a:pt x="131390" y="74074"/>
                  </a:lnTo>
                  <a:lnTo>
                    <a:pt x="132272" y="74582"/>
                  </a:lnTo>
                  <a:lnTo>
                    <a:pt x="110924" y="74582"/>
                  </a:lnTo>
                  <a:lnTo>
                    <a:pt x="107118" y="75107"/>
                  </a:lnTo>
                  <a:lnTo>
                    <a:pt x="100469" y="77503"/>
                  </a:lnTo>
                  <a:lnTo>
                    <a:pt x="97579" y="78773"/>
                  </a:lnTo>
                  <a:lnTo>
                    <a:pt x="92561" y="81694"/>
                  </a:lnTo>
                  <a:lnTo>
                    <a:pt x="91393" y="82583"/>
                  </a:lnTo>
                  <a:close/>
                </a:path>
                <a:path w="772160" h="193039">
                  <a:moveTo>
                    <a:pt x="144530" y="83821"/>
                  </a:moveTo>
                  <a:lnTo>
                    <a:pt x="118743" y="70645"/>
                  </a:lnTo>
                  <a:lnTo>
                    <a:pt x="133297" y="70645"/>
                  </a:lnTo>
                  <a:lnTo>
                    <a:pt x="138885" y="73693"/>
                  </a:lnTo>
                  <a:lnTo>
                    <a:pt x="141542" y="75598"/>
                  </a:lnTo>
                  <a:lnTo>
                    <a:pt x="146300" y="79916"/>
                  </a:lnTo>
                  <a:lnTo>
                    <a:pt x="147446" y="81184"/>
                  </a:lnTo>
                  <a:lnTo>
                    <a:pt x="146496" y="81948"/>
                  </a:lnTo>
                  <a:lnTo>
                    <a:pt x="144874" y="83472"/>
                  </a:lnTo>
                  <a:lnTo>
                    <a:pt x="144530" y="83821"/>
                  </a:lnTo>
                  <a:close/>
                </a:path>
                <a:path w="772160" h="193039">
                  <a:moveTo>
                    <a:pt x="152983" y="86901"/>
                  </a:moveTo>
                  <a:lnTo>
                    <a:pt x="147054" y="86901"/>
                  </a:lnTo>
                  <a:lnTo>
                    <a:pt x="150153" y="84361"/>
                  </a:lnTo>
                  <a:lnTo>
                    <a:pt x="150040" y="84224"/>
                  </a:lnTo>
                  <a:lnTo>
                    <a:pt x="179995" y="70645"/>
                  </a:lnTo>
                  <a:lnTo>
                    <a:pt x="190659" y="70645"/>
                  </a:lnTo>
                  <a:lnTo>
                    <a:pt x="195783" y="71534"/>
                  </a:lnTo>
                  <a:lnTo>
                    <a:pt x="203322" y="74582"/>
                  </a:lnTo>
                  <a:lnTo>
                    <a:pt x="180424" y="74582"/>
                  </a:lnTo>
                  <a:lnTo>
                    <a:pt x="176110" y="75217"/>
                  </a:lnTo>
                  <a:lnTo>
                    <a:pt x="168078" y="77884"/>
                  </a:lnTo>
                  <a:lnTo>
                    <a:pt x="164485" y="79408"/>
                  </a:lnTo>
                  <a:lnTo>
                    <a:pt x="158298" y="82964"/>
                  </a:lnTo>
                  <a:lnTo>
                    <a:pt x="155766" y="84615"/>
                  </a:lnTo>
                  <a:lnTo>
                    <a:pt x="152983" y="86901"/>
                  </a:lnTo>
                  <a:close/>
                </a:path>
                <a:path w="772160" h="193039">
                  <a:moveTo>
                    <a:pt x="227898" y="187231"/>
                  </a:moveTo>
                  <a:lnTo>
                    <a:pt x="223929" y="187231"/>
                  </a:lnTo>
                  <a:lnTo>
                    <a:pt x="223803" y="105316"/>
                  </a:lnTo>
                  <a:lnTo>
                    <a:pt x="222959" y="100236"/>
                  </a:lnTo>
                  <a:lnTo>
                    <a:pt x="195783" y="71534"/>
                  </a:lnTo>
                  <a:lnTo>
                    <a:pt x="190659" y="70645"/>
                  </a:lnTo>
                  <a:lnTo>
                    <a:pt x="204056" y="70645"/>
                  </a:lnTo>
                  <a:lnTo>
                    <a:pt x="227854" y="105316"/>
                  </a:lnTo>
                  <a:lnTo>
                    <a:pt x="227898" y="187231"/>
                  </a:lnTo>
                  <a:close/>
                </a:path>
                <a:path w="772160" h="193039">
                  <a:moveTo>
                    <a:pt x="66336" y="187231"/>
                  </a:moveTo>
                  <a:lnTo>
                    <a:pt x="62367" y="187231"/>
                  </a:lnTo>
                  <a:lnTo>
                    <a:pt x="62367" y="71915"/>
                  </a:lnTo>
                  <a:lnTo>
                    <a:pt x="66336" y="71915"/>
                  </a:lnTo>
                  <a:lnTo>
                    <a:pt x="66336" y="187231"/>
                  </a:lnTo>
                  <a:close/>
                </a:path>
                <a:path w="772160" h="193039">
                  <a:moveTo>
                    <a:pt x="80223" y="187231"/>
                  </a:moveTo>
                  <a:lnTo>
                    <a:pt x="66336" y="187231"/>
                  </a:lnTo>
                  <a:lnTo>
                    <a:pt x="66336" y="71915"/>
                  </a:lnTo>
                  <a:lnTo>
                    <a:pt x="80223" y="71915"/>
                  </a:lnTo>
                  <a:lnTo>
                    <a:pt x="80223" y="86647"/>
                  </a:lnTo>
                  <a:lnTo>
                    <a:pt x="141725" y="86647"/>
                  </a:lnTo>
                  <a:lnTo>
                    <a:pt x="142317" y="87282"/>
                  </a:lnTo>
                  <a:lnTo>
                    <a:pt x="105435" y="87282"/>
                  </a:lnTo>
                  <a:lnTo>
                    <a:pt x="101919" y="87917"/>
                  </a:lnTo>
                  <a:lnTo>
                    <a:pt x="80223" y="103284"/>
                  </a:lnTo>
                  <a:lnTo>
                    <a:pt x="80223" y="187231"/>
                  </a:lnTo>
                  <a:close/>
                </a:path>
                <a:path w="772160" h="193039">
                  <a:moveTo>
                    <a:pt x="87073" y="86647"/>
                  </a:moveTo>
                  <a:lnTo>
                    <a:pt x="80223" y="86647"/>
                  </a:lnTo>
                  <a:lnTo>
                    <a:pt x="80223" y="71915"/>
                  </a:lnTo>
                  <a:lnTo>
                    <a:pt x="84190" y="71915"/>
                  </a:lnTo>
                  <a:lnTo>
                    <a:pt x="84187" y="78265"/>
                  </a:lnTo>
                  <a:lnTo>
                    <a:pt x="82624" y="79789"/>
                  </a:lnTo>
                  <a:lnTo>
                    <a:pt x="84155" y="81313"/>
                  </a:lnTo>
                  <a:lnTo>
                    <a:pt x="84190" y="82583"/>
                  </a:lnTo>
                  <a:lnTo>
                    <a:pt x="91393" y="82583"/>
                  </a:lnTo>
                  <a:lnTo>
                    <a:pt x="90226" y="83472"/>
                  </a:lnTo>
                  <a:lnTo>
                    <a:pt x="87073" y="86647"/>
                  </a:lnTo>
                  <a:close/>
                </a:path>
                <a:path w="772160" h="193039">
                  <a:moveTo>
                    <a:pt x="84190" y="78262"/>
                  </a:moveTo>
                  <a:lnTo>
                    <a:pt x="84190" y="71915"/>
                  </a:lnTo>
                  <a:lnTo>
                    <a:pt x="88158" y="71915"/>
                  </a:lnTo>
                  <a:lnTo>
                    <a:pt x="88158" y="75107"/>
                  </a:lnTo>
                  <a:lnTo>
                    <a:pt x="87971" y="75217"/>
                  </a:lnTo>
                  <a:lnTo>
                    <a:pt x="85099" y="77376"/>
                  </a:lnTo>
                  <a:lnTo>
                    <a:pt x="84190" y="78262"/>
                  </a:lnTo>
                  <a:close/>
                </a:path>
                <a:path w="772160" h="193039">
                  <a:moveTo>
                    <a:pt x="141725" y="86647"/>
                  </a:moveTo>
                  <a:lnTo>
                    <a:pt x="87073" y="86647"/>
                  </a:lnTo>
                  <a:lnTo>
                    <a:pt x="90226" y="83472"/>
                  </a:lnTo>
                  <a:lnTo>
                    <a:pt x="110924" y="74582"/>
                  </a:lnTo>
                  <a:lnTo>
                    <a:pt x="118372" y="74582"/>
                  </a:lnTo>
                  <a:lnTo>
                    <a:pt x="141725" y="86647"/>
                  </a:lnTo>
                  <a:close/>
                </a:path>
                <a:path w="772160" h="193039">
                  <a:moveTo>
                    <a:pt x="146726" y="92743"/>
                  </a:moveTo>
                  <a:lnTo>
                    <a:pt x="118372" y="74582"/>
                  </a:lnTo>
                  <a:lnTo>
                    <a:pt x="132272" y="74582"/>
                  </a:lnTo>
                  <a:lnTo>
                    <a:pt x="136680" y="77122"/>
                  </a:lnTo>
                  <a:lnTo>
                    <a:pt x="139098" y="78773"/>
                  </a:lnTo>
                  <a:lnTo>
                    <a:pt x="143479" y="82710"/>
                  </a:lnTo>
                  <a:lnTo>
                    <a:pt x="144530" y="83821"/>
                  </a:lnTo>
                  <a:lnTo>
                    <a:pt x="144249" y="84107"/>
                  </a:lnTo>
                  <a:lnTo>
                    <a:pt x="147054" y="86901"/>
                  </a:lnTo>
                  <a:lnTo>
                    <a:pt x="152983" y="86901"/>
                  </a:lnTo>
                  <a:lnTo>
                    <a:pt x="151746" y="87917"/>
                  </a:lnTo>
                  <a:lnTo>
                    <a:pt x="150433" y="89060"/>
                  </a:lnTo>
                  <a:lnTo>
                    <a:pt x="146726" y="92743"/>
                  </a:lnTo>
                  <a:close/>
                </a:path>
                <a:path w="772160" h="193039">
                  <a:moveTo>
                    <a:pt x="160616" y="92743"/>
                  </a:moveTo>
                  <a:lnTo>
                    <a:pt x="146726" y="92743"/>
                  </a:lnTo>
                  <a:lnTo>
                    <a:pt x="150433" y="89060"/>
                  </a:lnTo>
                  <a:lnTo>
                    <a:pt x="180424" y="74582"/>
                  </a:lnTo>
                  <a:lnTo>
                    <a:pt x="190145" y="74582"/>
                  </a:lnTo>
                  <a:lnTo>
                    <a:pt x="194775" y="75471"/>
                  </a:lnTo>
                  <a:lnTo>
                    <a:pt x="203200" y="78773"/>
                  </a:lnTo>
                  <a:lnTo>
                    <a:pt x="206835" y="81313"/>
                  </a:lnTo>
                  <a:lnTo>
                    <a:pt x="212641" y="87282"/>
                  </a:lnTo>
                  <a:lnTo>
                    <a:pt x="175598" y="87282"/>
                  </a:lnTo>
                  <a:lnTo>
                    <a:pt x="172308" y="87790"/>
                  </a:lnTo>
                  <a:lnTo>
                    <a:pt x="166428" y="89695"/>
                  </a:lnTo>
                  <a:lnTo>
                    <a:pt x="163820" y="90838"/>
                  </a:lnTo>
                  <a:lnTo>
                    <a:pt x="160616" y="92743"/>
                  </a:lnTo>
                  <a:close/>
                </a:path>
                <a:path w="772160" h="193039">
                  <a:moveTo>
                    <a:pt x="223929" y="187231"/>
                  </a:moveTo>
                  <a:lnTo>
                    <a:pt x="219962" y="187231"/>
                  </a:lnTo>
                  <a:lnTo>
                    <a:pt x="219876" y="105951"/>
                  </a:lnTo>
                  <a:lnTo>
                    <a:pt x="219057" y="101125"/>
                  </a:lnTo>
                  <a:lnTo>
                    <a:pt x="190145" y="74582"/>
                  </a:lnTo>
                  <a:lnTo>
                    <a:pt x="203322" y="74582"/>
                  </a:lnTo>
                  <a:lnTo>
                    <a:pt x="223803" y="105316"/>
                  </a:lnTo>
                  <a:lnTo>
                    <a:pt x="223929" y="187231"/>
                  </a:lnTo>
                  <a:close/>
                </a:path>
                <a:path w="772160" h="193039">
                  <a:moveTo>
                    <a:pt x="85430" y="82583"/>
                  </a:moveTo>
                  <a:lnTo>
                    <a:pt x="84282" y="81440"/>
                  </a:lnTo>
                  <a:lnTo>
                    <a:pt x="84190" y="78262"/>
                  </a:lnTo>
                  <a:lnTo>
                    <a:pt x="85099" y="77376"/>
                  </a:lnTo>
                  <a:lnTo>
                    <a:pt x="87971" y="75217"/>
                  </a:lnTo>
                  <a:lnTo>
                    <a:pt x="88158" y="75107"/>
                  </a:lnTo>
                  <a:lnTo>
                    <a:pt x="88158" y="78646"/>
                  </a:lnTo>
                  <a:lnTo>
                    <a:pt x="85430" y="78646"/>
                  </a:lnTo>
                  <a:lnTo>
                    <a:pt x="85430" y="82583"/>
                  </a:lnTo>
                  <a:close/>
                </a:path>
                <a:path w="772160" h="193039">
                  <a:moveTo>
                    <a:pt x="84190" y="81348"/>
                  </a:moveTo>
                  <a:lnTo>
                    <a:pt x="82624" y="79789"/>
                  </a:lnTo>
                  <a:lnTo>
                    <a:pt x="84190" y="78262"/>
                  </a:lnTo>
                  <a:lnTo>
                    <a:pt x="84190" y="81348"/>
                  </a:lnTo>
                  <a:close/>
                </a:path>
                <a:path w="772160" h="193039">
                  <a:moveTo>
                    <a:pt x="85430" y="82583"/>
                  </a:moveTo>
                  <a:lnTo>
                    <a:pt x="85430" y="78646"/>
                  </a:lnTo>
                  <a:lnTo>
                    <a:pt x="88158" y="78646"/>
                  </a:lnTo>
                  <a:lnTo>
                    <a:pt x="88158" y="80037"/>
                  </a:lnTo>
                  <a:lnTo>
                    <a:pt x="87662" y="80424"/>
                  </a:lnTo>
                  <a:lnTo>
                    <a:pt x="85430" y="82583"/>
                  </a:lnTo>
                  <a:close/>
                </a:path>
                <a:path w="772160" h="193039">
                  <a:moveTo>
                    <a:pt x="88158" y="82583"/>
                  </a:moveTo>
                  <a:lnTo>
                    <a:pt x="85430" y="82583"/>
                  </a:lnTo>
                  <a:lnTo>
                    <a:pt x="87662" y="80424"/>
                  </a:lnTo>
                  <a:lnTo>
                    <a:pt x="88158" y="80037"/>
                  </a:lnTo>
                  <a:lnTo>
                    <a:pt x="88158" y="82583"/>
                  </a:lnTo>
                  <a:close/>
                </a:path>
                <a:path w="772160" h="193039">
                  <a:moveTo>
                    <a:pt x="147054" y="86901"/>
                  </a:moveTo>
                  <a:lnTo>
                    <a:pt x="145402" y="84742"/>
                  </a:lnTo>
                  <a:lnTo>
                    <a:pt x="144530" y="83821"/>
                  </a:lnTo>
                  <a:lnTo>
                    <a:pt x="144999" y="83345"/>
                  </a:lnTo>
                  <a:lnTo>
                    <a:pt x="146496" y="81948"/>
                  </a:lnTo>
                  <a:lnTo>
                    <a:pt x="147446" y="81184"/>
                  </a:lnTo>
                  <a:lnTo>
                    <a:pt x="148367" y="82202"/>
                  </a:lnTo>
                  <a:lnTo>
                    <a:pt x="150040" y="84224"/>
                  </a:lnTo>
                  <a:lnTo>
                    <a:pt x="147716" y="86139"/>
                  </a:lnTo>
                  <a:lnTo>
                    <a:pt x="147054" y="86901"/>
                  </a:lnTo>
                  <a:close/>
                </a:path>
                <a:path w="772160" h="193039">
                  <a:moveTo>
                    <a:pt x="85430" y="82583"/>
                  </a:moveTo>
                  <a:lnTo>
                    <a:pt x="84190" y="82583"/>
                  </a:lnTo>
                  <a:lnTo>
                    <a:pt x="84190" y="81348"/>
                  </a:lnTo>
                  <a:lnTo>
                    <a:pt x="85430" y="82583"/>
                  </a:lnTo>
                  <a:close/>
                </a:path>
                <a:path w="772160" h="193039">
                  <a:moveTo>
                    <a:pt x="147054" y="86901"/>
                  </a:moveTo>
                  <a:lnTo>
                    <a:pt x="144249" y="84107"/>
                  </a:lnTo>
                  <a:lnTo>
                    <a:pt x="144530" y="83821"/>
                  </a:lnTo>
                  <a:lnTo>
                    <a:pt x="145402" y="84742"/>
                  </a:lnTo>
                  <a:lnTo>
                    <a:pt x="147054" y="86901"/>
                  </a:lnTo>
                  <a:close/>
                </a:path>
                <a:path w="772160" h="193039">
                  <a:moveTo>
                    <a:pt x="147054" y="86901"/>
                  </a:moveTo>
                  <a:lnTo>
                    <a:pt x="147716" y="86139"/>
                  </a:lnTo>
                  <a:lnTo>
                    <a:pt x="150040" y="84224"/>
                  </a:lnTo>
                  <a:lnTo>
                    <a:pt x="150153" y="84361"/>
                  </a:lnTo>
                  <a:lnTo>
                    <a:pt x="147054" y="86901"/>
                  </a:lnTo>
                  <a:close/>
                </a:path>
                <a:path w="772160" h="193039">
                  <a:moveTo>
                    <a:pt x="84190" y="187231"/>
                  </a:moveTo>
                  <a:lnTo>
                    <a:pt x="80223" y="187231"/>
                  </a:lnTo>
                  <a:lnTo>
                    <a:pt x="80223" y="103284"/>
                  </a:lnTo>
                  <a:lnTo>
                    <a:pt x="105435" y="87282"/>
                  </a:lnTo>
                  <a:lnTo>
                    <a:pt x="112420" y="87282"/>
                  </a:lnTo>
                  <a:lnTo>
                    <a:pt x="115555" y="87663"/>
                  </a:lnTo>
                  <a:lnTo>
                    <a:pt x="121872" y="89441"/>
                  </a:lnTo>
                  <a:lnTo>
                    <a:pt x="124787" y="90965"/>
                  </a:lnTo>
                  <a:lnTo>
                    <a:pt x="125106" y="91219"/>
                  </a:lnTo>
                  <a:lnTo>
                    <a:pt x="105930" y="91219"/>
                  </a:lnTo>
                  <a:lnTo>
                    <a:pt x="102892" y="91727"/>
                  </a:lnTo>
                  <a:lnTo>
                    <a:pt x="84851" y="103919"/>
                  </a:lnTo>
                  <a:lnTo>
                    <a:pt x="84190" y="104681"/>
                  </a:lnTo>
                  <a:lnTo>
                    <a:pt x="84190" y="187231"/>
                  </a:lnTo>
                  <a:close/>
                </a:path>
                <a:path w="772160" h="193039">
                  <a:moveTo>
                    <a:pt x="150155" y="187231"/>
                  </a:moveTo>
                  <a:lnTo>
                    <a:pt x="136267" y="187231"/>
                  </a:lnTo>
                  <a:lnTo>
                    <a:pt x="136267" y="108745"/>
                  </a:lnTo>
                  <a:lnTo>
                    <a:pt x="135456" y="104681"/>
                  </a:lnTo>
                  <a:lnTo>
                    <a:pt x="112420" y="87282"/>
                  </a:lnTo>
                  <a:lnTo>
                    <a:pt x="142317" y="87282"/>
                  </a:lnTo>
                  <a:lnTo>
                    <a:pt x="146726" y="92743"/>
                  </a:lnTo>
                  <a:lnTo>
                    <a:pt x="160616" y="92743"/>
                  </a:lnTo>
                  <a:lnTo>
                    <a:pt x="159120" y="93632"/>
                  </a:lnTo>
                  <a:lnTo>
                    <a:pt x="157055" y="95156"/>
                  </a:lnTo>
                  <a:lnTo>
                    <a:pt x="153559" y="98331"/>
                  </a:lnTo>
                  <a:lnTo>
                    <a:pt x="152141" y="99855"/>
                  </a:lnTo>
                  <a:lnTo>
                    <a:pt x="150155" y="102268"/>
                  </a:lnTo>
                  <a:lnTo>
                    <a:pt x="150155" y="187231"/>
                  </a:lnTo>
                  <a:close/>
                </a:path>
                <a:path w="772160" h="193039">
                  <a:moveTo>
                    <a:pt x="154122" y="187231"/>
                  </a:moveTo>
                  <a:lnTo>
                    <a:pt x="150155" y="187231"/>
                  </a:lnTo>
                  <a:lnTo>
                    <a:pt x="150155" y="102268"/>
                  </a:lnTo>
                  <a:lnTo>
                    <a:pt x="175598" y="87282"/>
                  </a:lnTo>
                  <a:lnTo>
                    <a:pt x="182352" y="87282"/>
                  </a:lnTo>
                  <a:lnTo>
                    <a:pt x="185488" y="87663"/>
                  </a:lnTo>
                  <a:lnTo>
                    <a:pt x="191816" y="89441"/>
                  </a:lnTo>
                  <a:lnTo>
                    <a:pt x="194719" y="90965"/>
                  </a:lnTo>
                  <a:lnTo>
                    <a:pt x="195033" y="91219"/>
                  </a:lnTo>
                  <a:lnTo>
                    <a:pt x="176027" y="91219"/>
                  </a:lnTo>
                  <a:lnTo>
                    <a:pt x="173155" y="91600"/>
                  </a:lnTo>
                  <a:lnTo>
                    <a:pt x="154122" y="103665"/>
                  </a:lnTo>
                  <a:lnTo>
                    <a:pt x="154122" y="187231"/>
                  </a:lnTo>
                  <a:close/>
                </a:path>
                <a:path w="772160" h="193039">
                  <a:moveTo>
                    <a:pt x="219962" y="187231"/>
                  </a:moveTo>
                  <a:lnTo>
                    <a:pt x="206075" y="187231"/>
                  </a:lnTo>
                  <a:lnTo>
                    <a:pt x="206075" y="108745"/>
                  </a:lnTo>
                  <a:lnTo>
                    <a:pt x="205263" y="104681"/>
                  </a:lnTo>
                  <a:lnTo>
                    <a:pt x="182352" y="87282"/>
                  </a:lnTo>
                  <a:lnTo>
                    <a:pt x="212641" y="87282"/>
                  </a:lnTo>
                  <a:lnTo>
                    <a:pt x="213012" y="87663"/>
                  </a:lnTo>
                  <a:lnTo>
                    <a:pt x="215455" y="91600"/>
                  </a:lnTo>
                  <a:lnTo>
                    <a:pt x="219057" y="101125"/>
                  </a:lnTo>
                  <a:lnTo>
                    <a:pt x="219876" y="105951"/>
                  </a:lnTo>
                  <a:lnTo>
                    <a:pt x="219962" y="187231"/>
                  </a:lnTo>
                  <a:close/>
                </a:path>
                <a:path w="772160" h="193039">
                  <a:moveTo>
                    <a:pt x="87289" y="107221"/>
                  </a:moveTo>
                  <a:lnTo>
                    <a:pt x="84190" y="104681"/>
                  </a:lnTo>
                  <a:lnTo>
                    <a:pt x="86267" y="102268"/>
                  </a:lnTo>
                  <a:lnTo>
                    <a:pt x="88798" y="99601"/>
                  </a:lnTo>
                  <a:lnTo>
                    <a:pt x="105930" y="91219"/>
                  </a:lnTo>
                  <a:lnTo>
                    <a:pt x="112047" y="91219"/>
                  </a:lnTo>
                  <a:lnTo>
                    <a:pt x="114817" y="91600"/>
                  </a:lnTo>
                  <a:lnTo>
                    <a:pt x="120272" y="93124"/>
                  </a:lnTo>
                  <a:lnTo>
                    <a:pt x="122731" y="94394"/>
                  </a:lnTo>
                  <a:lnTo>
                    <a:pt x="123670" y="95156"/>
                  </a:lnTo>
                  <a:lnTo>
                    <a:pt x="106425" y="95156"/>
                  </a:lnTo>
                  <a:lnTo>
                    <a:pt x="103866" y="95664"/>
                  </a:lnTo>
                  <a:lnTo>
                    <a:pt x="89461" y="104681"/>
                  </a:lnTo>
                  <a:lnTo>
                    <a:pt x="88158" y="104681"/>
                  </a:lnTo>
                  <a:lnTo>
                    <a:pt x="88099" y="106205"/>
                  </a:lnTo>
                  <a:lnTo>
                    <a:pt x="87289" y="107221"/>
                  </a:lnTo>
                  <a:close/>
                </a:path>
                <a:path w="772160" h="193039">
                  <a:moveTo>
                    <a:pt x="136267" y="187231"/>
                  </a:moveTo>
                  <a:lnTo>
                    <a:pt x="132299" y="187231"/>
                  </a:lnTo>
                  <a:lnTo>
                    <a:pt x="132173" y="108745"/>
                  </a:lnTo>
                  <a:lnTo>
                    <a:pt x="131617" y="105951"/>
                  </a:lnTo>
                  <a:lnTo>
                    <a:pt x="112047" y="91219"/>
                  </a:lnTo>
                  <a:lnTo>
                    <a:pt x="125106" y="91219"/>
                  </a:lnTo>
                  <a:lnTo>
                    <a:pt x="130056" y="95156"/>
                  </a:lnTo>
                  <a:lnTo>
                    <a:pt x="132205" y="97950"/>
                  </a:lnTo>
                  <a:lnTo>
                    <a:pt x="135456" y="104681"/>
                  </a:lnTo>
                  <a:lnTo>
                    <a:pt x="136267" y="108745"/>
                  </a:lnTo>
                  <a:lnTo>
                    <a:pt x="136267" y="187231"/>
                  </a:lnTo>
                  <a:close/>
                </a:path>
                <a:path w="772160" h="193039">
                  <a:moveTo>
                    <a:pt x="157220" y="106205"/>
                  </a:moveTo>
                  <a:lnTo>
                    <a:pt x="154122" y="103665"/>
                  </a:lnTo>
                  <a:lnTo>
                    <a:pt x="155347" y="102268"/>
                  </a:lnTo>
                  <a:lnTo>
                    <a:pt x="156395" y="101125"/>
                  </a:lnTo>
                  <a:lnTo>
                    <a:pt x="176027" y="91219"/>
                  </a:lnTo>
                  <a:lnTo>
                    <a:pt x="181979" y="91219"/>
                  </a:lnTo>
                  <a:lnTo>
                    <a:pt x="184748" y="91600"/>
                  </a:lnTo>
                  <a:lnTo>
                    <a:pt x="190203" y="93124"/>
                  </a:lnTo>
                  <a:lnTo>
                    <a:pt x="192643" y="94394"/>
                  </a:lnTo>
                  <a:lnTo>
                    <a:pt x="193564" y="95156"/>
                  </a:lnTo>
                  <a:lnTo>
                    <a:pt x="176457" y="95156"/>
                  </a:lnTo>
                  <a:lnTo>
                    <a:pt x="174002" y="95537"/>
                  </a:lnTo>
                  <a:lnTo>
                    <a:pt x="159510" y="103665"/>
                  </a:lnTo>
                  <a:lnTo>
                    <a:pt x="158090" y="103665"/>
                  </a:lnTo>
                  <a:lnTo>
                    <a:pt x="158087" y="105062"/>
                  </a:lnTo>
                  <a:lnTo>
                    <a:pt x="157220" y="106205"/>
                  </a:lnTo>
                  <a:close/>
                </a:path>
                <a:path w="772160" h="193039">
                  <a:moveTo>
                    <a:pt x="206075" y="187231"/>
                  </a:moveTo>
                  <a:lnTo>
                    <a:pt x="202107" y="187231"/>
                  </a:lnTo>
                  <a:lnTo>
                    <a:pt x="201980" y="108745"/>
                  </a:lnTo>
                  <a:lnTo>
                    <a:pt x="201425" y="105951"/>
                  </a:lnTo>
                  <a:lnTo>
                    <a:pt x="181979" y="91219"/>
                  </a:lnTo>
                  <a:lnTo>
                    <a:pt x="195033" y="91219"/>
                  </a:lnTo>
                  <a:lnTo>
                    <a:pt x="199900" y="95156"/>
                  </a:lnTo>
                  <a:lnTo>
                    <a:pt x="202018" y="97950"/>
                  </a:lnTo>
                  <a:lnTo>
                    <a:pt x="205263" y="104681"/>
                  </a:lnTo>
                  <a:lnTo>
                    <a:pt x="206075" y="108745"/>
                  </a:lnTo>
                  <a:lnTo>
                    <a:pt x="206075" y="187231"/>
                  </a:lnTo>
                  <a:close/>
                </a:path>
                <a:path w="772160" h="193039">
                  <a:moveTo>
                    <a:pt x="158090" y="191295"/>
                  </a:moveTo>
                  <a:lnTo>
                    <a:pt x="128332" y="191295"/>
                  </a:lnTo>
                  <a:lnTo>
                    <a:pt x="128231" y="109380"/>
                  </a:lnTo>
                  <a:lnTo>
                    <a:pt x="127779" y="107094"/>
                  </a:lnTo>
                  <a:lnTo>
                    <a:pt x="111675" y="95156"/>
                  </a:lnTo>
                  <a:lnTo>
                    <a:pt x="123670" y="95156"/>
                  </a:lnTo>
                  <a:lnTo>
                    <a:pt x="132299" y="187231"/>
                  </a:lnTo>
                  <a:lnTo>
                    <a:pt x="158090" y="187231"/>
                  </a:lnTo>
                  <a:lnTo>
                    <a:pt x="158090" y="191295"/>
                  </a:lnTo>
                  <a:close/>
                </a:path>
                <a:path w="772160" h="193039">
                  <a:moveTo>
                    <a:pt x="227898" y="191295"/>
                  </a:moveTo>
                  <a:lnTo>
                    <a:pt x="198140" y="191295"/>
                  </a:lnTo>
                  <a:lnTo>
                    <a:pt x="198039" y="109380"/>
                  </a:lnTo>
                  <a:lnTo>
                    <a:pt x="197587" y="107094"/>
                  </a:lnTo>
                  <a:lnTo>
                    <a:pt x="181606" y="95156"/>
                  </a:lnTo>
                  <a:lnTo>
                    <a:pt x="193564" y="95156"/>
                  </a:lnTo>
                  <a:lnTo>
                    <a:pt x="202107" y="187231"/>
                  </a:lnTo>
                  <a:lnTo>
                    <a:pt x="227898" y="187231"/>
                  </a:lnTo>
                  <a:lnTo>
                    <a:pt x="227898" y="191295"/>
                  </a:lnTo>
                  <a:close/>
                </a:path>
                <a:path w="772160" h="193039">
                  <a:moveTo>
                    <a:pt x="158090" y="187231"/>
                  </a:moveTo>
                  <a:lnTo>
                    <a:pt x="154122" y="187231"/>
                  </a:lnTo>
                  <a:lnTo>
                    <a:pt x="154122" y="103665"/>
                  </a:lnTo>
                  <a:lnTo>
                    <a:pt x="157220" y="106205"/>
                  </a:lnTo>
                  <a:lnTo>
                    <a:pt x="158090" y="106205"/>
                  </a:lnTo>
                  <a:lnTo>
                    <a:pt x="158090" y="187231"/>
                  </a:lnTo>
                  <a:close/>
                </a:path>
                <a:path w="772160" h="193039">
                  <a:moveTo>
                    <a:pt x="158090" y="105059"/>
                  </a:moveTo>
                  <a:lnTo>
                    <a:pt x="158090" y="103665"/>
                  </a:lnTo>
                  <a:lnTo>
                    <a:pt x="159510" y="103665"/>
                  </a:lnTo>
                  <a:lnTo>
                    <a:pt x="159231" y="103919"/>
                  </a:lnTo>
                  <a:lnTo>
                    <a:pt x="158090" y="105059"/>
                  </a:lnTo>
                  <a:close/>
                </a:path>
                <a:path w="772160" h="193039">
                  <a:moveTo>
                    <a:pt x="88158" y="187231"/>
                  </a:moveTo>
                  <a:lnTo>
                    <a:pt x="84190" y="187231"/>
                  </a:lnTo>
                  <a:lnTo>
                    <a:pt x="84190" y="104681"/>
                  </a:lnTo>
                  <a:lnTo>
                    <a:pt x="87289" y="107221"/>
                  </a:lnTo>
                  <a:lnTo>
                    <a:pt x="88158" y="107221"/>
                  </a:lnTo>
                  <a:lnTo>
                    <a:pt x="88158" y="187231"/>
                  </a:lnTo>
                  <a:close/>
                </a:path>
                <a:path w="772160" h="193039">
                  <a:moveTo>
                    <a:pt x="88158" y="106136"/>
                  </a:moveTo>
                  <a:lnTo>
                    <a:pt x="88158" y="104681"/>
                  </a:lnTo>
                  <a:lnTo>
                    <a:pt x="89461" y="104681"/>
                  </a:lnTo>
                  <a:lnTo>
                    <a:pt x="88863" y="105316"/>
                  </a:lnTo>
                  <a:lnTo>
                    <a:pt x="88158" y="106136"/>
                  </a:lnTo>
                  <a:close/>
                </a:path>
                <a:path w="772160" h="193039">
                  <a:moveTo>
                    <a:pt x="158090" y="106205"/>
                  </a:moveTo>
                  <a:lnTo>
                    <a:pt x="157220" y="106205"/>
                  </a:lnTo>
                  <a:lnTo>
                    <a:pt x="158090" y="105059"/>
                  </a:lnTo>
                  <a:lnTo>
                    <a:pt x="158090" y="106205"/>
                  </a:lnTo>
                  <a:close/>
                </a:path>
                <a:path w="772160" h="193039">
                  <a:moveTo>
                    <a:pt x="88158" y="107221"/>
                  </a:moveTo>
                  <a:lnTo>
                    <a:pt x="87289" y="107221"/>
                  </a:lnTo>
                  <a:lnTo>
                    <a:pt x="88158" y="106136"/>
                  </a:lnTo>
                  <a:lnTo>
                    <a:pt x="88158" y="107221"/>
                  </a:lnTo>
                  <a:close/>
                </a:path>
                <a:path w="772160" h="193039">
                  <a:moveTo>
                    <a:pt x="310460" y="192438"/>
                  </a:moveTo>
                  <a:lnTo>
                    <a:pt x="296017" y="192438"/>
                  </a:lnTo>
                  <a:lnTo>
                    <a:pt x="289675" y="191422"/>
                  </a:lnTo>
                  <a:lnTo>
                    <a:pt x="258542" y="165768"/>
                  </a:lnTo>
                  <a:lnTo>
                    <a:pt x="251752" y="120556"/>
                  </a:lnTo>
                  <a:lnTo>
                    <a:pt x="251935" y="118143"/>
                  </a:lnTo>
                  <a:lnTo>
                    <a:pt x="266526" y="81186"/>
                  </a:lnTo>
                  <a:lnTo>
                    <a:pt x="296017" y="66708"/>
                  </a:lnTo>
                  <a:lnTo>
                    <a:pt x="310470" y="66708"/>
                  </a:lnTo>
                  <a:lnTo>
                    <a:pt x="316772" y="67724"/>
                  </a:lnTo>
                  <a:lnTo>
                    <a:pt x="324532" y="70645"/>
                  </a:lnTo>
                  <a:lnTo>
                    <a:pt x="296506" y="70645"/>
                  </a:lnTo>
                  <a:lnTo>
                    <a:pt x="290638" y="71534"/>
                  </a:lnTo>
                  <a:lnTo>
                    <a:pt x="260363" y="98966"/>
                  </a:lnTo>
                  <a:lnTo>
                    <a:pt x="255731" y="120556"/>
                  </a:lnTo>
                  <a:lnTo>
                    <a:pt x="255751" y="138844"/>
                  </a:lnTo>
                  <a:lnTo>
                    <a:pt x="269455" y="175293"/>
                  </a:lnTo>
                  <a:lnTo>
                    <a:pt x="296506" y="188501"/>
                  </a:lnTo>
                  <a:lnTo>
                    <a:pt x="324771" y="188501"/>
                  </a:lnTo>
                  <a:lnTo>
                    <a:pt x="316753" y="191422"/>
                  </a:lnTo>
                  <a:lnTo>
                    <a:pt x="310460" y="192438"/>
                  </a:lnTo>
                  <a:close/>
                </a:path>
                <a:path w="772160" h="193039">
                  <a:moveTo>
                    <a:pt x="309980" y="188501"/>
                  </a:moveTo>
                  <a:lnTo>
                    <a:pt x="296506" y="188501"/>
                  </a:lnTo>
                  <a:lnTo>
                    <a:pt x="290638" y="187612"/>
                  </a:lnTo>
                  <a:lnTo>
                    <a:pt x="260363" y="160180"/>
                  </a:lnTo>
                  <a:lnTo>
                    <a:pt x="255731" y="120556"/>
                  </a:lnTo>
                  <a:lnTo>
                    <a:pt x="255900" y="118397"/>
                  </a:lnTo>
                  <a:lnTo>
                    <a:pt x="276482" y="77884"/>
                  </a:lnTo>
                  <a:lnTo>
                    <a:pt x="296506" y="70645"/>
                  </a:lnTo>
                  <a:lnTo>
                    <a:pt x="309980" y="70645"/>
                  </a:lnTo>
                  <a:lnTo>
                    <a:pt x="315809" y="71534"/>
                  </a:lnTo>
                  <a:lnTo>
                    <a:pt x="323744" y="74582"/>
                  </a:lnTo>
                  <a:lnTo>
                    <a:pt x="296997" y="74582"/>
                  </a:lnTo>
                  <a:lnTo>
                    <a:pt x="291601" y="75471"/>
                  </a:lnTo>
                  <a:lnTo>
                    <a:pt x="261648" y="107856"/>
                  </a:lnTo>
                  <a:lnTo>
                    <a:pt x="259709" y="120556"/>
                  </a:lnTo>
                  <a:lnTo>
                    <a:pt x="259728" y="138844"/>
                  </a:lnTo>
                  <a:lnTo>
                    <a:pt x="278719" y="177960"/>
                  </a:lnTo>
                  <a:lnTo>
                    <a:pt x="296997" y="184564"/>
                  </a:lnTo>
                  <a:lnTo>
                    <a:pt x="324018" y="184564"/>
                  </a:lnTo>
                  <a:lnTo>
                    <a:pt x="315809" y="187612"/>
                  </a:lnTo>
                  <a:lnTo>
                    <a:pt x="309980" y="188501"/>
                  </a:lnTo>
                  <a:close/>
                </a:path>
                <a:path w="772160" h="193039">
                  <a:moveTo>
                    <a:pt x="324771" y="188501"/>
                  </a:moveTo>
                  <a:lnTo>
                    <a:pt x="309980" y="188501"/>
                  </a:lnTo>
                  <a:lnTo>
                    <a:pt x="315809" y="187612"/>
                  </a:lnTo>
                  <a:lnTo>
                    <a:pt x="325728" y="183929"/>
                  </a:lnTo>
                  <a:lnTo>
                    <a:pt x="348770" y="152306"/>
                  </a:lnTo>
                  <a:lnTo>
                    <a:pt x="350838" y="138844"/>
                  </a:lnTo>
                  <a:lnTo>
                    <a:pt x="350838" y="120556"/>
                  </a:lnTo>
                  <a:lnTo>
                    <a:pt x="337093" y="83853"/>
                  </a:lnTo>
                  <a:lnTo>
                    <a:pt x="309980" y="70645"/>
                  </a:lnTo>
                  <a:lnTo>
                    <a:pt x="324532" y="70645"/>
                  </a:lnTo>
                  <a:lnTo>
                    <a:pt x="352646" y="105951"/>
                  </a:lnTo>
                  <a:lnTo>
                    <a:pt x="354818" y="120556"/>
                  </a:lnTo>
                  <a:lnTo>
                    <a:pt x="354818" y="138844"/>
                  </a:lnTo>
                  <a:lnTo>
                    <a:pt x="340019" y="177960"/>
                  </a:lnTo>
                  <a:lnTo>
                    <a:pt x="327561" y="187485"/>
                  </a:lnTo>
                  <a:lnTo>
                    <a:pt x="324771" y="188501"/>
                  </a:lnTo>
                  <a:close/>
                </a:path>
                <a:path w="772160" h="193039">
                  <a:moveTo>
                    <a:pt x="309501" y="184564"/>
                  </a:moveTo>
                  <a:lnTo>
                    <a:pt x="296997" y="184564"/>
                  </a:lnTo>
                  <a:lnTo>
                    <a:pt x="291601" y="183675"/>
                  </a:lnTo>
                  <a:lnTo>
                    <a:pt x="261648" y="151290"/>
                  </a:lnTo>
                  <a:lnTo>
                    <a:pt x="259709" y="120556"/>
                  </a:lnTo>
                  <a:lnTo>
                    <a:pt x="259876" y="118397"/>
                  </a:lnTo>
                  <a:lnTo>
                    <a:pt x="278719" y="81186"/>
                  </a:lnTo>
                  <a:lnTo>
                    <a:pt x="296997" y="74582"/>
                  </a:lnTo>
                  <a:lnTo>
                    <a:pt x="309491" y="74582"/>
                  </a:lnTo>
                  <a:lnTo>
                    <a:pt x="334716" y="87282"/>
                  </a:lnTo>
                  <a:lnTo>
                    <a:pt x="297247" y="87282"/>
                  </a:lnTo>
                  <a:lnTo>
                    <a:pt x="292287" y="88552"/>
                  </a:lnTo>
                  <a:lnTo>
                    <a:pt x="273527" y="120556"/>
                  </a:lnTo>
                  <a:lnTo>
                    <a:pt x="273527" y="138844"/>
                  </a:lnTo>
                  <a:lnTo>
                    <a:pt x="297247" y="171864"/>
                  </a:lnTo>
                  <a:lnTo>
                    <a:pt x="334794" y="171864"/>
                  </a:lnTo>
                  <a:lnTo>
                    <a:pt x="334167" y="172626"/>
                  </a:lnTo>
                  <a:lnTo>
                    <a:pt x="327753" y="178087"/>
                  </a:lnTo>
                  <a:lnTo>
                    <a:pt x="323894" y="180373"/>
                  </a:lnTo>
                  <a:lnTo>
                    <a:pt x="314864" y="183675"/>
                  </a:lnTo>
                  <a:lnTo>
                    <a:pt x="309501" y="184564"/>
                  </a:lnTo>
                  <a:close/>
                </a:path>
                <a:path w="772160" h="193039">
                  <a:moveTo>
                    <a:pt x="324018" y="184564"/>
                  </a:moveTo>
                  <a:lnTo>
                    <a:pt x="309501" y="184564"/>
                  </a:lnTo>
                  <a:lnTo>
                    <a:pt x="314864" y="183675"/>
                  </a:lnTo>
                  <a:lnTo>
                    <a:pt x="323894" y="180373"/>
                  </a:lnTo>
                  <a:lnTo>
                    <a:pt x="345758" y="147734"/>
                  </a:lnTo>
                  <a:lnTo>
                    <a:pt x="346861" y="120556"/>
                  </a:lnTo>
                  <a:lnTo>
                    <a:pt x="346693" y="118397"/>
                  </a:lnTo>
                  <a:lnTo>
                    <a:pt x="327761" y="81186"/>
                  </a:lnTo>
                  <a:lnTo>
                    <a:pt x="309491" y="74582"/>
                  </a:lnTo>
                  <a:lnTo>
                    <a:pt x="323744" y="74582"/>
                  </a:lnTo>
                  <a:lnTo>
                    <a:pt x="348770" y="106840"/>
                  </a:lnTo>
                  <a:lnTo>
                    <a:pt x="350838" y="120556"/>
                  </a:lnTo>
                  <a:lnTo>
                    <a:pt x="350838" y="138844"/>
                  </a:lnTo>
                  <a:lnTo>
                    <a:pt x="337093" y="175293"/>
                  </a:lnTo>
                  <a:lnTo>
                    <a:pt x="325728" y="183929"/>
                  </a:lnTo>
                  <a:lnTo>
                    <a:pt x="324018" y="184564"/>
                  </a:lnTo>
                  <a:close/>
                </a:path>
                <a:path w="772160" h="193039">
                  <a:moveTo>
                    <a:pt x="309145" y="171864"/>
                  </a:moveTo>
                  <a:lnTo>
                    <a:pt x="297247" y="171864"/>
                  </a:lnTo>
                  <a:lnTo>
                    <a:pt x="292287" y="170594"/>
                  </a:lnTo>
                  <a:lnTo>
                    <a:pt x="273527" y="138844"/>
                  </a:lnTo>
                  <a:lnTo>
                    <a:pt x="273527" y="120556"/>
                  </a:lnTo>
                  <a:lnTo>
                    <a:pt x="297247" y="87282"/>
                  </a:lnTo>
                  <a:lnTo>
                    <a:pt x="309157" y="87282"/>
                  </a:lnTo>
                  <a:lnTo>
                    <a:pt x="314159" y="88552"/>
                  </a:lnTo>
                  <a:lnTo>
                    <a:pt x="318289" y="91219"/>
                  </a:lnTo>
                  <a:lnTo>
                    <a:pt x="298036" y="91219"/>
                  </a:lnTo>
                  <a:lnTo>
                    <a:pt x="293799" y="92235"/>
                  </a:lnTo>
                  <a:lnTo>
                    <a:pt x="277508" y="120556"/>
                  </a:lnTo>
                  <a:lnTo>
                    <a:pt x="277522" y="138844"/>
                  </a:lnTo>
                  <a:lnTo>
                    <a:pt x="298036" y="167927"/>
                  </a:lnTo>
                  <a:lnTo>
                    <a:pt x="318270" y="167927"/>
                  </a:lnTo>
                  <a:lnTo>
                    <a:pt x="314137" y="170594"/>
                  </a:lnTo>
                  <a:lnTo>
                    <a:pt x="309145" y="171864"/>
                  </a:lnTo>
                  <a:close/>
                </a:path>
                <a:path w="772160" h="193039">
                  <a:moveTo>
                    <a:pt x="334794" y="171864"/>
                  </a:moveTo>
                  <a:lnTo>
                    <a:pt x="309145" y="171864"/>
                  </a:lnTo>
                  <a:lnTo>
                    <a:pt x="314137" y="170594"/>
                  </a:lnTo>
                  <a:lnTo>
                    <a:pt x="322010" y="165514"/>
                  </a:lnTo>
                  <a:lnTo>
                    <a:pt x="333043" y="138844"/>
                  </a:lnTo>
                  <a:lnTo>
                    <a:pt x="333043" y="120556"/>
                  </a:lnTo>
                  <a:lnTo>
                    <a:pt x="309157" y="87282"/>
                  </a:lnTo>
                  <a:lnTo>
                    <a:pt x="334716" y="87282"/>
                  </a:lnTo>
                  <a:lnTo>
                    <a:pt x="346861" y="120556"/>
                  </a:lnTo>
                  <a:lnTo>
                    <a:pt x="346852" y="138844"/>
                  </a:lnTo>
                  <a:lnTo>
                    <a:pt x="336780" y="169451"/>
                  </a:lnTo>
                  <a:lnTo>
                    <a:pt x="334794" y="171864"/>
                  </a:lnTo>
                  <a:close/>
                </a:path>
                <a:path w="772160" h="193039">
                  <a:moveTo>
                    <a:pt x="308369" y="167927"/>
                  </a:moveTo>
                  <a:lnTo>
                    <a:pt x="298036" y="167927"/>
                  </a:lnTo>
                  <a:lnTo>
                    <a:pt x="293799" y="166911"/>
                  </a:lnTo>
                  <a:lnTo>
                    <a:pt x="277508" y="120556"/>
                  </a:lnTo>
                  <a:lnTo>
                    <a:pt x="277867" y="117127"/>
                  </a:lnTo>
                  <a:lnTo>
                    <a:pt x="298036" y="91219"/>
                  </a:lnTo>
                  <a:lnTo>
                    <a:pt x="308369" y="91219"/>
                  </a:lnTo>
                  <a:lnTo>
                    <a:pt x="312646" y="92235"/>
                  </a:lnTo>
                  <a:lnTo>
                    <a:pt x="317047" y="95156"/>
                  </a:lnTo>
                  <a:lnTo>
                    <a:pt x="298825" y="95156"/>
                  </a:lnTo>
                  <a:lnTo>
                    <a:pt x="295312" y="96045"/>
                  </a:lnTo>
                  <a:lnTo>
                    <a:pt x="281503" y="120556"/>
                  </a:lnTo>
                  <a:lnTo>
                    <a:pt x="281518" y="138844"/>
                  </a:lnTo>
                  <a:lnTo>
                    <a:pt x="298825" y="163990"/>
                  </a:lnTo>
                  <a:lnTo>
                    <a:pt x="317176" y="163990"/>
                  </a:lnTo>
                  <a:lnTo>
                    <a:pt x="312646" y="166911"/>
                  </a:lnTo>
                  <a:lnTo>
                    <a:pt x="308369" y="167927"/>
                  </a:lnTo>
                  <a:close/>
                </a:path>
                <a:path w="772160" h="193039">
                  <a:moveTo>
                    <a:pt x="318270" y="167927"/>
                  </a:moveTo>
                  <a:lnTo>
                    <a:pt x="308369" y="167927"/>
                  </a:lnTo>
                  <a:lnTo>
                    <a:pt x="312646" y="166911"/>
                  </a:lnTo>
                  <a:lnTo>
                    <a:pt x="319342" y="162593"/>
                  </a:lnTo>
                  <a:lnTo>
                    <a:pt x="329062" y="120556"/>
                  </a:lnTo>
                  <a:lnTo>
                    <a:pt x="328704" y="117127"/>
                  </a:lnTo>
                  <a:lnTo>
                    <a:pt x="308369" y="91219"/>
                  </a:lnTo>
                  <a:lnTo>
                    <a:pt x="318289" y="91219"/>
                  </a:lnTo>
                  <a:lnTo>
                    <a:pt x="333043" y="120556"/>
                  </a:lnTo>
                  <a:lnTo>
                    <a:pt x="333043" y="138844"/>
                  </a:lnTo>
                  <a:lnTo>
                    <a:pt x="322010" y="165514"/>
                  </a:lnTo>
                  <a:lnTo>
                    <a:pt x="318270" y="167927"/>
                  </a:lnTo>
                  <a:close/>
                </a:path>
                <a:path w="772160" h="193039">
                  <a:moveTo>
                    <a:pt x="317176" y="163990"/>
                  </a:moveTo>
                  <a:lnTo>
                    <a:pt x="307592" y="163990"/>
                  </a:lnTo>
                  <a:lnTo>
                    <a:pt x="311156" y="163101"/>
                  </a:lnTo>
                  <a:lnTo>
                    <a:pt x="316673" y="159545"/>
                  </a:lnTo>
                  <a:lnTo>
                    <a:pt x="325068" y="120556"/>
                  </a:lnTo>
                  <a:lnTo>
                    <a:pt x="324773" y="117762"/>
                  </a:lnTo>
                  <a:lnTo>
                    <a:pt x="307580" y="95156"/>
                  </a:lnTo>
                  <a:lnTo>
                    <a:pt x="317047" y="95156"/>
                  </a:lnTo>
                  <a:lnTo>
                    <a:pt x="329062" y="120556"/>
                  </a:lnTo>
                  <a:lnTo>
                    <a:pt x="329048" y="138844"/>
                  </a:lnTo>
                  <a:lnTo>
                    <a:pt x="319342" y="162593"/>
                  </a:lnTo>
                  <a:lnTo>
                    <a:pt x="317176" y="163990"/>
                  </a:lnTo>
                  <a:close/>
                </a:path>
                <a:path w="772160" h="193039">
                  <a:moveTo>
                    <a:pt x="313679" y="51581"/>
                  </a:moveTo>
                  <a:lnTo>
                    <a:pt x="282994" y="51581"/>
                  </a:lnTo>
                  <a:lnTo>
                    <a:pt x="308638" y="0"/>
                  </a:lnTo>
                  <a:lnTo>
                    <a:pt x="339323" y="0"/>
                  </a:lnTo>
                  <a:lnTo>
                    <a:pt x="338228" y="2202"/>
                  </a:lnTo>
                  <a:lnTo>
                    <a:pt x="329366" y="2202"/>
                  </a:lnTo>
                  <a:lnTo>
                    <a:pt x="328489" y="3968"/>
                  </a:lnTo>
                  <a:lnTo>
                    <a:pt x="311097" y="3968"/>
                  </a:lnTo>
                  <a:lnTo>
                    <a:pt x="291370" y="43645"/>
                  </a:lnTo>
                  <a:lnTo>
                    <a:pt x="289398" y="43645"/>
                  </a:lnTo>
                  <a:lnTo>
                    <a:pt x="289398" y="47613"/>
                  </a:lnTo>
                  <a:lnTo>
                    <a:pt x="292951" y="49379"/>
                  </a:lnTo>
                  <a:lnTo>
                    <a:pt x="314774" y="49379"/>
                  </a:lnTo>
                  <a:lnTo>
                    <a:pt x="313679" y="51581"/>
                  </a:lnTo>
                  <a:close/>
                </a:path>
                <a:path w="772160" h="193039">
                  <a:moveTo>
                    <a:pt x="311220" y="47613"/>
                  </a:moveTo>
                  <a:lnTo>
                    <a:pt x="307668" y="45846"/>
                  </a:lnTo>
                  <a:lnTo>
                    <a:pt x="329366" y="2202"/>
                  </a:lnTo>
                  <a:lnTo>
                    <a:pt x="332919" y="3968"/>
                  </a:lnTo>
                  <a:lnTo>
                    <a:pt x="313193" y="43645"/>
                  </a:lnTo>
                  <a:lnTo>
                    <a:pt x="311220" y="43645"/>
                  </a:lnTo>
                  <a:lnTo>
                    <a:pt x="311220" y="47613"/>
                  </a:lnTo>
                  <a:close/>
                </a:path>
                <a:path w="772160" h="193039">
                  <a:moveTo>
                    <a:pt x="335377" y="7936"/>
                  </a:moveTo>
                  <a:lnTo>
                    <a:pt x="332919" y="7936"/>
                  </a:lnTo>
                  <a:lnTo>
                    <a:pt x="332919" y="3968"/>
                  </a:lnTo>
                  <a:lnTo>
                    <a:pt x="329366" y="2202"/>
                  </a:lnTo>
                  <a:lnTo>
                    <a:pt x="338228" y="2202"/>
                  </a:lnTo>
                  <a:lnTo>
                    <a:pt x="335377" y="7936"/>
                  </a:lnTo>
                  <a:close/>
                </a:path>
                <a:path w="772160" h="193039">
                  <a:moveTo>
                    <a:pt x="292951" y="49379"/>
                  </a:moveTo>
                  <a:lnTo>
                    <a:pt x="289398" y="47613"/>
                  </a:lnTo>
                  <a:lnTo>
                    <a:pt x="311097" y="3968"/>
                  </a:lnTo>
                  <a:lnTo>
                    <a:pt x="311097" y="7936"/>
                  </a:lnTo>
                  <a:lnTo>
                    <a:pt x="313555" y="7936"/>
                  </a:lnTo>
                  <a:lnTo>
                    <a:pt x="292951" y="49379"/>
                  </a:lnTo>
                  <a:close/>
                </a:path>
                <a:path w="772160" h="193039">
                  <a:moveTo>
                    <a:pt x="313555" y="7936"/>
                  </a:moveTo>
                  <a:lnTo>
                    <a:pt x="311097" y="7936"/>
                  </a:lnTo>
                  <a:lnTo>
                    <a:pt x="311097" y="3968"/>
                  </a:lnTo>
                  <a:lnTo>
                    <a:pt x="314649" y="5734"/>
                  </a:lnTo>
                  <a:lnTo>
                    <a:pt x="313555" y="7936"/>
                  </a:lnTo>
                  <a:close/>
                </a:path>
                <a:path w="772160" h="193039">
                  <a:moveTo>
                    <a:pt x="314774" y="49379"/>
                  </a:moveTo>
                  <a:lnTo>
                    <a:pt x="292951" y="49379"/>
                  </a:lnTo>
                  <a:lnTo>
                    <a:pt x="314649" y="5734"/>
                  </a:lnTo>
                  <a:lnTo>
                    <a:pt x="311097" y="3968"/>
                  </a:lnTo>
                  <a:lnTo>
                    <a:pt x="328489" y="3968"/>
                  </a:lnTo>
                  <a:lnTo>
                    <a:pt x="307668" y="45846"/>
                  </a:lnTo>
                  <a:lnTo>
                    <a:pt x="311220" y="47613"/>
                  </a:lnTo>
                  <a:lnTo>
                    <a:pt x="315652" y="47613"/>
                  </a:lnTo>
                  <a:lnTo>
                    <a:pt x="314774" y="49379"/>
                  </a:lnTo>
                  <a:close/>
                </a:path>
                <a:path w="772160" h="193039">
                  <a:moveTo>
                    <a:pt x="315652" y="47613"/>
                  </a:moveTo>
                  <a:lnTo>
                    <a:pt x="311220" y="47613"/>
                  </a:lnTo>
                  <a:lnTo>
                    <a:pt x="332919" y="3968"/>
                  </a:lnTo>
                  <a:lnTo>
                    <a:pt x="332919" y="7936"/>
                  </a:lnTo>
                  <a:lnTo>
                    <a:pt x="335377" y="7936"/>
                  </a:lnTo>
                  <a:lnTo>
                    <a:pt x="315652" y="47613"/>
                  </a:lnTo>
                  <a:close/>
                </a:path>
                <a:path w="772160" h="193039">
                  <a:moveTo>
                    <a:pt x="289398" y="47613"/>
                  </a:moveTo>
                  <a:lnTo>
                    <a:pt x="289398" y="43645"/>
                  </a:lnTo>
                  <a:lnTo>
                    <a:pt x="291370" y="43645"/>
                  </a:lnTo>
                  <a:lnTo>
                    <a:pt x="289398" y="47613"/>
                  </a:lnTo>
                  <a:close/>
                </a:path>
                <a:path w="772160" h="193039">
                  <a:moveTo>
                    <a:pt x="311220" y="47613"/>
                  </a:moveTo>
                  <a:lnTo>
                    <a:pt x="311220" y="43645"/>
                  </a:lnTo>
                  <a:lnTo>
                    <a:pt x="313193" y="43645"/>
                  </a:lnTo>
                  <a:lnTo>
                    <a:pt x="311220" y="47613"/>
                  </a:lnTo>
                  <a:close/>
                </a:path>
                <a:path w="772160" h="193039">
                  <a:moveTo>
                    <a:pt x="435855" y="191321"/>
                  </a:moveTo>
                  <a:lnTo>
                    <a:pt x="412996" y="191321"/>
                  </a:lnTo>
                  <a:lnTo>
                    <a:pt x="366748" y="67948"/>
                  </a:lnTo>
                  <a:lnTo>
                    <a:pt x="397865" y="67948"/>
                  </a:lnTo>
                  <a:lnTo>
                    <a:pt x="398755" y="70523"/>
                  </a:lnTo>
                  <a:lnTo>
                    <a:pt x="376188" y="70523"/>
                  </a:lnTo>
                  <a:lnTo>
                    <a:pt x="372473" y="71915"/>
                  </a:lnTo>
                  <a:lnTo>
                    <a:pt x="372473" y="75883"/>
                  </a:lnTo>
                  <a:lnTo>
                    <a:pt x="373960" y="75883"/>
                  </a:lnTo>
                  <a:lnTo>
                    <a:pt x="415746" y="187352"/>
                  </a:lnTo>
                  <a:lnTo>
                    <a:pt x="437343" y="187352"/>
                  </a:lnTo>
                  <a:lnTo>
                    <a:pt x="435855" y="191321"/>
                  </a:lnTo>
                  <a:close/>
                </a:path>
                <a:path w="772160" h="193039">
                  <a:moveTo>
                    <a:pt x="426525" y="150771"/>
                  </a:moveTo>
                  <a:lnTo>
                    <a:pt x="424426" y="144705"/>
                  </a:lnTo>
                  <a:lnTo>
                    <a:pt x="450986" y="67948"/>
                  </a:lnTo>
                  <a:lnTo>
                    <a:pt x="482103" y="67948"/>
                  </a:lnTo>
                  <a:lnTo>
                    <a:pt x="481138" y="70523"/>
                  </a:lnTo>
                  <a:lnTo>
                    <a:pt x="472663" y="70523"/>
                  </a:lnTo>
                  <a:lnTo>
                    <a:pt x="472141" y="71915"/>
                  </a:lnTo>
                  <a:lnTo>
                    <a:pt x="453812" y="71915"/>
                  </a:lnTo>
                  <a:lnTo>
                    <a:pt x="426525" y="150771"/>
                  </a:lnTo>
                  <a:close/>
                </a:path>
                <a:path w="772160" h="193039">
                  <a:moveTo>
                    <a:pt x="415746" y="187352"/>
                  </a:moveTo>
                  <a:lnTo>
                    <a:pt x="372473" y="71915"/>
                  </a:lnTo>
                  <a:lnTo>
                    <a:pt x="376188" y="70523"/>
                  </a:lnTo>
                  <a:lnTo>
                    <a:pt x="418496" y="183384"/>
                  </a:lnTo>
                  <a:lnTo>
                    <a:pt x="415746" y="183384"/>
                  </a:lnTo>
                  <a:lnTo>
                    <a:pt x="415746" y="187352"/>
                  </a:lnTo>
                  <a:close/>
                </a:path>
                <a:path w="772160" h="193039">
                  <a:moveTo>
                    <a:pt x="433105" y="187352"/>
                  </a:moveTo>
                  <a:lnTo>
                    <a:pt x="415746" y="187352"/>
                  </a:lnTo>
                  <a:lnTo>
                    <a:pt x="419462" y="185960"/>
                  </a:lnTo>
                  <a:lnTo>
                    <a:pt x="376188" y="70523"/>
                  </a:lnTo>
                  <a:lnTo>
                    <a:pt x="398755" y="70523"/>
                  </a:lnTo>
                  <a:lnTo>
                    <a:pt x="399237" y="71915"/>
                  </a:lnTo>
                  <a:lnTo>
                    <a:pt x="395039" y="71915"/>
                  </a:lnTo>
                  <a:lnTo>
                    <a:pt x="391289" y="73213"/>
                  </a:lnTo>
                  <a:lnTo>
                    <a:pt x="420360" y="157222"/>
                  </a:lnTo>
                  <a:lnTo>
                    <a:pt x="440162" y="157222"/>
                  </a:lnTo>
                  <a:lnTo>
                    <a:pt x="429389" y="185960"/>
                  </a:lnTo>
                  <a:lnTo>
                    <a:pt x="433105" y="187352"/>
                  </a:lnTo>
                  <a:close/>
                </a:path>
                <a:path w="772160" h="193039">
                  <a:moveTo>
                    <a:pt x="433105" y="187352"/>
                  </a:moveTo>
                  <a:lnTo>
                    <a:pt x="429389" y="185960"/>
                  </a:lnTo>
                  <a:lnTo>
                    <a:pt x="472663" y="70523"/>
                  </a:lnTo>
                  <a:lnTo>
                    <a:pt x="476378" y="71915"/>
                  </a:lnTo>
                  <a:lnTo>
                    <a:pt x="434593" y="183384"/>
                  </a:lnTo>
                  <a:lnTo>
                    <a:pt x="433105" y="183384"/>
                  </a:lnTo>
                  <a:lnTo>
                    <a:pt x="433105" y="187352"/>
                  </a:lnTo>
                  <a:close/>
                </a:path>
                <a:path w="772160" h="193039">
                  <a:moveTo>
                    <a:pt x="479128" y="75883"/>
                  </a:moveTo>
                  <a:lnTo>
                    <a:pt x="476378" y="75883"/>
                  </a:lnTo>
                  <a:lnTo>
                    <a:pt x="476378" y="71915"/>
                  </a:lnTo>
                  <a:lnTo>
                    <a:pt x="472663" y="70523"/>
                  </a:lnTo>
                  <a:lnTo>
                    <a:pt x="481138" y="70523"/>
                  </a:lnTo>
                  <a:lnTo>
                    <a:pt x="479128" y="75883"/>
                  </a:lnTo>
                  <a:close/>
                </a:path>
                <a:path w="772160" h="193039">
                  <a:moveTo>
                    <a:pt x="373960" y="75883"/>
                  </a:moveTo>
                  <a:lnTo>
                    <a:pt x="372473" y="75883"/>
                  </a:lnTo>
                  <a:lnTo>
                    <a:pt x="372473" y="71915"/>
                  </a:lnTo>
                  <a:lnTo>
                    <a:pt x="373960" y="75883"/>
                  </a:lnTo>
                  <a:close/>
                </a:path>
                <a:path w="772160" h="193039">
                  <a:moveTo>
                    <a:pt x="428491" y="157222"/>
                  </a:moveTo>
                  <a:lnTo>
                    <a:pt x="420360" y="157222"/>
                  </a:lnTo>
                  <a:lnTo>
                    <a:pt x="391289" y="73213"/>
                  </a:lnTo>
                  <a:lnTo>
                    <a:pt x="395039" y="71915"/>
                  </a:lnTo>
                  <a:lnTo>
                    <a:pt x="395039" y="75883"/>
                  </a:lnTo>
                  <a:lnTo>
                    <a:pt x="396413" y="75883"/>
                  </a:lnTo>
                  <a:lnTo>
                    <a:pt x="422326" y="150771"/>
                  </a:lnTo>
                  <a:lnTo>
                    <a:pt x="421916" y="151957"/>
                  </a:lnTo>
                  <a:lnTo>
                    <a:pt x="422848" y="152279"/>
                  </a:lnTo>
                  <a:lnTo>
                    <a:pt x="423186" y="153255"/>
                  </a:lnTo>
                  <a:lnTo>
                    <a:pt x="429864" y="153255"/>
                  </a:lnTo>
                  <a:lnTo>
                    <a:pt x="428491" y="157222"/>
                  </a:lnTo>
                  <a:close/>
                </a:path>
                <a:path w="772160" h="193039">
                  <a:moveTo>
                    <a:pt x="396413" y="75883"/>
                  </a:moveTo>
                  <a:lnTo>
                    <a:pt x="395039" y="75883"/>
                  </a:lnTo>
                  <a:lnTo>
                    <a:pt x="395039" y="71915"/>
                  </a:lnTo>
                  <a:lnTo>
                    <a:pt x="396413" y="75883"/>
                  </a:lnTo>
                  <a:close/>
                </a:path>
                <a:path w="772160" h="193039">
                  <a:moveTo>
                    <a:pt x="422326" y="150771"/>
                  </a:moveTo>
                  <a:lnTo>
                    <a:pt x="395039" y="71915"/>
                  </a:lnTo>
                  <a:lnTo>
                    <a:pt x="399237" y="71915"/>
                  </a:lnTo>
                  <a:lnTo>
                    <a:pt x="424426" y="144705"/>
                  </a:lnTo>
                  <a:lnTo>
                    <a:pt x="422326" y="150771"/>
                  </a:lnTo>
                  <a:close/>
                </a:path>
                <a:path w="772160" h="193039">
                  <a:moveTo>
                    <a:pt x="429864" y="153255"/>
                  </a:moveTo>
                  <a:lnTo>
                    <a:pt x="425665" y="153255"/>
                  </a:lnTo>
                  <a:lnTo>
                    <a:pt x="426003" y="152279"/>
                  </a:lnTo>
                  <a:lnTo>
                    <a:pt x="426935" y="151957"/>
                  </a:lnTo>
                  <a:lnTo>
                    <a:pt x="426525" y="150771"/>
                  </a:lnTo>
                  <a:lnTo>
                    <a:pt x="453812" y="71915"/>
                  </a:lnTo>
                  <a:lnTo>
                    <a:pt x="453812" y="75883"/>
                  </a:lnTo>
                  <a:lnTo>
                    <a:pt x="456638" y="75883"/>
                  </a:lnTo>
                  <a:lnTo>
                    <a:pt x="429864" y="153255"/>
                  </a:lnTo>
                  <a:close/>
                </a:path>
                <a:path w="772160" h="193039">
                  <a:moveTo>
                    <a:pt x="456638" y="75883"/>
                  </a:moveTo>
                  <a:lnTo>
                    <a:pt x="453812" y="75883"/>
                  </a:lnTo>
                  <a:lnTo>
                    <a:pt x="453812" y="71915"/>
                  </a:lnTo>
                  <a:lnTo>
                    <a:pt x="457562" y="73213"/>
                  </a:lnTo>
                  <a:lnTo>
                    <a:pt x="456638" y="75883"/>
                  </a:lnTo>
                  <a:close/>
                </a:path>
                <a:path w="772160" h="193039">
                  <a:moveTo>
                    <a:pt x="440162" y="157222"/>
                  </a:moveTo>
                  <a:lnTo>
                    <a:pt x="428491" y="157222"/>
                  </a:lnTo>
                  <a:lnTo>
                    <a:pt x="457562" y="73213"/>
                  </a:lnTo>
                  <a:lnTo>
                    <a:pt x="453812" y="71915"/>
                  </a:lnTo>
                  <a:lnTo>
                    <a:pt x="472141" y="71915"/>
                  </a:lnTo>
                  <a:lnTo>
                    <a:pt x="440162" y="157222"/>
                  </a:lnTo>
                  <a:close/>
                </a:path>
                <a:path w="772160" h="193039">
                  <a:moveTo>
                    <a:pt x="437343" y="187352"/>
                  </a:moveTo>
                  <a:lnTo>
                    <a:pt x="433105" y="187352"/>
                  </a:lnTo>
                  <a:lnTo>
                    <a:pt x="476378" y="71915"/>
                  </a:lnTo>
                  <a:lnTo>
                    <a:pt x="476378" y="75883"/>
                  </a:lnTo>
                  <a:lnTo>
                    <a:pt x="479128" y="75883"/>
                  </a:lnTo>
                  <a:lnTo>
                    <a:pt x="437343" y="187352"/>
                  </a:lnTo>
                  <a:close/>
                </a:path>
                <a:path w="772160" h="193039">
                  <a:moveTo>
                    <a:pt x="423186" y="152396"/>
                  </a:moveTo>
                  <a:lnTo>
                    <a:pt x="422848" y="152279"/>
                  </a:lnTo>
                  <a:lnTo>
                    <a:pt x="422326" y="150771"/>
                  </a:lnTo>
                  <a:lnTo>
                    <a:pt x="424426" y="144705"/>
                  </a:lnTo>
                  <a:lnTo>
                    <a:pt x="426011" y="149287"/>
                  </a:lnTo>
                  <a:lnTo>
                    <a:pt x="423186" y="149287"/>
                  </a:lnTo>
                  <a:lnTo>
                    <a:pt x="423186" y="152396"/>
                  </a:lnTo>
                  <a:close/>
                </a:path>
                <a:path w="772160" h="193039">
                  <a:moveTo>
                    <a:pt x="424426" y="152826"/>
                  </a:moveTo>
                  <a:lnTo>
                    <a:pt x="423186" y="152396"/>
                  </a:lnTo>
                  <a:lnTo>
                    <a:pt x="423186" y="149287"/>
                  </a:lnTo>
                  <a:lnTo>
                    <a:pt x="425665" y="149287"/>
                  </a:lnTo>
                  <a:lnTo>
                    <a:pt x="425665" y="152396"/>
                  </a:lnTo>
                  <a:lnTo>
                    <a:pt x="424426" y="152826"/>
                  </a:lnTo>
                  <a:close/>
                </a:path>
                <a:path w="772160" h="193039">
                  <a:moveTo>
                    <a:pt x="425665" y="152396"/>
                  </a:moveTo>
                  <a:lnTo>
                    <a:pt x="425665" y="149287"/>
                  </a:lnTo>
                  <a:lnTo>
                    <a:pt x="426011" y="149287"/>
                  </a:lnTo>
                  <a:lnTo>
                    <a:pt x="426525" y="150771"/>
                  </a:lnTo>
                  <a:lnTo>
                    <a:pt x="426003" y="152279"/>
                  </a:lnTo>
                  <a:lnTo>
                    <a:pt x="425665" y="152396"/>
                  </a:lnTo>
                  <a:close/>
                </a:path>
                <a:path w="772160" h="193039">
                  <a:moveTo>
                    <a:pt x="422848" y="152279"/>
                  </a:moveTo>
                  <a:lnTo>
                    <a:pt x="421916" y="151957"/>
                  </a:lnTo>
                  <a:lnTo>
                    <a:pt x="422326" y="150771"/>
                  </a:lnTo>
                  <a:lnTo>
                    <a:pt x="422848" y="152279"/>
                  </a:lnTo>
                  <a:close/>
                </a:path>
                <a:path w="772160" h="193039">
                  <a:moveTo>
                    <a:pt x="426003" y="152279"/>
                  </a:moveTo>
                  <a:lnTo>
                    <a:pt x="426525" y="150771"/>
                  </a:lnTo>
                  <a:lnTo>
                    <a:pt x="426935" y="151957"/>
                  </a:lnTo>
                  <a:lnTo>
                    <a:pt x="426003" y="152279"/>
                  </a:lnTo>
                  <a:close/>
                </a:path>
                <a:path w="772160" h="193039">
                  <a:moveTo>
                    <a:pt x="423186" y="153255"/>
                  </a:moveTo>
                  <a:lnTo>
                    <a:pt x="422848" y="152279"/>
                  </a:lnTo>
                  <a:lnTo>
                    <a:pt x="423186" y="152396"/>
                  </a:lnTo>
                  <a:lnTo>
                    <a:pt x="423186" y="153255"/>
                  </a:lnTo>
                  <a:close/>
                </a:path>
                <a:path w="772160" h="193039">
                  <a:moveTo>
                    <a:pt x="425665" y="153255"/>
                  </a:moveTo>
                  <a:lnTo>
                    <a:pt x="425665" y="152396"/>
                  </a:lnTo>
                  <a:lnTo>
                    <a:pt x="426003" y="152279"/>
                  </a:lnTo>
                  <a:lnTo>
                    <a:pt x="425665" y="153255"/>
                  </a:lnTo>
                  <a:close/>
                </a:path>
                <a:path w="772160" h="193039">
                  <a:moveTo>
                    <a:pt x="423186" y="153255"/>
                  </a:moveTo>
                  <a:lnTo>
                    <a:pt x="423186" y="152396"/>
                  </a:lnTo>
                  <a:lnTo>
                    <a:pt x="424426" y="152826"/>
                  </a:lnTo>
                  <a:lnTo>
                    <a:pt x="423186" y="153255"/>
                  </a:lnTo>
                  <a:close/>
                </a:path>
                <a:path w="772160" h="193039">
                  <a:moveTo>
                    <a:pt x="425665" y="153255"/>
                  </a:moveTo>
                  <a:lnTo>
                    <a:pt x="424426" y="152826"/>
                  </a:lnTo>
                  <a:lnTo>
                    <a:pt x="425665" y="152396"/>
                  </a:lnTo>
                  <a:lnTo>
                    <a:pt x="425665" y="153255"/>
                  </a:lnTo>
                  <a:close/>
                </a:path>
                <a:path w="772160" h="193039">
                  <a:moveTo>
                    <a:pt x="425665" y="153255"/>
                  </a:moveTo>
                  <a:lnTo>
                    <a:pt x="423186" y="153255"/>
                  </a:lnTo>
                  <a:lnTo>
                    <a:pt x="424426" y="152826"/>
                  </a:lnTo>
                  <a:lnTo>
                    <a:pt x="425665" y="153255"/>
                  </a:lnTo>
                  <a:close/>
                </a:path>
                <a:path w="772160" h="193039">
                  <a:moveTo>
                    <a:pt x="415746" y="187352"/>
                  </a:moveTo>
                  <a:lnTo>
                    <a:pt x="415746" y="183384"/>
                  </a:lnTo>
                  <a:lnTo>
                    <a:pt x="418496" y="183384"/>
                  </a:lnTo>
                  <a:lnTo>
                    <a:pt x="419462" y="185960"/>
                  </a:lnTo>
                  <a:lnTo>
                    <a:pt x="415746" y="187352"/>
                  </a:lnTo>
                  <a:close/>
                </a:path>
                <a:path w="772160" h="193039">
                  <a:moveTo>
                    <a:pt x="433105" y="187352"/>
                  </a:moveTo>
                  <a:lnTo>
                    <a:pt x="433105" y="183384"/>
                  </a:lnTo>
                  <a:lnTo>
                    <a:pt x="434593" y="183384"/>
                  </a:lnTo>
                  <a:lnTo>
                    <a:pt x="433105" y="187352"/>
                  </a:lnTo>
                  <a:close/>
                </a:path>
                <a:path w="772160" h="193039">
                  <a:moveTo>
                    <a:pt x="548259" y="192560"/>
                  </a:moveTo>
                  <a:lnTo>
                    <a:pt x="534011" y="192560"/>
                  </a:lnTo>
                  <a:lnTo>
                    <a:pt x="525999" y="190921"/>
                  </a:lnTo>
                  <a:lnTo>
                    <a:pt x="494380" y="161675"/>
                  </a:lnTo>
                  <a:lnTo>
                    <a:pt x="489025" y="138412"/>
                  </a:lnTo>
                  <a:lnTo>
                    <a:pt x="489025" y="121072"/>
                  </a:lnTo>
                  <a:lnTo>
                    <a:pt x="506169" y="79620"/>
                  </a:lnTo>
                  <a:lnTo>
                    <a:pt x="532155" y="66708"/>
                  </a:lnTo>
                  <a:lnTo>
                    <a:pt x="549305" y="66708"/>
                  </a:lnTo>
                  <a:lnTo>
                    <a:pt x="556854" y="68383"/>
                  </a:lnTo>
                  <a:lnTo>
                    <a:pt x="561315" y="70676"/>
                  </a:lnTo>
                  <a:lnTo>
                    <a:pt x="532795" y="70676"/>
                  </a:lnTo>
                  <a:lnTo>
                    <a:pt x="525851" y="72205"/>
                  </a:lnTo>
                  <a:lnTo>
                    <a:pt x="497953" y="99318"/>
                  </a:lnTo>
                  <a:lnTo>
                    <a:pt x="493040" y="121072"/>
                  </a:lnTo>
                  <a:lnTo>
                    <a:pt x="493042" y="138412"/>
                  </a:lnTo>
                  <a:lnTo>
                    <a:pt x="509401" y="176896"/>
                  </a:lnTo>
                  <a:lnTo>
                    <a:pt x="534613" y="188593"/>
                  </a:lnTo>
                  <a:lnTo>
                    <a:pt x="567127" y="188593"/>
                  </a:lnTo>
                  <a:lnTo>
                    <a:pt x="565591" y="189251"/>
                  </a:lnTo>
                  <a:lnTo>
                    <a:pt x="561561" y="190471"/>
                  </a:lnTo>
                  <a:lnTo>
                    <a:pt x="552933" y="192144"/>
                  </a:lnTo>
                  <a:lnTo>
                    <a:pt x="548259" y="192560"/>
                  </a:lnTo>
                  <a:close/>
                </a:path>
                <a:path w="772160" h="193039">
                  <a:moveTo>
                    <a:pt x="548004" y="188593"/>
                  </a:moveTo>
                  <a:lnTo>
                    <a:pt x="534613" y="188593"/>
                  </a:lnTo>
                  <a:lnTo>
                    <a:pt x="527174" y="187084"/>
                  </a:lnTo>
                  <a:lnTo>
                    <a:pt x="498056" y="160095"/>
                  </a:lnTo>
                  <a:lnTo>
                    <a:pt x="493040" y="121072"/>
                  </a:lnTo>
                  <a:lnTo>
                    <a:pt x="493985" y="113701"/>
                  </a:lnTo>
                  <a:lnTo>
                    <a:pt x="513948" y="78322"/>
                  </a:lnTo>
                  <a:lnTo>
                    <a:pt x="532795" y="70676"/>
                  </a:lnTo>
                  <a:lnTo>
                    <a:pt x="548665" y="70676"/>
                  </a:lnTo>
                  <a:lnTo>
                    <a:pt x="555609" y="72205"/>
                  </a:lnTo>
                  <a:lnTo>
                    <a:pt x="560354" y="74643"/>
                  </a:lnTo>
                  <a:lnTo>
                    <a:pt x="533435" y="74643"/>
                  </a:lnTo>
                  <a:lnTo>
                    <a:pt x="527096" y="76026"/>
                  </a:lnTo>
                  <a:lnTo>
                    <a:pt x="497985" y="114122"/>
                  </a:lnTo>
                  <a:lnTo>
                    <a:pt x="497053" y="121072"/>
                  </a:lnTo>
                  <a:lnTo>
                    <a:pt x="497056" y="138412"/>
                  </a:lnTo>
                  <a:lnTo>
                    <a:pt x="512147" y="173965"/>
                  </a:lnTo>
                  <a:lnTo>
                    <a:pt x="535216" y="184624"/>
                  </a:lnTo>
                  <a:lnTo>
                    <a:pt x="566314" y="184624"/>
                  </a:lnTo>
                  <a:lnTo>
                    <a:pt x="564289" y="185492"/>
                  </a:lnTo>
                  <a:lnTo>
                    <a:pt x="560528" y="186629"/>
                  </a:lnTo>
                  <a:lnTo>
                    <a:pt x="552427" y="188200"/>
                  </a:lnTo>
                  <a:lnTo>
                    <a:pt x="548004" y="188593"/>
                  </a:lnTo>
                  <a:close/>
                </a:path>
                <a:path w="772160" h="193039">
                  <a:moveTo>
                    <a:pt x="592187" y="138003"/>
                  </a:moveTo>
                  <a:lnTo>
                    <a:pt x="588220" y="138003"/>
                  </a:lnTo>
                  <a:lnTo>
                    <a:pt x="588174" y="121072"/>
                  </a:lnTo>
                  <a:lnTo>
                    <a:pt x="587227" y="113701"/>
                  </a:lnTo>
                  <a:lnTo>
                    <a:pt x="567512" y="78322"/>
                  </a:lnTo>
                  <a:lnTo>
                    <a:pt x="548665" y="70676"/>
                  </a:lnTo>
                  <a:lnTo>
                    <a:pt x="561315" y="70676"/>
                  </a:lnTo>
                  <a:lnTo>
                    <a:pt x="591148" y="112991"/>
                  </a:lnTo>
                  <a:lnTo>
                    <a:pt x="592187" y="121072"/>
                  </a:lnTo>
                  <a:lnTo>
                    <a:pt x="592187" y="138003"/>
                  </a:lnTo>
                  <a:close/>
                </a:path>
                <a:path w="772160" h="193039">
                  <a:moveTo>
                    <a:pt x="547751" y="184624"/>
                  </a:moveTo>
                  <a:lnTo>
                    <a:pt x="535216" y="184624"/>
                  </a:lnTo>
                  <a:lnTo>
                    <a:pt x="528349" y="183246"/>
                  </a:lnTo>
                  <a:lnTo>
                    <a:pt x="497924" y="145066"/>
                  </a:lnTo>
                  <a:lnTo>
                    <a:pt x="497053" y="121072"/>
                  </a:lnTo>
                  <a:lnTo>
                    <a:pt x="497870" y="114693"/>
                  </a:lnTo>
                  <a:lnTo>
                    <a:pt x="527096" y="76026"/>
                  </a:lnTo>
                  <a:lnTo>
                    <a:pt x="533435" y="74643"/>
                  </a:lnTo>
                  <a:lnTo>
                    <a:pt x="548026" y="74643"/>
                  </a:lnTo>
                  <a:lnTo>
                    <a:pt x="554365" y="76026"/>
                  </a:lnTo>
                  <a:lnTo>
                    <a:pt x="565158" y="81575"/>
                  </a:lnTo>
                  <a:lnTo>
                    <a:pt x="569645" y="85372"/>
                  </a:lnTo>
                  <a:lnTo>
                    <a:pt x="571069" y="87290"/>
                  </a:lnTo>
                  <a:lnTo>
                    <a:pt x="536370" y="87290"/>
                  </a:lnTo>
                  <a:lnTo>
                    <a:pt x="532444" y="88189"/>
                  </a:lnTo>
                  <a:lnTo>
                    <a:pt x="511352" y="122628"/>
                  </a:lnTo>
                  <a:lnTo>
                    <a:pt x="584252" y="122628"/>
                  </a:lnTo>
                  <a:lnTo>
                    <a:pt x="584252" y="134035"/>
                  </a:lnTo>
                  <a:lnTo>
                    <a:pt x="511000" y="134035"/>
                  </a:lnTo>
                  <a:lnTo>
                    <a:pt x="511718" y="142653"/>
                  </a:lnTo>
                  <a:lnTo>
                    <a:pt x="538205" y="171977"/>
                  </a:lnTo>
                  <a:lnTo>
                    <a:pt x="579579" y="171977"/>
                  </a:lnTo>
                  <a:lnTo>
                    <a:pt x="578030" y="173296"/>
                  </a:lnTo>
                  <a:lnTo>
                    <a:pt x="551921" y="184256"/>
                  </a:lnTo>
                  <a:lnTo>
                    <a:pt x="547751" y="184624"/>
                  </a:lnTo>
                  <a:close/>
                </a:path>
                <a:path w="772160" h="193039">
                  <a:moveTo>
                    <a:pt x="588220" y="138003"/>
                  </a:moveTo>
                  <a:lnTo>
                    <a:pt x="584252" y="138003"/>
                  </a:lnTo>
                  <a:lnTo>
                    <a:pt x="584160" y="121072"/>
                  </a:lnTo>
                  <a:lnTo>
                    <a:pt x="583344" y="114693"/>
                  </a:lnTo>
                  <a:lnTo>
                    <a:pt x="554365" y="76026"/>
                  </a:lnTo>
                  <a:lnTo>
                    <a:pt x="548026" y="74643"/>
                  </a:lnTo>
                  <a:lnTo>
                    <a:pt x="560354" y="74643"/>
                  </a:lnTo>
                  <a:lnTo>
                    <a:pt x="587227" y="113701"/>
                  </a:lnTo>
                  <a:lnTo>
                    <a:pt x="588174" y="121072"/>
                  </a:lnTo>
                  <a:lnTo>
                    <a:pt x="588220" y="138003"/>
                  </a:lnTo>
                  <a:close/>
                </a:path>
                <a:path w="772160" h="193039">
                  <a:moveTo>
                    <a:pt x="570054" y="122628"/>
                  </a:moveTo>
                  <a:lnTo>
                    <a:pt x="511352" y="122628"/>
                  </a:lnTo>
                  <a:lnTo>
                    <a:pt x="512274" y="114693"/>
                  </a:lnTo>
                  <a:lnTo>
                    <a:pt x="536370" y="87290"/>
                  </a:lnTo>
                  <a:lnTo>
                    <a:pt x="545107" y="87290"/>
                  </a:lnTo>
                  <a:lnTo>
                    <a:pt x="548991" y="88189"/>
                  </a:lnTo>
                  <a:lnTo>
                    <a:pt x="554789" y="91259"/>
                  </a:lnTo>
                  <a:lnTo>
                    <a:pt x="537011" y="91259"/>
                  </a:lnTo>
                  <a:lnTo>
                    <a:pt x="533704" y="92002"/>
                  </a:lnTo>
                  <a:lnTo>
                    <a:pt x="516321" y="114693"/>
                  </a:lnTo>
                  <a:lnTo>
                    <a:pt x="515808" y="114693"/>
                  </a:lnTo>
                  <a:lnTo>
                    <a:pt x="515808" y="118661"/>
                  </a:lnTo>
                  <a:lnTo>
                    <a:pt x="519749" y="119119"/>
                  </a:lnTo>
                  <a:lnTo>
                    <a:pt x="561460" y="119119"/>
                  </a:lnTo>
                  <a:lnTo>
                    <a:pt x="561486" y="119284"/>
                  </a:lnTo>
                  <a:lnTo>
                    <a:pt x="569522" y="119284"/>
                  </a:lnTo>
                  <a:lnTo>
                    <a:pt x="570054" y="122628"/>
                  </a:lnTo>
                  <a:close/>
                </a:path>
                <a:path w="772160" h="193039">
                  <a:moveTo>
                    <a:pt x="584252" y="122628"/>
                  </a:moveTo>
                  <a:lnTo>
                    <a:pt x="570054" y="122628"/>
                  </a:lnTo>
                  <a:lnTo>
                    <a:pt x="568700" y="114122"/>
                  </a:lnTo>
                  <a:lnTo>
                    <a:pt x="567697" y="110380"/>
                  </a:lnTo>
                  <a:lnTo>
                    <a:pt x="545107" y="87290"/>
                  </a:lnTo>
                  <a:lnTo>
                    <a:pt x="571069" y="87290"/>
                  </a:lnTo>
                  <a:lnTo>
                    <a:pt x="584160" y="121072"/>
                  </a:lnTo>
                  <a:lnTo>
                    <a:pt x="584252" y="122628"/>
                  </a:lnTo>
                  <a:close/>
                </a:path>
                <a:path w="772160" h="193039">
                  <a:moveTo>
                    <a:pt x="519749" y="119119"/>
                  </a:moveTo>
                  <a:lnTo>
                    <a:pt x="515808" y="118661"/>
                  </a:lnTo>
                  <a:lnTo>
                    <a:pt x="516221" y="115106"/>
                  </a:lnTo>
                  <a:lnTo>
                    <a:pt x="517048" y="111675"/>
                  </a:lnTo>
                  <a:lnTo>
                    <a:pt x="537011" y="91259"/>
                  </a:lnTo>
                  <a:lnTo>
                    <a:pt x="544451" y="91259"/>
                  </a:lnTo>
                  <a:lnTo>
                    <a:pt x="547715" y="92002"/>
                  </a:lnTo>
                  <a:lnTo>
                    <a:pt x="553336" y="94978"/>
                  </a:lnTo>
                  <a:lnTo>
                    <a:pt x="553633" y="95226"/>
                  </a:lnTo>
                  <a:lnTo>
                    <a:pt x="537651" y="95226"/>
                  </a:lnTo>
                  <a:lnTo>
                    <a:pt x="534949" y="95824"/>
                  </a:lnTo>
                  <a:lnTo>
                    <a:pt x="520120" y="115924"/>
                  </a:lnTo>
                  <a:lnTo>
                    <a:pt x="519749" y="119119"/>
                  </a:lnTo>
                  <a:close/>
                </a:path>
                <a:path w="772160" h="193039">
                  <a:moveTo>
                    <a:pt x="565405" y="118661"/>
                  </a:moveTo>
                  <a:lnTo>
                    <a:pt x="544451" y="91259"/>
                  </a:lnTo>
                  <a:lnTo>
                    <a:pt x="554789" y="91259"/>
                  </a:lnTo>
                  <a:lnTo>
                    <a:pt x="568791" y="114693"/>
                  </a:lnTo>
                  <a:lnTo>
                    <a:pt x="565405" y="114693"/>
                  </a:lnTo>
                  <a:lnTo>
                    <a:pt x="565405" y="118661"/>
                  </a:lnTo>
                  <a:close/>
                </a:path>
                <a:path w="772160" h="193039">
                  <a:moveTo>
                    <a:pt x="561486" y="119284"/>
                  </a:moveTo>
                  <a:lnTo>
                    <a:pt x="543793" y="95226"/>
                  </a:lnTo>
                  <a:lnTo>
                    <a:pt x="553633" y="95226"/>
                  </a:lnTo>
                  <a:lnTo>
                    <a:pt x="565405" y="118661"/>
                  </a:lnTo>
                  <a:lnTo>
                    <a:pt x="561486" y="119284"/>
                  </a:lnTo>
                  <a:close/>
                </a:path>
                <a:path w="772160" h="193039">
                  <a:moveTo>
                    <a:pt x="515808" y="118661"/>
                  </a:moveTo>
                  <a:lnTo>
                    <a:pt x="515808" y="114693"/>
                  </a:lnTo>
                  <a:lnTo>
                    <a:pt x="516321" y="114693"/>
                  </a:lnTo>
                  <a:lnTo>
                    <a:pt x="516221" y="115106"/>
                  </a:lnTo>
                  <a:lnTo>
                    <a:pt x="515808" y="118661"/>
                  </a:lnTo>
                  <a:close/>
                </a:path>
                <a:path w="772160" h="193039">
                  <a:moveTo>
                    <a:pt x="561460" y="119119"/>
                  </a:moveTo>
                  <a:lnTo>
                    <a:pt x="519749" y="119119"/>
                  </a:lnTo>
                  <a:lnTo>
                    <a:pt x="520125" y="115885"/>
                  </a:lnTo>
                  <a:lnTo>
                    <a:pt x="520412" y="114693"/>
                  </a:lnTo>
                  <a:lnTo>
                    <a:pt x="560622" y="114693"/>
                  </a:lnTo>
                  <a:lnTo>
                    <a:pt x="560952" y="115924"/>
                  </a:lnTo>
                  <a:lnTo>
                    <a:pt x="561460" y="119119"/>
                  </a:lnTo>
                  <a:close/>
                </a:path>
                <a:path w="772160" h="193039">
                  <a:moveTo>
                    <a:pt x="569522" y="119284"/>
                  </a:moveTo>
                  <a:lnTo>
                    <a:pt x="561486" y="119284"/>
                  </a:lnTo>
                  <a:lnTo>
                    <a:pt x="565405" y="118661"/>
                  </a:lnTo>
                  <a:lnTo>
                    <a:pt x="565405" y="114693"/>
                  </a:lnTo>
                  <a:lnTo>
                    <a:pt x="568791" y="114693"/>
                  </a:lnTo>
                  <a:lnTo>
                    <a:pt x="569522" y="119284"/>
                  </a:lnTo>
                  <a:close/>
                </a:path>
                <a:path w="772160" h="193039">
                  <a:moveTo>
                    <a:pt x="546932" y="171977"/>
                  </a:moveTo>
                  <a:lnTo>
                    <a:pt x="538205" y="171977"/>
                  </a:lnTo>
                  <a:lnTo>
                    <a:pt x="533769" y="171011"/>
                  </a:lnTo>
                  <a:lnTo>
                    <a:pt x="511000" y="134035"/>
                  </a:lnTo>
                  <a:lnTo>
                    <a:pt x="584252" y="134035"/>
                  </a:lnTo>
                  <a:lnTo>
                    <a:pt x="584252" y="137674"/>
                  </a:lnTo>
                  <a:lnTo>
                    <a:pt x="519220" y="137678"/>
                  </a:lnTo>
                  <a:lnTo>
                    <a:pt x="515312" y="138003"/>
                  </a:lnTo>
                  <a:lnTo>
                    <a:pt x="515312" y="141972"/>
                  </a:lnTo>
                  <a:lnTo>
                    <a:pt x="515642" y="141972"/>
                  </a:lnTo>
                  <a:lnTo>
                    <a:pt x="516476" y="145794"/>
                  </a:lnTo>
                  <a:lnTo>
                    <a:pt x="538829" y="168010"/>
                  </a:lnTo>
                  <a:lnTo>
                    <a:pt x="562797" y="168010"/>
                  </a:lnTo>
                  <a:lnTo>
                    <a:pt x="558588" y="169825"/>
                  </a:lnTo>
                  <a:lnTo>
                    <a:pt x="555956" y="170613"/>
                  </a:lnTo>
                  <a:lnTo>
                    <a:pt x="550217" y="171706"/>
                  </a:lnTo>
                  <a:lnTo>
                    <a:pt x="546932" y="171977"/>
                  </a:lnTo>
                  <a:close/>
                </a:path>
                <a:path w="772160" h="193039">
                  <a:moveTo>
                    <a:pt x="546682" y="168010"/>
                  </a:moveTo>
                  <a:lnTo>
                    <a:pt x="538829" y="168010"/>
                  </a:lnTo>
                  <a:lnTo>
                    <a:pt x="534986" y="167183"/>
                  </a:lnTo>
                  <a:lnTo>
                    <a:pt x="515312" y="138003"/>
                  </a:lnTo>
                  <a:lnTo>
                    <a:pt x="519265" y="137674"/>
                  </a:lnTo>
                  <a:lnTo>
                    <a:pt x="519567" y="141290"/>
                  </a:lnTo>
                  <a:lnTo>
                    <a:pt x="520319" y="144750"/>
                  </a:lnTo>
                  <a:lnTo>
                    <a:pt x="539454" y="164042"/>
                  </a:lnTo>
                  <a:lnTo>
                    <a:pt x="561853" y="164042"/>
                  </a:lnTo>
                  <a:lnTo>
                    <a:pt x="561424" y="164281"/>
                  </a:lnTo>
                  <a:lnTo>
                    <a:pt x="557284" y="166067"/>
                  </a:lnTo>
                  <a:lnTo>
                    <a:pt x="554927" y="166770"/>
                  </a:lnTo>
                  <a:lnTo>
                    <a:pt x="549720" y="167761"/>
                  </a:lnTo>
                  <a:lnTo>
                    <a:pt x="546682" y="168010"/>
                  </a:lnTo>
                  <a:close/>
                </a:path>
                <a:path w="772160" h="193039">
                  <a:moveTo>
                    <a:pt x="592187" y="141972"/>
                  </a:moveTo>
                  <a:lnTo>
                    <a:pt x="519716" y="141972"/>
                  </a:lnTo>
                  <a:lnTo>
                    <a:pt x="519567" y="141290"/>
                  </a:lnTo>
                  <a:lnTo>
                    <a:pt x="519265" y="137674"/>
                  </a:lnTo>
                  <a:lnTo>
                    <a:pt x="584252" y="137674"/>
                  </a:lnTo>
                  <a:lnTo>
                    <a:pt x="584252" y="138003"/>
                  </a:lnTo>
                  <a:lnTo>
                    <a:pt x="592187" y="138003"/>
                  </a:lnTo>
                  <a:lnTo>
                    <a:pt x="592187" y="141972"/>
                  </a:lnTo>
                  <a:close/>
                </a:path>
                <a:path w="772160" h="193039">
                  <a:moveTo>
                    <a:pt x="515642" y="141972"/>
                  </a:moveTo>
                  <a:lnTo>
                    <a:pt x="515312" y="141972"/>
                  </a:lnTo>
                  <a:lnTo>
                    <a:pt x="515312" y="138003"/>
                  </a:lnTo>
                  <a:lnTo>
                    <a:pt x="515642" y="141972"/>
                  </a:lnTo>
                  <a:close/>
                </a:path>
                <a:path w="772160" h="193039">
                  <a:moveTo>
                    <a:pt x="561853" y="164042"/>
                  </a:moveTo>
                  <a:lnTo>
                    <a:pt x="546433" y="164042"/>
                  </a:lnTo>
                  <a:lnTo>
                    <a:pt x="549223" y="163817"/>
                  </a:lnTo>
                  <a:lnTo>
                    <a:pt x="553899" y="162927"/>
                  </a:lnTo>
                  <a:lnTo>
                    <a:pt x="570776" y="151930"/>
                  </a:lnTo>
                  <a:lnTo>
                    <a:pt x="576682" y="157222"/>
                  </a:lnTo>
                  <a:lnTo>
                    <a:pt x="570737" y="157222"/>
                  </a:lnTo>
                  <a:lnTo>
                    <a:pt x="568835" y="158876"/>
                  </a:lnTo>
                  <a:lnTo>
                    <a:pt x="566996" y="160384"/>
                  </a:lnTo>
                  <a:lnTo>
                    <a:pt x="563441" y="163112"/>
                  </a:lnTo>
                  <a:lnTo>
                    <a:pt x="561853" y="164042"/>
                  </a:lnTo>
                  <a:close/>
                </a:path>
                <a:path w="772160" h="193039">
                  <a:moveTo>
                    <a:pt x="562797" y="168010"/>
                  </a:moveTo>
                  <a:lnTo>
                    <a:pt x="546682" y="168010"/>
                  </a:lnTo>
                  <a:lnTo>
                    <a:pt x="549720" y="167761"/>
                  </a:lnTo>
                  <a:lnTo>
                    <a:pt x="554927" y="166770"/>
                  </a:lnTo>
                  <a:lnTo>
                    <a:pt x="570737" y="157222"/>
                  </a:lnTo>
                  <a:lnTo>
                    <a:pt x="568163" y="160095"/>
                  </a:lnTo>
                  <a:lnTo>
                    <a:pt x="570677" y="162497"/>
                  </a:lnTo>
                  <a:lnTo>
                    <a:pt x="569476" y="163483"/>
                  </a:lnTo>
                  <a:lnTo>
                    <a:pt x="565596" y="166459"/>
                  </a:lnTo>
                  <a:lnTo>
                    <a:pt x="563373" y="167761"/>
                  </a:lnTo>
                  <a:lnTo>
                    <a:pt x="562797" y="168010"/>
                  </a:lnTo>
                  <a:close/>
                </a:path>
                <a:path w="772160" h="193039">
                  <a:moveTo>
                    <a:pt x="570677" y="162497"/>
                  </a:moveTo>
                  <a:lnTo>
                    <a:pt x="568132" y="160217"/>
                  </a:lnTo>
                  <a:lnTo>
                    <a:pt x="570737" y="157222"/>
                  </a:lnTo>
                  <a:lnTo>
                    <a:pt x="573340" y="160217"/>
                  </a:lnTo>
                  <a:lnTo>
                    <a:pt x="571378" y="161923"/>
                  </a:lnTo>
                  <a:lnTo>
                    <a:pt x="570677" y="162497"/>
                  </a:lnTo>
                  <a:close/>
                </a:path>
                <a:path w="772160" h="193039">
                  <a:moveTo>
                    <a:pt x="580440" y="171244"/>
                  </a:moveTo>
                  <a:lnTo>
                    <a:pt x="570677" y="162497"/>
                  </a:lnTo>
                  <a:lnTo>
                    <a:pt x="571663" y="161675"/>
                  </a:lnTo>
                  <a:lnTo>
                    <a:pt x="573147" y="160384"/>
                  </a:lnTo>
                  <a:lnTo>
                    <a:pt x="573234" y="160095"/>
                  </a:lnTo>
                  <a:lnTo>
                    <a:pt x="570737" y="157222"/>
                  </a:lnTo>
                  <a:lnTo>
                    <a:pt x="583276" y="168457"/>
                  </a:lnTo>
                  <a:lnTo>
                    <a:pt x="580597" y="171109"/>
                  </a:lnTo>
                  <a:lnTo>
                    <a:pt x="580440" y="171244"/>
                  </a:lnTo>
                  <a:close/>
                </a:path>
                <a:path w="772160" h="193039">
                  <a:moveTo>
                    <a:pt x="583276" y="168457"/>
                  </a:moveTo>
                  <a:lnTo>
                    <a:pt x="570737" y="157222"/>
                  </a:lnTo>
                  <a:lnTo>
                    <a:pt x="576682" y="157222"/>
                  </a:lnTo>
                  <a:lnTo>
                    <a:pt x="589050" y="168303"/>
                  </a:lnTo>
                  <a:lnTo>
                    <a:pt x="583430" y="168303"/>
                  </a:lnTo>
                  <a:lnTo>
                    <a:pt x="583276" y="168457"/>
                  </a:lnTo>
                  <a:close/>
                </a:path>
                <a:path w="772160" h="193039">
                  <a:moveTo>
                    <a:pt x="579579" y="171977"/>
                  </a:moveTo>
                  <a:lnTo>
                    <a:pt x="546932" y="171977"/>
                  </a:lnTo>
                  <a:lnTo>
                    <a:pt x="550217" y="171706"/>
                  </a:lnTo>
                  <a:lnTo>
                    <a:pt x="555956" y="170613"/>
                  </a:lnTo>
                  <a:lnTo>
                    <a:pt x="570677" y="162497"/>
                  </a:lnTo>
                  <a:lnTo>
                    <a:pt x="580440" y="171244"/>
                  </a:lnTo>
                  <a:lnTo>
                    <a:pt x="579579" y="171977"/>
                  </a:lnTo>
                  <a:close/>
                </a:path>
                <a:path w="772160" h="193039">
                  <a:moveTo>
                    <a:pt x="586236" y="171109"/>
                  </a:moveTo>
                  <a:lnTo>
                    <a:pt x="583276" y="168457"/>
                  </a:lnTo>
                  <a:lnTo>
                    <a:pt x="583430" y="168303"/>
                  </a:lnTo>
                  <a:lnTo>
                    <a:pt x="586236" y="171109"/>
                  </a:lnTo>
                  <a:close/>
                </a:path>
                <a:path w="772160" h="193039">
                  <a:moveTo>
                    <a:pt x="588892" y="174064"/>
                  </a:moveTo>
                  <a:lnTo>
                    <a:pt x="583588" y="174064"/>
                  </a:lnTo>
                  <a:lnTo>
                    <a:pt x="586116" y="171244"/>
                  </a:lnTo>
                  <a:lnTo>
                    <a:pt x="586138" y="171011"/>
                  </a:lnTo>
                  <a:lnTo>
                    <a:pt x="583430" y="168303"/>
                  </a:lnTo>
                  <a:lnTo>
                    <a:pt x="589050" y="168303"/>
                  </a:lnTo>
                  <a:lnTo>
                    <a:pt x="592005" y="170951"/>
                  </a:lnTo>
                  <a:lnTo>
                    <a:pt x="588892" y="174064"/>
                  </a:lnTo>
                  <a:close/>
                </a:path>
                <a:path w="772160" h="193039">
                  <a:moveTo>
                    <a:pt x="583426" y="173919"/>
                  </a:moveTo>
                  <a:lnTo>
                    <a:pt x="580440" y="171244"/>
                  </a:lnTo>
                  <a:lnTo>
                    <a:pt x="580782" y="170951"/>
                  </a:lnTo>
                  <a:lnTo>
                    <a:pt x="583276" y="168457"/>
                  </a:lnTo>
                  <a:lnTo>
                    <a:pt x="586236" y="171109"/>
                  </a:lnTo>
                  <a:lnTo>
                    <a:pt x="583426" y="173919"/>
                  </a:lnTo>
                  <a:close/>
                </a:path>
                <a:path w="772160" h="193039">
                  <a:moveTo>
                    <a:pt x="583588" y="174064"/>
                  </a:moveTo>
                  <a:lnTo>
                    <a:pt x="583426" y="173919"/>
                  </a:lnTo>
                  <a:lnTo>
                    <a:pt x="586236" y="171109"/>
                  </a:lnTo>
                  <a:lnTo>
                    <a:pt x="583588" y="174064"/>
                  </a:lnTo>
                  <a:close/>
                </a:path>
                <a:path w="772160" h="193039">
                  <a:moveTo>
                    <a:pt x="566314" y="184624"/>
                  </a:moveTo>
                  <a:lnTo>
                    <a:pt x="547751" y="184624"/>
                  </a:lnTo>
                  <a:lnTo>
                    <a:pt x="551921" y="184256"/>
                  </a:lnTo>
                  <a:lnTo>
                    <a:pt x="559494" y="182788"/>
                  </a:lnTo>
                  <a:lnTo>
                    <a:pt x="580440" y="171244"/>
                  </a:lnTo>
                  <a:lnTo>
                    <a:pt x="583426" y="173919"/>
                  </a:lnTo>
                  <a:lnTo>
                    <a:pt x="580511" y="176400"/>
                  </a:lnTo>
                  <a:lnTo>
                    <a:pt x="574477" y="180698"/>
                  </a:lnTo>
                  <a:lnTo>
                    <a:pt x="571232" y="182517"/>
                  </a:lnTo>
                  <a:lnTo>
                    <a:pt x="566314" y="184624"/>
                  </a:lnTo>
                  <a:close/>
                </a:path>
                <a:path w="772160" h="193039">
                  <a:moveTo>
                    <a:pt x="567127" y="188593"/>
                  </a:moveTo>
                  <a:lnTo>
                    <a:pt x="548004" y="188593"/>
                  </a:lnTo>
                  <a:lnTo>
                    <a:pt x="552427" y="188200"/>
                  </a:lnTo>
                  <a:lnTo>
                    <a:pt x="560528" y="186629"/>
                  </a:lnTo>
                  <a:lnTo>
                    <a:pt x="583426" y="173919"/>
                  </a:lnTo>
                  <a:lnTo>
                    <a:pt x="583588" y="174064"/>
                  </a:lnTo>
                  <a:lnTo>
                    <a:pt x="588892" y="174064"/>
                  </a:lnTo>
                  <a:lnTo>
                    <a:pt x="586058" y="176896"/>
                  </a:lnTo>
                  <a:lnTo>
                    <a:pt x="582993" y="179504"/>
                  </a:lnTo>
                  <a:lnTo>
                    <a:pt x="576548" y="184095"/>
                  </a:lnTo>
                  <a:lnTo>
                    <a:pt x="573057" y="186051"/>
                  </a:lnTo>
                  <a:lnTo>
                    <a:pt x="567127" y="188593"/>
                  </a:lnTo>
                  <a:close/>
                </a:path>
                <a:path w="772160" h="193039">
                  <a:moveTo>
                    <a:pt x="645752" y="191321"/>
                  </a:moveTo>
                  <a:lnTo>
                    <a:pt x="615994" y="191321"/>
                  </a:lnTo>
                  <a:lnTo>
                    <a:pt x="615994" y="67948"/>
                  </a:lnTo>
                  <a:lnTo>
                    <a:pt x="645752" y="67948"/>
                  </a:lnTo>
                  <a:lnTo>
                    <a:pt x="645752" y="71915"/>
                  </a:lnTo>
                  <a:lnTo>
                    <a:pt x="619962" y="71915"/>
                  </a:lnTo>
                  <a:lnTo>
                    <a:pt x="619962" y="187352"/>
                  </a:lnTo>
                  <a:lnTo>
                    <a:pt x="645752" y="187352"/>
                  </a:lnTo>
                  <a:lnTo>
                    <a:pt x="645752" y="191321"/>
                  </a:lnTo>
                  <a:close/>
                </a:path>
                <a:path w="772160" h="193039">
                  <a:moveTo>
                    <a:pt x="623929" y="187352"/>
                  </a:moveTo>
                  <a:lnTo>
                    <a:pt x="619962" y="187352"/>
                  </a:lnTo>
                  <a:lnTo>
                    <a:pt x="619962" y="71915"/>
                  </a:lnTo>
                  <a:lnTo>
                    <a:pt x="623929" y="71915"/>
                  </a:lnTo>
                  <a:lnTo>
                    <a:pt x="623929" y="187352"/>
                  </a:lnTo>
                  <a:close/>
                </a:path>
                <a:path w="772160" h="193039">
                  <a:moveTo>
                    <a:pt x="637816" y="187352"/>
                  </a:moveTo>
                  <a:lnTo>
                    <a:pt x="623929" y="187352"/>
                  </a:lnTo>
                  <a:lnTo>
                    <a:pt x="623929" y="71915"/>
                  </a:lnTo>
                  <a:lnTo>
                    <a:pt x="637816" y="71915"/>
                  </a:lnTo>
                  <a:lnTo>
                    <a:pt x="637816" y="187352"/>
                  </a:lnTo>
                  <a:close/>
                </a:path>
                <a:path w="772160" h="193039">
                  <a:moveTo>
                    <a:pt x="641785" y="187352"/>
                  </a:moveTo>
                  <a:lnTo>
                    <a:pt x="637816" y="187352"/>
                  </a:lnTo>
                  <a:lnTo>
                    <a:pt x="637816" y="71915"/>
                  </a:lnTo>
                  <a:lnTo>
                    <a:pt x="641785" y="71915"/>
                  </a:lnTo>
                  <a:lnTo>
                    <a:pt x="641785" y="187352"/>
                  </a:lnTo>
                  <a:close/>
                </a:path>
                <a:path w="772160" h="193039">
                  <a:moveTo>
                    <a:pt x="645752" y="187352"/>
                  </a:moveTo>
                  <a:lnTo>
                    <a:pt x="641785" y="187352"/>
                  </a:lnTo>
                  <a:lnTo>
                    <a:pt x="641785" y="71915"/>
                  </a:lnTo>
                  <a:lnTo>
                    <a:pt x="645752" y="71915"/>
                  </a:lnTo>
                  <a:lnTo>
                    <a:pt x="645752" y="187352"/>
                  </a:lnTo>
                  <a:close/>
                </a:path>
                <a:path w="772160" h="193039">
                  <a:moveTo>
                    <a:pt x="645752" y="51581"/>
                  </a:moveTo>
                  <a:lnTo>
                    <a:pt x="615994" y="51581"/>
                  </a:lnTo>
                  <a:lnTo>
                    <a:pt x="615994" y="21822"/>
                  </a:lnTo>
                  <a:lnTo>
                    <a:pt x="645752" y="21822"/>
                  </a:lnTo>
                  <a:lnTo>
                    <a:pt x="645752" y="25790"/>
                  </a:lnTo>
                  <a:lnTo>
                    <a:pt x="619962" y="25790"/>
                  </a:lnTo>
                  <a:lnTo>
                    <a:pt x="619962" y="47613"/>
                  </a:lnTo>
                  <a:lnTo>
                    <a:pt x="645752" y="47613"/>
                  </a:lnTo>
                  <a:lnTo>
                    <a:pt x="645752" y="51581"/>
                  </a:lnTo>
                  <a:close/>
                </a:path>
                <a:path w="772160" h="193039">
                  <a:moveTo>
                    <a:pt x="623929" y="47613"/>
                  </a:moveTo>
                  <a:lnTo>
                    <a:pt x="619962" y="47613"/>
                  </a:lnTo>
                  <a:lnTo>
                    <a:pt x="619962" y="25790"/>
                  </a:lnTo>
                  <a:lnTo>
                    <a:pt x="623929" y="25790"/>
                  </a:lnTo>
                  <a:lnTo>
                    <a:pt x="623929" y="47613"/>
                  </a:lnTo>
                  <a:close/>
                </a:path>
                <a:path w="772160" h="193039">
                  <a:moveTo>
                    <a:pt x="637816" y="47613"/>
                  </a:moveTo>
                  <a:lnTo>
                    <a:pt x="623929" y="47613"/>
                  </a:lnTo>
                  <a:lnTo>
                    <a:pt x="623929" y="25790"/>
                  </a:lnTo>
                  <a:lnTo>
                    <a:pt x="637816" y="25790"/>
                  </a:lnTo>
                  <a:lnTo>
                    <a:pt x="637816" y="47613"/>
                  </a:lnTo>
                  <a:close/>
                </a:path>
                <a:path w="772160" h="193039">
                  <a:moveTo>
                    <a:pt x="641785" y="47613"/>
                  </a:moveTo>
                  <a:lnTo>
                    <a:pt x="637816" y="47613"/>
                  </a:lnTo>
                  <a:lnTo>
                    <a:pt x="637816" y="25790"/>
                  </a:lnTo>
                  <a:lnTo>
                    <a:pt x="641785" y="25790"/>
                  </a:lnTo>
                  <a:lnTo>
                    <a:pt x="641785" y="47613"/>
                  </a:lnTo>
                  <a:close/>
                </a:path>
                <a:path w="772160" h="193039">
                  <a:moveTo>
                    <a:pt x="645752" y="47613"/>
                  </a:moveTo>
                  <a:lnTo>
                    <a:pt x="641785" y="47613"/>
                  </a:lnTo>
                  <a:lnTo>
                    <a:pt x="641785" y="25790"/>
                  </a:lnTo>
                  <a:lnTo>
                    <a:pt x="645752" y="25790"/>
                  </a:lnTo>
                  <a:lnTo>
                    <a:pt x="645752" y="47613"/>
                  </a:lnTo>
                  <a:close/>
                </a:path>
                <a:path w="772160" h="193039">
                  <a:moveTo>
                    <a:pt x="736861" y="163990"/>
                  </a:moveTo>
                  <a:lnTo>
                    <a:pt x="720715" y="163990"/>
                  </a:lnTo>
                  <a:lnTo>
                    <a:pt x="724821" y="163609"/>
                  </a:lnTo>
                  <a:lnTo>
                    <a:pt x="731318" y="162085"/>
                  </a:lnTo>
                  <a:lnTo>
                    <a:pt x="740110" y="154846"/>
                  </a:lnTo>
                  <a:lnTo>
                    <a:pt x="740110" y="152179"/>
                  </a:lnTo>
                  <a:lnTo>
                    <a:pt x="716784" y="143924"/>
                  </a:lnTo>
                  <a:lnTo>
                    <a:pt x="711824" y="143416"/>
                  </a:lnTo>
                  <a:lnTo>
                    <a:pt x="672320" y="118778"/>
                  </a:lnTo>
                  <a:lnTo>
                    <a:pt x="670830" y="112809"/>
                  </a:lnTo>
                  <a:lnTo>
                    <a:pt x="670900" y="98458"/>
                  </a:lnTo>
                  <a:lnTo>
                    <a:pt x="708193" y="67470"/>
                  </a:lnTo>
                  <a:lnTo>
                    <a:pt x="714043" y="66708"/>
                  </a:lnTo>
                  <a:lnTo>
                    <a:pt x="727229" y="66708"/>
                  </a:lnTo>
                  <a:lnTo>
                    <a:pt x="733808" y="67470"/>
                  </a:lnTo>
                  <a:lnTo>
                    <a:pt x="745570" y="70518"/>
                  </a:lnTo>
                  <a:lnTo>
                    <a:pt x="745956" y="70645"/>
                  </a:lnTo>
                  <a:lnTo>
                    <a:pt x="714402" y="70645"/>
                  </a:lnTo>
                  <a:lnTo>
                    <a:pt x="708905" y="71407"/>
                  </a:lnTo>
                  <a:lnTo>
                    <a:pt x="676068" y="94648"/>
                  </a:lnTo>
                  <a:lnTo>
                    <a:pt x="674766" y="111920"/>
                  </a:lnTo>
                  <a:lnTo>
                    <a:pt x="676089" y="117381"/>
                  </a:lnTo>
                  <a:lnTo>
                    <a:pt x="712377" y="139479"/>
                  </a:lnTo>
                  <a:lnTo>
                    <a:pt x="721387" y="140368"/>
                  </a:lnTo>
                  <a:lnTo>
                    <a:pt x="725169" y="140876"/>
                  </a:lnTo>
                  <a:lnTo>
                    <a:pt x="744000" y="150909"/>
                  </a:lnTo>
                  <a:lnTo>
                    <a:pt x="743971" y="155862"/>
                  </a:lnTo>
                  <a:lnTo>
                    <a:pt x="743582" y="157259"/>
                  </a:lnTo>
                  <a:lnTo>
                    <a:pt x="741598" y="160688"/>
                  </a:lnTo>
                  <a:lnTo>
                    <a:pt x="739986" y="162212"/>
                  </a:lnTo>
                  <a:lnTo>
                    <a:pt x="736861" y="163990"/>
                  </a:lnTo>
                  <a:close/>
                </a:path>
                <a:path w="772160" h="193039">
                  <a:moveTo>
                    <a:pt x="738056" y="167927"/>
                  </a:moveTo>
                  <a:lnTo>
                    <a:pt x="721015" y="167927"/>
                  </a:lnTo>
                  <a:lnTo>
                    <a:pt x="725417" y="167546"/>
                  </a:lnTo>
                  <a:lnTo>
                    <a:pt x="732608" y="165895"/>
                  </a:lnTo>
                  <a:lnTo>
                    <a:pt x="744000" y="150909"/>
                  </a:lnTo>
                  <a:lnTo>
                    <a:pt x="743458" y="149131"/>
                  </a:lnTo>
                  <a:lnTo>
                    <a:pt x="717171" y="139987"/>
                  </a:lnTo>
                  <a:lnTo>
                    <a:pt x="712377" y="139479"/>
                  </a:lnTo>
                  <a:lnTo>
                    <a:pt x="676089" y="117381"/>
                  </a:lnTo>
                  <a:lnTo>
                    <a:pt x="674833" y="99347"/>
                  </a:lnTo>
                  <a:lnTo>
                    <a:pt x="676068" y="94648"/>
                  </a:lnTo>
                  <a:lnTo>
                    <a:pt x="708905" y="71407"/>
                  </a:lnTo>
                  <a:lnTo>
                    <a:pt x="714402" y="70645"/>
                  </a:lnTo>
                  <a:lnTo>
                    <a:pt x="726884" y="70645"/>
                  </a:lnTo>
                  <a:lnTo>
                    <a:pt x="733126" y="71407"/>
                  </a:lnTo>
                  <a:lnTo>
                    <a:pt x="744367" y="74328"/>
                  </a:lnTo>
                  <a:lnTo>
                    <a:pt x="745111" y="74582"/>
                  </a:lnTo>
                  <a:lnTo>
                    <a:pt x="714761" y="74582"/>
                  </a:lnTo>
                  <a:lnTo>
                    <a:pt x="709618" y="75217"/>
                  </a:lnTo>
                  <a:lnTo>
                    <a:pt x="678767" y="100236"/>
                  </a:lnTo>
                  <a:lnTo>
                    <a:pt x="678882" y="111793"/>
                  </a:lnTo>
                  <a:lnTo>
                    <a:pt x="712931" y="135542"/>
                  </a:lnTo>
                  <a:lnTo>
                    <a:pt x="717559" y="135923"/>
                  </a:lnTo>
                  <a:lnTo>
                    <a:pt x="721856" y="136431"/>
                  </a:lnTo>
                  <a:lnTo>
                    <a:pt x="748045" y="150274"/>
                  </a:lnTo>
                  <a:lnTo>
                    <a:pt x="747939" y="156624"/>
                  </a:lnTo>
                  <a:lnTo>
                    <a:pt x="747368" y="158656"/>
                  </a:lnTo>
                  <a:lnTo>
                    <a:pt x="744676" y="163228"/>
                  </a:lnTo>
                  <a:lnTo>
                    <a:pt x="742597" y="165260"/>
                  </a:lnTo>
                  <a:lnTo>
                    <a:pt x="738056" y="167927"/>
                  </a:lnTo>
                  <a:close/>
                </a:path>
                <a:path w="772160" h="193039">
                  <a:moveTo>
                    <a:pt x="762636" y="82513"/>
                  </a:moveTo>
                  <a:lnTo>
                    <a:pt x="726884" y="70645"/>
                  </a:lnTo>
                  <a:lnTo>
                    <a:pt x="745956" y="70645"/>
                  </a:lnTo>
                  <a:lnTo>
                    <a:pt x="769227" y="82202"/>
                  </a:lnTo>
                  <a:lnTo>
                    <a:pt x="762909" y="82202"/>
                  </a:lnTo>
                  <a:lnTo>
                    <a:pt x="762636" y="82513"/>
                  </a:lnTo>
                  <a:close/>
                </a:path>
                <a:path w="772160" h="193039">
                  <a:moveTo>
                    <a:pt x="755121" y="171864"/>
                  </a:moveTo>
                  <a:lnTo>
                    <a:pt x="721315" y="171864"/>
                  </a:lnTo>
                  <a:lnTo>
                    <a:pt x="726013" y="171483"/>
                  </a:lnTo>
                  <a:lnTo>
                    <a:pt x="733899" y="169705"/>
                  </a:lnTo>
                  <a:lnTo>
                    <a:pt x="748045" y="150274"/>
                  </a:lnTo>
                  <a:lnTo>
                    <a:pt x="747142" y="147480"/>
                  </a:lnTo>
                  <a:lnTo>
                    <a:pt x="712931" y="135542"/>
                  </a:lnTo>
                  <a:lnTo>
                    <a:pt x="708212" y="134780"/>
                  </a:lnTo>
                  <a:lnTo>
                    <a:pt x="678767" y="100236"/>
                  </a:lnTo>
                  <a:lnTo>
                    <a:pt x="679845" y="96045"/>
                  </a:lnTo>
                  <a:lnTo>
                    <a:pt x="714761" y="74582"/>
                  </a:lnTo>
                  <a:lnTo>
                    <a:pt x="726540" y="74582"/>
                  </a:lnTo>
                  <a:lnTo>
                    <a:pt x="732443" y="75217"/>
                  </a:lnTo>
                  <a:lnTo>
                    <a:pt x="743165" y="78138"/>
                  </a:lnTo>
                  <a:lnTo>
                    <a:pt x="747818" y="79662"/>
                  </a:lnTo>
                  <a:lnTo>
                    <a:pt x="751620" y="81283"/>
                  </a:lnTo>
                  <a:lnTo>
                    <a:pt x="756107" y="83345"/>
                  </a:lnTo>
                  <a:lnTo>
                    <a:pt x="759975" y="85547"/>
                  </a:lnTo>
                  <a:lnTo>
                    <a:pt x="758453" y="87282"/>
                  </a:lnTo>
                  <a:lnTo>
                    <a:pt x="711948" y="87282"/>
                  </a:lnTo>
                  <a:lnTo>
                    <a:pt x="705356" y="88679"/>
                  </a:lnTo>
                  <a:lnTo>
                    <a:pt x="695287" y="95029"/>
                  </a:lnTo>
                  <a:lnTo>
                    <a:pt x="692621" y="99347"/>
                  </a:lnTo>
                  <a:lnTo>
                    <a:pt x="692621" y="107221"/>
                  </a:lnTo>
                  <a:lnTo>
                    <a:pt x="727517" y="123858"/>
                  </a:lnTo>
                  <a:lnTo>
                    <a:pt x="733517" y="124874"/>
                  </a:lnTo>
                  <a:lnTo>
                    <a:pt x="761820" y="146464"/>
                  </a:lnTo>
                  <a:lnTo>
                    <a:pt x="761732" y="157259"/>
                  </a:lnTo>
                  <a:lnTo>
                    <a:pt x="761104" y="160434"/>
                  </a:lnTo>
                  <a:lnTo>
                    <a:pt x="757837" y="168308"/>
                  </a:lnTo>
                  <a:lnTo>
                    <a:pt x="755276" y="171737"/>
                  </a:lnTo>
                  <a:lnTo>
                    <a:pt x="755121" y="171864"/>
                  </a:lnTo>
                  <a:close/>
                </a:path>
                <a:path w="772160" h="193039">
                  <a:moveTo>
                    <a:pt x="751620" y="81283"/>
                  </a:moveTo>
                  <a:lnTo>
                    <a:pt x="747818" y="79662"/>
                  </a:lnTo>
                  <a:lnTo>
                    <a:pt x="743165" y="78138"/>
                  </a:lnTo>
                  <a:lnTo>
                    <a:pt x="732443" y="75217"/>
                  </a:lnTo>
                  <a:lnTo>
                    <a:pt x="726540" y="74582"/>
                  </a:lnTo>
                  <a:lnTo>
                    <a:pt x="745111" y="74582"/>
                  </a:lnTo>
                  <a:lnTo>
                    <a:pt x="749203" y="75979"/>
                  </a:lnTo>
                  <a:lnTo>
                    <a:pt x="753253" y="77630"/>
                  </a:lnTo>
                  <a:lnTo>
                    <a:pt x="751620" y="81283"/>
                  </a:lnTo>
                  <a:close/>
                </a:path>
                <a:path w="772160" h="193039">
                  <a:moveTo>
                    <a:pt x="751691" y="81313"/>
                  </a:moveTo>
                  <a:lnTo>
                    <a:pt x="753253" y="77630"/>
                  </a:lnTo>
                  <a:lnTo>
                    <a:pt x="751691" y="81313"/>
                  </a:lnTo>
                  <a:close/>
                </a:path>
                <a:path w="772160" h="193039">
                  <a:moveTo>
                    <a:pt x="760627" y="81313"/>
                  </a:moveTo>
                  <a:lnTo>
                    <a:pt x="751691" y="81313"/>
                  </a:lnTo>
                  <a:lnTo>
                    <a:pt x="753253" y="77630"/>
                  </a:lnTo>
                  <a:lnTo>
                    <a:pt x="757965" y="79789"/>
                  </a:lnTo>
                  <a:lnTo>
                    <a:pt x="760627" y="81313"/>
                  </a:lnTo>
                  <a:close/>
                </a:path>
                <a:path w="772160" h="193039">
                  <a:moveTo>
                    <a:pt x="759975" y="85547"/>
                  </a:moveTo>
                  <a:lnTo>
                    <a:pt x="756107" y="83345"/>
                  </a:lnTo>
                  <a:lnTo>
                    <a:pt x="751607" y="81313"/>
                  </a:lnTo>
                  <a:lnTo>
                    <a:pt x="760627" y="81313"/>
                  </a:lnTo>
                  <a:lnTo>
                    <a:pt x="762181" y="82202"/>
                  </a:lnTo>
                  <a:lnTo>
                    <a:pt x="762636" y="82513"/>
                  </a:lnTo>
                  <a:lnTo>
                    <a:pt x="759975" y="85547"/>
                  </a:lnTo>
                  <a:close/>
                </a:path>
                <a:path w="772160" h="193039">
                  <a:moveTo>
                    <a:pt x="765900" y="84742"/>
                  </a:moveTo>
                  <a:lnTo>
                    <a:pt x="762636" y="82513"/>
                  </a:lnTo>
                  <a:lnTo>
                    <a:pt x="762909" y="82202"/>
                  </a:lnTo>
                  <a:lnTo>
                    <a:pt x="765900" y="84742"/>
                  </a:lnTo>
                  <a:close/>
                </a:path>
                <a:path w="772160" h="193039">
                  <a:moveTo>
                    <a:pt x="768266" y="88044"/>
                  </a:moveTo>
                  <a:lnTo>
                    <a:pt x="763649" y="88044"/>
                  </a:lnTo>
                  <a:lnTo>
                    <a:pt x="765900" y="84742"/>
                  </a:lnTo>
                  <a:lnTo>
                    <a:pt x="762909" y="82202"/>
                  </a:lnTo>
                  <a:lnTo>
                    <a:pt x="769227" y="82202"/>
                  </a:lnTo>
                  <a:lnTo>
                    <a:pt x="771812" y="83980"/>
                  </a:lnTo>
                  <a:lnTo>
                    <a:pt x="768266" y="88044"/>
                  </a:lnTo>
                  <a:close/>
                </a:path>
                <a:path w="772160" h="193039">
                  <a:moveTo>
                    <a:pt x="763259" y="87777"/>
                  </a:moveTo>
                  <a:lnTo>
                    <a:pt x="760121" y="85631"/>
                  </a:lnTo>
                  <a:lnTo>
                    <a:pt x="759975" y="85547"/>
                  </a:lnTo>
                  <a:lnTo>
                    <a:pt x="762636" y="82513"/>
                  </a:lnTo>
                  <a:lnTo>
                    <a:pt x="765900" y="84742"/>
                  </a:lnTo>
                  <a:lnTo>
                    <a:pt x="763259" y="87777"/>
                  </a:lnTo>
                  <a:close/>
                </a:path>
                <a:path w="772160" h="193039">
                  <a:moveTo>
                    <a:pt x="763649" y="88044"/>
                  </a:moveTo>
                  <a:lnTo>
                    <a:pt x="763259" y="87777"/>
                  </a:lnTo>
                  <a:lnTo>
                    <a:pt x="765900" y="84742"/>
                  </a:lnTo>
                  <a:lnTo>
                    <a:pt x="763649" y="88044"/>
                  </a:lnTo>
                  <a:close/>
                </a:path>
                <a:path w="772160" h="193039">
                  <a:moveTo>
                    <a:pt x="751641" y="101125"/>
                  </a:moveTo>
                  <a:lnTo>
                    <a:pt x="753889" y="97823"/>
                  </a:lnTo>
                  <a:lnTo>
                    <a:pt x="750938" y="95849"/>
                  </a:lnTo>
                  <a:lnTo>
                    <a:pt x="759975" y="85547"/>
                  </a:lnTo>
                  <a:lnTo>
                    <a:pt x="760121" y="85631"/>
                  </a:lnTo>
                  <a:lnTo>
                    <a:pt x="763259" y="87777"/>
                  </a:lnTo>
                  <a:lnTo>
                    <a:pt x="751641" y="101125"/>
                  </a:lnTo>
                  <a:close/>
                </a:path>
                <a:path w="772160" h="193039">
                  <a:moveTo>
                    <a:pt x="742237" y="184564"/>
                  </a:moveTo>
                  <a:lnTo>
                    <a:pt x="724341" y="184564"/>
                  </a:lnTo>
                  <a:lnTo>
                    <a:pt x="731601" y="183675"/>
                  </a:lnTo>
                  <a:lnTo>
                    <a:pt x="743440" y="179992"/>
                  </a:lnTo>
                  <a:lnTo>
                    <a:pt x="761820" y="146464"/>
                  </a:lnTo>
                  <a:lnTo>
                    <a:pt x="761058" y="143035"/>
                  </a:lnTo>
                  <a:lnTo>
                    <a:pt x="727517" y="123858"/>
                  </a:lnTo>
                  <a:lnTo>
                    <a:pt x="715829" y="122842"/>
                  </a:lnTo>
                  <a:lnTo>
                    <a:pt x="711633" y="122207"/>
                  </a:lnTo>
                  <a:lnTo>
                    <a:pt x="692621" y="107221"/>
                  </a:lnTo>
                  <a:lnTo>
                    <a:pt x="692621" y="99347"/>
                  </a:lnTo>
                  <a:lnTo>
                    <a:pt x="695287" y="95029"/>
                  </a:lnTo>
                  <a:lnTo>
                    <a:pt x="705356" y="88679"/>
                  </a:lnTo>
                  <a:lnTo>
                    <a:pt x="711948" y="87282"/>
                  </a:lnTo>
                  <a:lnTo>
                    <a:pt x="725381" y="87282"/>
                  </a:lnTo>
                  <a:lnTo>
                    <a:pt x="729926" y="87790"/>
                  </a:lnTo>
                  <a:lnTo>
                    <a:pt x="737981" y="89949"/>
                  </a:lnTo>
                  <a:lnTo>
                    <a:pt x="741470" y="91219"/>
                  </a:lnTo>
                  <a:lnTo>
                    <a:pt x="712708" y="91219"/>
                  </a:lnTo>
                  <a:lnTo>
                    <a:pt x="706818" y="92489"/>
                  </a:lnTo>
                  <a:lnTo>
                    <a:pt x="698635" y="97569"/>
                  </a:lnTo>
                  <a:lnTo>
                    <a:pt x="696589" y="100871"/>
                  </a:lnTo>
                  <a:lnTo>
                    <a:pt x="696679" y="106967"/>
                  </a:lnTo>
                  <a:lnTo>
                    <a:pt x="728083" y="119921"/>
                  </a:lnTo>
                  <a:lnTo>
                    <a:pt x="734303" y="120937"/>
                  </a:lnTo>
                  <a:lnTo>
                    <a:pt x="765843" y="146083"/>
                  </a:lnTo>
                  <a:lnTo>
                    <a:pt x="765800" y="157259"/>
                  </a:lnTo>
                  <a:lnTo>
                    <a:pt x="745111" y="183675"/>
                  </a:lnTo>
                  <a:lnTo>
                    <a:pt x="742237" y="184564"/>
                  </a:lnTo>
                  <a:close/>
                </a:path>
                <a:path w="772160" h="193039">
                  <a:moveTo>
                    <a:pt x="750938" y="95849"/>
                  </a:moveTo>
                  <a:lnTo>
                    <a:pt x="725381" y="87282"/>
                  </a:lnTo>
                  <a:lnTo>
                    <a:pt x="758453" y="87282"/>
                  </a:lnTo>
                  <a:lnTo>
                    <a:pt x="750938" y="95849"/>
                  </a:lnTo>
                  <a:close/>
                </a:path>
                <a:path w="772160" h="193039">
                  <a:moveTo>
                    <a:pt x="756852" y="101125"/>
                  </a:moveTo>
                  <a:lnTo>
                    <a:pt x="751641" y="101125"/>
                  </a:lnTo>
                  <a:lnTo>
                    <a:pt x="763259" y="87777"/>
                  </a:lnTo>
                  <a:lnTo>
                    <a:pt x="763649" y="88044"/>
                  </a:lnTo>
                  <a:lnTo>
                    <a:pt x="768266" y="88044"/>
                  </a:lnTo>
                  <a:lnTo>
                    <a:pt x="756852" y="101125"/>
                  </a:lnTo>
                  <a:close/>
                </a:path>
                <a:path w="772160" h="193039">
                  <a:moveTo>
                    <a:pt x="742951" y="188501"/>
                  </a:moveTo>
                  <a:lnTo>
                    <a:pt x="724735" y="188501"/>
                  </a:lnTo>
                  <a:lnTo>
                    <a:pt x="732382" y="187612"/>
                  </a:lnTo>
                  <a:lnTo>
                    <a:pt x="745111" y="183675"/>
                  </a:lnTo>
                  <a:lnTo>
                    <a:pt x="765843" y="146083"/>
                  </a:lnTo>
                  <a:lnTo>
                    <a:pt x="764868" y="141765"/>
                  </a:lnTo>
                  <a:lnTo>
                    <a:pt x="728083" y="119921"/>
                  </a:lnTo>
                  <a:lnTo>
                    <a:pt x="716427" y="118905"/>
                  </a:lnTo>
                  <a:lnTo>
                    <a:pt x="712480" y="118270"/>
                  </a:lnTo>
                  <a:lnTo>
                    <a:pt x="696589" y="100871"/>
                  </a:lnTo>
                  <a:lnTo>
                    <a:pt x="698635" y="97569"/>
                  </a:lnTo>
                  <a:lnTo>
                    <a:pt x="706818" y="92489"/>
                  </a:lnTo>
                  <a:lnTo>
                    <a:pt x="712708" y="91219"/>
                  </a:lnTo>
                  <a:lnTo>
                    <a:pt x="725025" y="91219"/>
                  </a:lnTo>
                  <a:lnTo>
                    <a:pt x="729219" y="91727"/>
                  </a:lnTo>
                  <a:lnTo>
                    <a:pt x="736741" y="93759"/>
                  </a:lnTo>
                  <a:lnTo>
                    <a:pt x="740027" y="94902"/>
                  </a:lnTo>
                  <a:lnTo>
                    <a:pt x="740590" y="95156"/>
                  </a:lnTo>
                  <a:lnTo>
                    <a:pt x="713468" y="95156"/>
                  </a:lnTo>
                  <a:lnTo>
                    <a:pt x="708280" y="96299"/>
                  </a:lnTo>
                  <a:lnTo>
                    <a:pt x="701982" y="100236"/>
                  </a:lnTo>
                  <a:lnTo>
                    <a:pt x="700557" y="102268"/>
                  </a:lnTo>
                  <a:lnTo>
                    <a:pt x="700651" y="106332"/>
                  </a:lnTo>
                  <a:lnTo>
                    <a:pt x="728648" y="115984"/>
                  </a:lnTo>
                  <a:lnTo>
                    <a:pt x="735090" y="117000"/>
                  </a:lnTo>
                  <a:lnTo>
                    <a:pt x="768678" y="140368"/>
                  </a:lnTo>
                  <a:lnTo>
                    <a:pt x="769868" y="145702"/>
                  </a:lnTo>
                  <a:lnTo>
                    <a:pt x="769868" y="157259"/>
                  </a:lnTo>
                  <a:lnTo>
                    <a:pt x="746782" y="187358"/>
                  </a:lnTo>
                  <a:lnTo>
                    <a:pt x="742951" y="188501"/>
                  </a:lnTo>
                  <a:close/>
                </a:path>
                <a:path w="772160" h="193039">
                  <a:moveTo>
                    <a:pt x="751641" y="101125"/>
                  </a:moveTo>
                  <a:lnTo>
                    <a:pt x="725025" y="91219"/>
                  </a:lnTo>
                  <a:lnTo>
                    <a:pt x="741470" y="91219"/>
                  </a:lnTo>
                  <a:lnTo>
                    <a:pt x="744500" y="92489"/>
                  </a:lnTo>
                  <a:lnTo>
                    <a:pt x="747929" y="94140"/>
                  </a:lnTo>
                  <a:lnTo>
                    <a:pt x="750938" y="95849"/>
                  </a:lnTo>
                  <a:lnTo>
                    <a:pt x="748649" y="98458"/>
                  </a:lnTo>
                  <a:lnTo>
                    <a:pt x="751641" y="101125"/>
                  </a:lnTo>
                  <a:close/>
                </a:path>
                <a:path w="772160" h="193039">
                  <a:moveTo>
                    <a:pt x="752309" y="106332"/>
                  </a:moveTo>
                  <a:lnTo>
                    <a:pt x="724667" y="95156"/>
                  </a:lnTo>
                  <a:lnTo>
                    <a:pt x="740590" y="95156"/>
                  </a:lnTo>
                  <a:lnTo>
                    <a:pt x="742838" y="96172"/>
                  </a:lnTo>
                  <a:lnTo>
                    <a:pt x="746061" y="97696"/>
                  </a:lnTo>
                  <a:lnTo>
                    <a:pt x="748996" y="99347"/>
                  </a:lnTo>
                  <a:lnTo>
                    <a:pt x="751641" y="101125"/>
                  </a:lnTo>
                  <a:lnTo>
                    <a:pt x="756852" y="101125"/>
                  </a:lnTo>
                  <a:lnTo>
                    <a:pt x="752309" y="106332"/>
                  </a:lnTo>
                  <a:close/>
                </a:path>
                <a:path w="772160" h="193039">
                  <a:moveTo>
                    <a:pt x="751641" y="101125"/>
                  </a:moveTo>
                  <a:lnTo>
                    <a:pt x="748649" y="98458"/>
                  </a:lnTo>
                  <a:lnTo>
                    <a:pt x="750938" y="95849"/>
                  </a:lnTo>
                  <a:lnTo>
                    <a:pt x="753889" y="97823"/>
                  </a:lnTo>
                  <a:lnTo>
                    <a:pt x="751641" y="101125"/>
                  </a:lnTo>
                  <a:close/>
                </a:path>
                <a:path w="772160" h="193039">
                  <a:moveTo>
                    <a:pt x="725129" y="192438"/>
                  </a:moveTo>
                  <a:lnTo>
                    <a:pt x="707198" y="192438"/>
                  </a:lnTo>
                  <a:lnTo>
                    <a:pt x="699694" y="191422"/>
                  </a:lnTo>
                  <a:lnTo>
                    <a:pt x="687021" y="187231"/>
                  </a:lnTo>
                  <a:lnTo>
                    <a:pt x="681772" y="184945"/>
                  </a:lnTo>
                  <a:lnTo>
                    <a:pt x="677550" y="182405"/>
                  </a:lnTo>
                  <a:lnTo>
                    <a:pt x="672587" y="179484"/>
                  </a:lnTo>
                  <a:lnTo>
                    <a:pt x="668354" y="176055"/>
                  </a:lnTo>
                  <a:lnTo>
                    <a:pt x="662375" y="169324"/>
                  </a:lnTo>
                  <a:lnTo>
                    <a:pt x="683414" y="148242"/>
                  </a:lnTo>
                  <a:lnTo>
                    <a:pt x="688460" y="153576"/>
                  </a:lnTo>
                  <a:lnTo>
                    <a:pt x="688924" y="153957"/>
                  </a:lnTo>
                  <a:lnTo>
                    <a:pt x="683321" y="153957"/>
                  </a:lnTo>
                  <a:lnTo>
                    <a:pt x="680427" y="156624"/>
                  </a:lnTo>
                  <a:lnTo>
                    <a:pt x="680453" y="156824"/>
                  </a:lnTo>
                  <a:lnTo>
                    <a:pt x="667822" y="169451"/>
                  </a:lnTo>
                  <a:lnTo>
                    <a:pt x="671046" y="173134"/>
                  </a:lnTo>
                  <a:lnTo>
                    <a:pt x="674973" y="176309"/>
                  </a:lnTo>
                  <a:lnTo>
                    <a:pt x="679602" y="178976"/>
                  </a:lnTo>
                  <a:lnTo>
                    <a:pt x="683570" y="181389"/>
                  </a:lnTo>
                  <a:lnTo>
                    <a:pt x="688549" y="183548"/>
                  </a:lnTo>
                  <a:lnTo>
                    <a:pt x="700536" y="187485"/>
                  </a:lnTo>
                  <a:lnTo>
                    <a:pt x="707624" y="188501"/>
                  </a:lnTo>
                  <a:lnTo>
                    <a:pt x="742951" y="188501"/>
                  </a:lnTo>
                  <a:lnTo>
                    <a:pt x="733162" y="191422"/>
                  </a:lnTo>
                  <a:lnTo>
                    <a:pt x="725129" y="192438"/>
                  </a:lnTo>
                  <a:close/>
                </a:path>
                <a:path w="772160" h="193039">
                  <a:moveTo>
                    <a:pt x="680536" y="156741"/>
                  </a:moveTo>
                  <a:lnTo>
                    <a:pt x="683321" y="153957"/>
                  </a:lnTo>
                  <a:lnTo>
                    <a:pt x="680536" y="156741"/>
                  </a:lnTo>
                  <a:close/>
                </a:path>
                <a:path w="772160" h="193039">
                  <a:moveTo>
                    <a:pt x="683248" y="159630"/>
                  </a:moveTo>
                  <a:lnTo>
                    <a:pt x="680612" y="156824"/>
                  </a:lnTo>
                  <a:lnTo>
                    <a:pt x="680653" y="156624"/>
                  </a:lnTo>
                  <a:lnTo>
                    <a:pt x="683321" y="153957"/>
                  </a:lnTo>
                  <a:lnTo>
                    <a:pt x="685802" y="156624"/>
                  </a:lnTo>
                  <a:lnTo>
                    <a:pt x="686054" y="156824"/>
                  </a:lnTo>
                  <a:lnTo>
                    <a:pt x="683248" y="159630"/>
                  </a:lnTo>
                  <a:close/>
                </a:path>
                <a:path w="772160" h="193039">
                  <a:moveTo>
                    <a:pt x="686054" y="156824"/>
                  </a:moveTo>
                  <a:lnTo>
                    <a:pt x="685802" y="156624"/>
                  </a:lnTo>
                  <a:lnTo>
                    <a:pt x="683321" y="153957"/>
                  </a:lnTo>
                  <a:lnTo>
                    <a:pt x="686118" y="156741"/>
                  </a:lnTo>
                  <a:close/>
                </a:path>
                <a:path w="772160" h="193039">
                  <a:moveTo>
                    <a:pt x="721015" y="167927"/>
                  </a:moveTo>
                  <a:lnTo>
                    <a:pt x="710683" y="167927"/>
                  </a:lnTo>
                  <a:lnTo>
                    <a:pt x="706136" y="167165"/>
                  </a:lnTo>
                  <a:lnTo>
                    <a:pt x="698200" y="164371"/>
                  </a:lnTo>
                  <a:lnTo>
                    <a:pt x="694811" y="162720"/>
                  </a:lnTo>
                  <a:lnTo>
                    <a:pt x="688694" y="158910"/>
                  </a:lnTo>
                  <a:lnTo>
                    <a:pt x="686054" y="156824"/>
                  </a:lnTo>
                  <a:lnTo>
                    <a:pt x="683321" y="153957"/>
                  </a:lnTo>
                  <a:lnTo>
                    <a:pt x="688924" y="153957"/>
                  </a:lnTo>
                  <a:lnTo>
                    <a:pt x="691090" y="155735"/>
                  </a:lnTo>
                  <a:lnTo>
                    <a:pt x="696672" y="159164"/>
                  </a:lnTo>
                  <a:lnTo>
                    <a:pt x="699814" y="160688"/>
                  </a:lnTo>
                  <a:lnTo>
                    <a:pt x="707057" y="163355"/>
                  </a:lnTo>
                  <a:lnTo>
                    <a:pt x="711149" y="163990"/>
                  </a:lnTo>
                  <a:lnTo>
                    <a:pt x="736861" y="163990"/>
                  </a:lnTo>
                  <a:lnTo>
                    <a:pt x="735522" y="164752"/>
                  </a:lnTo>
                  <a:lnTo>
                    <a:pt x="732608" y="165895"/>
                  </a:lnTo>
                  <a:lnTo>
                    <a:pt x="725417" y="167546"/>
                  </a:lnTo>
                  <a:lnTo>
                    <a:pt x="721015" y="167927"/>
                  </a:lnTo>
                  <a:close/>
                </a:path>
                <a:path w="772160" h="193039">
                  <a:moveTo>
                    <a:pt x="667822" y="169451"/>
                  </a:moveTo>
                  <a:lnTo>
                    <a:pt x="680536" y="156741"/>
                  </a:lnTo>
                  <a:lnTo>
                    <a:pt x="683142" y="159545"/>
                  </a:lnTo>
                  <a:lnTo>
                    <a:pt x="676091" y="166784"/>
                  </a:lnTo>
                  <a:lnTo>
                    <a:pt x="670792" y="166784"/>
                  </a:lnTo>
                  <a:lnTo>
                    <a:pt x="667822" y="169451"/>
                  </a:lnTo>
                  <a:close/>
                </a:path>
                <a:path w="772160" h="193039">
                  <a:moveTo>
                    <a:pt x="721315" y="171864"/>
                  </a:moveTo>
                  <a:lnTo>
                    <a:pt x="710215" y="171864"/>
                  </a:lnTo>
                  <a:lnTo>
                    <a:pt x="705216" y="171102"/>
                  </a:lnTo>
                  <a:lnTo>
                    <a:pt x="696588" y="167927"/>
                  </a:lnTo>
                  <a:lnTo>
                    <a:pt x="692950" y="166276"/>
                  </a:lnTo>
                  <a:lnTo>
                    <a:pt x="686300" y="162085"/>
                  </a:lnTo>
                  <a:lnTo>
                    <a:pt x="683248" y="159630"/>
                  </a:lnTo>
                  <a:lnTo>
                    <a:pt x="686054" y="156824"/>
                  </a:lnTo>
                  <a:lnTo>
                    <a:pt x="688694" y="158910"/>
                  </a:lnTo>
                  <a:lnTo>
                    <a:pt x="694811" y="162720"/>
                  </a:lnTo>
                  <a:lnTo>
                    <a:pt x="698200" y="164371"/>
                  </a:lnTo>
                  <a:lnTo>
                    <a:pt x="706136" y="167165"/>
                  </a:lnTo>
                  <a:lnTo>
                    <a:pt x="710683" y="167927"/>
                  </a:lnTo>
                  <a:lnTo>
                    <a:pt x="738056" y="167927"/>
                  </a:lnTo>
                  <a:lnTo>
                    <a:pt x="737191" y="168435"/>
                  </a:lnTo>
                  <a:lnTo>
                    <a:pt x="733899" y="169705"/>
                  </a:lnTo>
                  <a:lnTo>
                    <a:pt x="726013" y="171483"/>
                  </a:lnTo>
                  <a:lnTo>
                    <a:pt x="721315" y="171864"/>
                  </a:lnTo>
                  <a:close/>
                </a:path>
                <a:path w="772160" h="193039">
                  <a:moveTo>
                    <a:pt x="724341" y="184564"/>
                  </a:moveTo>
                  <a:lnTo>
                    <a:pt x="708050" y="184564"/>
                  </a:lnTo>
                  <a:lnTo>
                    <a:pt x="701378" y="183675"/>
                  </a:lnTo>
                  <a:lnTo>
                    <a:pt x="690079" y="179865"/>
                  </a:lnTo>
                  <a:lnTo>
                    <a:pt x="685367" y="177833"/>
                  </a:lnTo>
                  <a:lnTo>
                    <a:pt x="681653" y="175547"/>
                  </a:lnTo>
                  <a:lnTo>
                    <a:pt x="677360" y="173007"/>
                  </a:lnTo>
                  <a:lnTo>
                    <a:pt x="673739" y="170086"/>
                  </a:lnTo>
                  <a:lnTo>
                    <a:pt x="673291" y="169583"/>
                  </a:lnTo>
                  <a:lnTo>
                    <a:pt x="683248" y="159630"/>
                  </a:lnTo>
                  <a:lnTo>
                    <a:pt x="686300" y="162085"/>
                  </a:lnTo>
                  <a:lnTo>
                    <a:pt x="692950" y="166276"/>
                  </a:lnTo>
                  <a:lnTo>
                    <a:pt x="696588" y="167927"/>
                  </a:lnTo>
                  <a:lnTo>
                    <a:pt x="705216" y="171102"/>
                  </a:lnTo>
                  <a:lnTo>
                    <a:pt x="710215" y="171864"/>
                  </a:lnTo>
                  <a:lnTo>
                    <a:pt x="755121" y="171864"/>
                  </a:lnTo>
                  <a:lnTo>
                    <a:pt x="748166" y="177579"/>
                  </a:lnTo>
                  <a:lnTo>
                    <a:pt x="743440" y="179992"/>
                  </a:lnTo>
                  <a:lnTo>
                    <a:pt x="731601" y="183675"/>
                  </a:lnTo>
                  <a:lnTo>
                    <a:pt x="724341" y="184564"/>
                  </a:lnTo>
                  <a:close/>
                </a:path>
                <a:path w="772160" h="193039">
                  <a:moveTo>
                    <a:pt x="670628" y="172245"/>
                  </a:moveTo>
                  <a:lnTo>
                    <a:pt x="667822" y="169451"/>
                  </a:lnTo>
                  <a:lnTo>
                    <a:pt x="670792" y="166784"/>
                  </a:lnTo>
                  <a:lnTo>
                    <a:pt x="673172" y="169451"/>
                  </a:lnTo>
                  <a:lnTo>
                    <a:pt x="673169" y="169705"/>
                  </a:lnTo>
                  <a:lnTo>
                    <a:pt x="670628" y="172245"/>
                  </a:lnTo>
                  <a:close/>
                </a:path>
                <a:path w="772160" h="193039">
                  <a:moveTo>
                    <a:pt x="673291" y="169583"/>
                  </a:moveTo>
                  <a:lnTo>
                    <a:pt x="670792" y="166784"/>
                  </a:lnTo>
                  <a:lnTo>
                    <a:pt x="676091" y="166784"/>
                  </a:lnTo>
                  <a:lnTo>
                    <a:pt x="673291" y="169583"/>
                  </a:lnTo>
                  <a:close/>
                </a:path>
                <a:path w="772160" h="193039">
                  <a:moveTo>
                    <a:pt x="724735" y="188501"/>
                  </a:moveTo>
                  <a:lnTo>
                    <a:pt x="707624" y="188501"/>
                  </a:lnTo>
                  <a:lnTo>
                    <a:pt x="700536" y="187485"/>
                  </a:lnTo>
                  <a:lnTo>
                    <a:pt x="688549" y="183548"/>
                  </a:lnTo>
                  <a:lnTo>
                    <a:pt x="683570" y="181389"/>
                  </a:lnTo>
                  <a:lnTo>
                    <a:pt x="679602" y="178976"/>
                  </a:lnTo>
                  <a:lnTo>
                    <a:pt x="674973" y="176309"/>
                  </a:lnTo>
                  <a:lnTo>
                    <a:pt x="671046" y="173134"/>
                  </a:lnTo>
                  <a:lnTo>
                    <a:pt x="667822" y="169451"/>
                  </a:lnTo>
                  <a:lnTo>
                    <a:pt x="670628" y="172245"/>
                  </a:lnTo>
                  <a:lnTo>
                    <a:pt x="676415" y="172245"/>
                  </a:lnTo>
                  <a:lnTo>
                    <a:pt x="677360" y="173007"/>
                  </a:lnTo>
                  <a:lnTo>
                    <a:pt x="681653" y="175547"/>
                  </a:lnTo>
                  <a:lnTo>
                    <a:pt x="685367" y="177833"/>
                  </a:lnTo>
                  <a:lnTo>
                    <a:pt x="690079" y="179865"/>
                  </a:lnTo>
                  <a:lnTo>
                    <a:pt x="701378" y="183675"/>
                  </a:lnTo>
                  <a:lnTo>
                    <a:pt x="708050" y="184564"/>
                  </a:lnTo>
                  <a:lnTo>
                    <a:pt x="742237" y="184564"/>
                  </a:lnTo>
                  <a:lnTo>
                    <a:pt x="732382" y="187612"/>
                  </a:lnTo>
                  <a:lnTo>
                    <a:pt x="724735" y="188501"/>
                  </a:lnTo>
                  <a:close/>
                </a:path>
                <a:path w="772160" h="193039">
                  <a:moveTo>
                    <a:pt x="676415" y="172245"/>
                  </a:moveTo>
                  <a:lnTo>
                    <a:pt x="670628" y="172245"/>
                  </a:lnTo>
                  <a:lnTo>
                    <a:pt x="673291" y="169583"/>
                  </a:lnTo>
                  <a:lnTo>
                    <a:pt x="673739" y="170086"/>
                  </a:lnTo>
                  <a:lnTo>
                    <a:pt x="676415" y="172245"/>
                  </a:lnTo>
                  <a:close/>
                </a:path>
              </a:pathLst>
            </a:custGeom>
            <a:solidFill>
              <a:srgbClr val="FFFFFF"/>
            </a:solidFill>
          </p:spPr>
          <p:txBody>
            <a:bodyPr wrap="square" lIns="0" tIns="0" rIns="0" bIns="0" rtlCol="0"/>
            <a:lstStyle/>
            <a:p>
              <a:endParaRPr/>
            </a:p>
          </p:txBody>
        </p:sp>
      </p:grpSp>
      <p:sp>
        <p:nvSpPr>
          <p:cNvPr id="47" name="object 47"/>
          <p:cNvSpPr txBox="1"/>
          <p:nvPr/>
        </p:nvSpPr>
        <p:spPr>
          <a:xfrm>
            <a:off x="4600575" y="5778515"/>
            <a:ext cx="301625" cy="254000"/>
          </a:xfrm>
          <a:prstGeom prst="rect">
            <a:avLst/>
          </a:prstGeom>
        </p:spPr>
        <p:txBody>
          <a:bodyPr vert="horz" wrap="square" lIns="0" tIns="12700" rIns="0" bIns="0" rtlCol="0">
            <a:spAutoFit/>
          </a:bodyPr>
          <a:lstStyle/>
          <a:p>
            <a:pPr>
              <a:lnSpc>
                <a:spcPct val="100000"/>
              </a:lnSpc>
              <a:spcBef>
                <a:spcPts val="100"/>
              </a:spcBef>
            </a:pPr>
            <a:r>
              <a:rPr sz="1500" spc="-25" dirty="0">
                <a:solidFill>
                  <a:srgbClr val="BCBED0"/>
                </a:solidFill>
                <a:latin typeface="Trebuchet MS"/>
                <a:cs typeface="Trebuchet MS"/>
              </a:rPr>
              <a:t>115</a:t>
            </a:r>
            <a:endParaRPr sz="1500">
              <a:latin typeface="Trebuchet MS"/>
              <a:cs typeface="Trebuchet MS"/>
            </a:endParaRPr>
          </a:p>
        </p:txBody>
      </p:sp>
      <p:sp>
        <p:nvSpPr>
          <p:cNvPr id="48" name="object 48"/>
          <p:cNvSpPr/>
          <p:nvPr/>
        </p:nvSpPr>
        <p:spPr>
          <a:xfrm>
            <a:off x="6886590" y="5148254"/>
            <a:ext cx="1857375" cy="95250"/>
          </a:xfrm>
          <a:custGeom>
            <a:avLst/>
            <a:gdLst/>
            <a:ahLst/>
            <a:cxnLst/>
            <a:rect l="l" t="t" r="r" b="b"/>
            <a:pathLst>
              <a:path w="1857375" h="95250">
                <a:moveTo>
                  <a:pt x="1857375" y="95250"/>
                </a:moveTo>
                <a:lnTo>
                  <a:pt x="0" y="95250"/>
                </a:lnTo>
                <a:lnTo>
                  <a:pt x="0" y="0"/>
                </a:lnTo>
                <a:lnTo>
                  <a:pt x="1857375" y="0"/>
                </a:lnTo>
                <a:lnTo>
                  <a:pt x="1857375" y="95250"/>
                </a:lnTo>
                <a:close/>
              </a:path>
            </a:pathLst>
          </a:custGeom>
          <a:solidFill>
            <a:srgbClr val="E8C36A"/>
          </a:solidFill>
        </p:spPr>
        <p:txBody>
          <a:bodyPr wrap="square" lIns="0" tIns="0" rIns="0" bIns="0" rtlCol="0"/>
          <a:lstStyle/>
          <a:p>
            <a:endParaRPr/>
          </a:p>
        </p:txBody>
      </p:sp>
      <p:sp>
        <p:nvSpPr>
          <p:cNvPr id="49" name="object 49"/>
          <p:cNvSpPr txBox="1"/>
          <p:nvPr/>
        </p:nvSpPr>
        <p:spPr>
          <a:xfrm>
            <a:off x="6934215" y="5226050"/>
            <a:ext cx="1342390" cy="488950"/>
          </a:xfrm>
          <a:prstGeom prst="rect">
            <a:avLst/>
          </a:prstGeom>
        </p:spPr>
        <p:txBody>
          <a:bodyPr vert="horz" wrap="square" lIns="0" tIns="12700" rIns="0" bIns="0" rtlCol="0">
            <a:spAutoFit/>
          </a:bodyPr>
          <a:lstStyle/>
          <a:p>
            <a:pPr>
              <a:lnSpc>
                <a:spcPts val="2125"/>
              </a:lnSpc>
              <a:spcBef>
                <a:spcPts val="100"/>
              </a:spcBef>
            </a:pPr>
            <a:r>
              <a:rPr sz="2000" spc="-110" dirty="0">
                <a:solidFill>
                  <a:srgbClr val="FFFFFF"/>
                </a:solidFill>
                <a:latin typeface="Trebuchet MS"/>
                <a:cs typeface="Trebuchet MS"/>
              </a:rPr>
              <a:t>Apartamento</a:t>
            </a:r>
            <a:endParaRPr sz="2000" dirty="0">
              <a:latin typeface="Trebuchet MS"/>
              <a:cs typeface="Trebuchet MS"/>
            </a:endParaRPr>
          </a:p>
          <a:p>
            <a:pPr>
              <a:lnSpc>
                <a:spcPts val="1525"/>
              </a:lnSpc>
            </a:pPr>
            <a:r>
              <a:rPr sz="1500" spc="-25" dirty="0">
                <a:solidFill>
                  <a:srgbClr val="BCBED0"/>
                </a:solidFill>
                <a:latin typeface="Trebuchet MS"/>
                <a:cs typeface="Trebuchet MS"/>
              </a:rPr>
              <a:t>60</a:t>
            </a:r>
            <a:endParaRPr sz="1500" dirty="0">
              <a:latin typeface="Trebuchet MS"/>
              <a:cs typeface="Trebuchet MS"/>
            </a:endParaRPr>
          </a:p>
        </p:txBody>
      </p:sp>
      <p:grpSp>
        <p:nvGrpSpPr>
          <p:cNvPr id="50" name="object 50"/>
          <p:cNvGrpSpPr/>
          <p:nvPr/>
        </p:nvGrpSpPr>
        <p:grpSpPr>
          <a:xfrm>
            <a:off x="6886590" y="5843595"/>
            <a:ext cx="1857534" cy="95250"/>
            <a:chOff x="6886590" y="5843595"/>
            <a:chExt cx="1857534" cy="95250"/>
          </a:xfrm>
        </p:grpSpPr>
        <p:sp>
          <p:nvSpPr>
            <p:cNvPr id="51" name="object 51"/>
            <p:cNvSpPr/>
            <p:nvPr/>
          </p:nvSpPr>
          <p:spPr>
            <a:xfrm>
              <a:off x="8589184" y="5843595"/>
              <a:ext cx="154940" cy="95250"/>
            </a:xfrm>
            <a:custGeom>
              <a:avLst/>
              <a:gdLst/>
              <a:ahLst/>
              <a:cxnLst/>
              <a:rect l="l" t="t" r="r" b="b"/>
              <a:pathLst>
                <a:path w="154940" h="95250">
                  <a:moveTo>
                    <a:pt x="0" y="95250"/>
                  </a:moveTo>
                  <a:lnTo>
                    <a:pt x="154781" y="95250"/>
                  </a:lnTo>
                  <a:lnTo>
                    <a:pt x="154781" y="0"/>
                  </a:lnTo>
                  <a:lnTo>
                    <a:pt x="0" y="0"/>
                  </a:lnTo>
                  <a:lnTo>
                    <a:pt x="0" y="95250"/>
                  </a:lnTo>
                  <a:close/>
                </a:path>
              </a:pathLst>
            </a:custGeom>
            <a:solidFill>
              <a:srgbClr val="4A4D56"/>
            </a:solidFill>
          </p:spPr>
          <p:txBody>
            <a:bodyPr wrap="square" lIns="0" tIns="0" rIns="0" bIns="0" rtlCol="0"/>
            <a:lstStyle/>
            <a:p>
              <a:endParaRPr/>
            </a:p>
          </p:txBody>
        </p:sp>
        <p:sp>
          <p:nvSpPr>
            <p:cNvPr id="52" name="object 52"/>
            <p:cNvSpPr/>
            <p:nvPr/>
          </p:nvSpPr>
          <p:spPr>
            <a:xfrm>
              <a:off x="6886590" y="5843595"/>
              <a:ext cx="1857375" cy="95250"/>
            </a:xfrm>
            <a:custGeom>
              <a:avLst/>
              <a:gdLst/>
              <a:ahLst/>
              <a:cxnLst/>
              <a:rect l="l" t="t" r="r" b="b"/>
              <a:pathLst>
                <a:path w="1857375" h="95250">
                  <a:moveTo>
                    <a:pt x="0" y="0"/>
                  </a:moveTo>
                  <a:lnTo>
                    <a:pt x="1857375" y="0"/>
                  </a:lnTo>
                  <a:lnTo>
                    <a:pt x="1857375" y="95250"/>
                  </a:lnTo>
                  <a:lnTo>
                    <a:pt x="0" y="95250"/>
                  </a:lnTo>
                  <a:lnTo>
                    <a:pt x="0" y="0"/>
                  </a:lnTo>
                  <a:close/>
                </a:path>
              </a:pathLst>
            </a:custGeom>
            <a:ln w="9525">
              <a:solidFill>
                <a:srgbClr val="B4B9C2"/>
              </a:solidFill>
            </a:ln>
          </p:spPr>
          <p:txBody>
            <a:bodyPr wrap="square" lIns="0" tIns="0" rIns="0" bIns="0" rtlCol="0"/>
            <a:lstStyle/>
            <a:p>
              <a:endParaRPr/>
            </a:p>
          </p:txBody>
        </p:sp>
        <p:sp>
          <p:nvSpPr>
            <p:cNvPr id="53" name="object 53"/>
            <p:cNvSpPr/>
            <p:nvPr/>
          </p:nvSpPr>
          <p:spPr>
            <a:xfrm>
              <a:off x="6886590" y="5843595"/>
              <a:ext cx="1703070" cy="95250"/>
            </a:xfrm>
            <a:custGeom>
              <a:avLst/>
              <a:gdLst/>
              <a:ahLst/>
              <a:cxnLst/>
              <a:rect l="l" t="t" r="r" b="b"/>
              <a:pathLst>
                <a:path w="1703070" h="95250">
                  <a:moveTo>
                    <a:pt x="1702593" y="95250"/>
                  </a:moveTo>
                  <a:lnTo>
                    <a:pt x="0" y="95250"/>
                  </a:lnTo>
                  <a:lnTo>
                    <a:pt x="0" y="0"/>
                  </a:lnTo>
                  <a:lnTo>
                    <a:pt x="1702593" y="0"/>
                  </a:lnTo>
                  <a:lnTo>
                    <a:pt x="1702593" y="95250"/>
                  </a:lnTo>
                  <a:close/>
                </a:path>
              </a:pathLst>
            </a:custGeom>
            <a:solidFill>
              <a:srgbClr val="E8C36A"/>
            </a:solidFill>
          </p:spPr>
          <p:txBody>
            <a:bodyPr wrap="square" lIns="0" tIns="0" rIns="0" bIns="0" rtlCol="0"/>
            <a:lstStyle/>
            <a:p>
              <a:endParaRPr/>
            </a:p>
          </p:txBody>
        </p:sp>
      </p:grpSp>
      <p:sp>
        <p:nvSpPr>
          <p:cNvPr id="55" name="object 55"/>
          <p:cNvSpPr txBox="1"/>
          <p:nvPr/>
        </p:nvSpPr>
        <p:spPr>
          <a:xfrm>
            <a:off x="6934215" y="6146800"/>
            <a:ext cx="218440" cy="254000"/>
          </a:xfrm>
          <a:prstGeom prst="rect">
            <a:avLst/>
          </a:prstGeom>
        </p:spPr>
        <p:txBody>
          <a:bodyPr vert="horz" wrap="square" lIns="0" tIns="12700" rIns="0" bIns="0" rtlCol="0">
            <a:spAutoFit/>
          </a:bodyPr>
          <a:lstStyle/>
          <a:p>
            <a:pPr>
              <a:lnSpc>
                <a:spcPct val="100000"/>
              </a:lnSpc>
              <a:spcBef>
                <a:spcPts val="100"/>
              </a:spcBef>
            </a:pPr>
            <a:r>
              <a:rPr sz="1500" spc="-25" dirty="0">
                <a:solidFill>
                  <a:srgbClr val="BCBED0"/>
                </a:solidFill>
                <a:latin typeface="Trebuchet MS"/>
                <a:cs typeface="Trebuchet MS"/>
              </a:rPr>
              <a:t>55</a:t>
            </a:r>
            <a:endParaRPr sz="1500" dirty="0">
              <a:latin typeface="Trebuchet MS"/>
              <a:cs typeface="Trebuchet MS"/>
            </a:endParaRPr>
          </a:p>
        </p:txBody>
      </p:sp>
      <p:grpSp>
        <p:nvGrpSpPr>
          <p:cNvPr id="56" name="object 56"/>
          <p:cNvGrpSpPr/>
          <p:nvPr/>
        </p:nvGrpSpPr>
        <p:grpSpPr>
          <a:xfrm>
            <a:off x="9220200" y="4800600"/>
            <a:ext cx="1857375" cy="95250"/>
            <a:chOff x="9220200" y="4800600"/>
            <a:chExt cx="1857375" cy="95250"/>
          </a:xfrm>
        </p:grpSpPr>
        <p:sp>
          <p:nvSpPr>
            <p:cNvPr id="57" name="object 57"/>
            <p:cNvSpPr/>
            <p:nvPr/>
          </p:nvSpPr>
          <p:spPr>
            <a:xfrm>
              <a:off x="10270016" y="4800600"/>
              <a:ext cx="807720" cy="95250"/>
            </a:xfrm>
            <a:custGeom>
              <a:avLst/>
              <a:gdLst/>
              <a:ahLst/>
              <a:cxnLst/>
              <a:rect l="l" t="t" r="r" b="b"/>
              <a:pathLst>
                <a:path w="807720" h="95250">
                  <a:moveTo>
                    <a:pt x="0" y="95250"/>
                  </a:moveTo>
                  <a:lnTo>
                    <a:pt x="807558" y="95250"/>
                  </a:lnTo>
                  <a:lnTo>
                    <a:pt x="807558" y="0"/>
                  </a:lnTo>
                  <a:lnTo>
                    <a:pt x="0" y="0"/>
                  </a:lnTo>
                  <a:lnTo>
                    <a:pt x="0" y="95250"/>
                  </a:lnTo>
                  <a:close/>
                </a:path>
              </a:pathLst>
            </a:custGeom>
            <a:solidFill>
              <a:srgbClr val="4A4D56"/>
            </a:solidFill>
          </p:spPr>
          <p:txBody>
            <a:bodyPr wrap="square" lIns="0" tIns="0" rIns="0" bIns="0" rtlCol="0"/>
            <a:lstStyle/>
            <a:p>
              <a:endParaRPr/>
            </a:p>
          </p:txBody>
        </p:sp>
        <p:sp>
          <p:nvSpPr>
            <p:cNvPr id="58" name="object 58"/>
            <p:cNvSpPr/>
            <p:nvPr/>
          </p:nvSpPr>
          <p:spPr>
            <a:xfrm>
              <a:off x="9220200" y="4800600"/>
              <a:ext cx="1050290" cy="95250"/>
            </a:xfrm>
            <a:custGeom>
              <a:avLst/>
              <a:gdLst/>
              <a:ahLst/>
              <a:cxnLst/>
              <a:rect l="l" t="t" r="r" b="b"/>
              <a:pathLst>
                <a:path w="1050290" h="95250">
                  <a:moveTo>
                    <a:pt x="1049816" y="95250"/>
                  </a:moveTo>
                  <a:lnTo>
                    <a:pt x="0" y="95250"/>
                  </a:lnTo>
                  <a:lnTo>
                    <a:pt x="0" y="0"/>
                  </a:lnTo>
                  <a:lnTo>
                    <a:pt x="1049816" y="0"/>
                  </a:lnTo>
                  <a:lnTo>
                    <a:pt x="1049816" y="95250"/>
                  </a:lnTo>
                  <a:close/>
                </a:path>
              </a:pathLst>
            </a:custGeom>
            <a:solidFill>
              <a:srgbClr val="E8C36A"/>
            </a:solidFill>
          </p:spPr>
          <p:txBody>
            <a:bodyPr wrap="square" lIns="0" tIns="0" rIns="0" bIns="0" rtlCol="0"/>
            <a:lstStyle/>
            <a:p>
              <a:endParaRPr/>
            </a:p>
          </p:txBody>
        </p:sp>
      </p:grpSp>
      <p:sp>
        <p:nvSpPr>
          <p:cNvPr id="59" name="object 59"/>
          <p:cNvSpPr txBox="1"/>
          <p:nvPr/>
        </p:nvSpPr>
        <p:spPr>
          <a:xfrm>
            <a:off x="9267825" y="4921250"/>
            <a:ext cx="509270" cy="488950"/>
          </a:xfrm>
          <a:prstGeom prst="rect">
            <a:avLst/>
          </a:prstGeom>
        </p:spPr>
        <p:txBody>
          <a:bodyPr vert="horz" wrap="square" lIns="0" tIns="12700" rIns="0" bIns="0" rtlCol="0">
            <a:spAutoFit/>
          </a:bodyPr>
          <a:lstStyle/>
          <a:p>
            <a:pPr>
              <a:lnSpc>
                <a:spcPts val="2125"/>
              </a:lnSpc>
              <a:spcBef>
                <a:spcPts val="100"/>
              </a:spcBef>
            </a:pPr>
            <a:r>
              <a:rPr sz="2000" spc="-60" dirty="0">
                <a:solidFill>
                  <a:srgbClr val="FFFFFF"/>
                </a:solidFill>
                <a:latin typeface="Trebuchet MS"/>
                <a:cs typeface="Trebuchet MS"/>
              </a:rPr>
              <a:t>2021</a:t>
            </a:r>
            <a:endParaRPr sz="2000" dirty="0">
              <a:latin typeface="Trebuchet MS"/>
              <a:cs typeface="Trebuchet MS"/>
            </a:endParaRPr>
          </a:p>
          <a:p>
            <a:pPr>
              <a:lnSpc>
                <a:spcPts val="1525"/>
              </a:lnSpc>
            </a:pPr>
            <a:r>
              <a:rPr sz="1500" spc="-25" dirty="0">
                <a:solidFill>
                  <a:srgbClr val="BCBED0"/>
                </a:solidFill>
                <a:latin typeface="Trebuchet MS"/>
                <a:cs typeface="Trebuchet MS"/>
              </a:rPr>
              <a:t>13</a:t>
            </a:r>
            <a:endParaRPr sz="1500" dirty="0">
              <a:latin typeface="Trebuchet MS"/>
              <a:cs typeface="Trebuchet MS"/>
            </a:endParaRPr>
          </a:p>
        </p:txBody>
      </p:sp>
      <p:sp>
        <p:nvSpPr>
          <p:cNvPr id="60" name="object 60"/>
          <p:cNvSpPr/>
          <p:nvPr/>
        </p:nvSpPr>
        <p:spPr>
          <a:xfrm>
            <a:off x="9220200" y="5495940"/>
            <a:ext cx="1857375" cy="95250"/>
          </a:xfrm>
          <a:custGeom>
            <a:avLst/>
            <a:gdLst/>
            <a:ahLst/>
            <a:cxnLst/>
            <a:rect l="l" t="t" r="r" b="b"/>
            <a:pathLst>
              <a:path w="1857375" h="95250">
                <a:moveTo>
                  <a:pt x="1857375" y="95250"/>
                </a:moveTo>
                <a:lnTo>
                  <a:pt x="0" y="95250"/>
                </a:lnTo>
                <a:lnTo>
                  <a:pt x="0" y="0"/>
                </a:lnTo>
                <a:lnTo>
                  <a:pt x="1857375" y="0"/>
                </a:lnTo>
                <a:lnTo>
                  <a:pt x="1857375" y="95250"/>
                </a:lnTo>
                <a:close/>
              </a:path>
            </a:pathLst>
          </a:custGeom>
          <a:solidFill>
            <a:srgbClr val="E8C36A"/>
          </a:solidFill>
        </p:spPr>
        <p:txBody>
          <a:bodyPr wrap="square" lIns="0" tIns="0" rIns="0" bIns="0" rtlCol="0"/>
          <a:lstStyle/>
          <a:p>
            <a:endParaRPr/>
          </a:p>
        </p:txBody>
      </p:sp>
      <p:sp>
        <p:nvSpPr>
          <p:cNvPr id="61" name="object 61"/>
          <p:cNvSpPr txBox="1"/>
          <p:nvPr/>
        </p:nvSpPr>
        <p:spPr>
          <a:xfrm>
            <a:off x="9267825" y="5607050"/>
            <a:ext cx="509270" cy="488950"/>
          </a:xfrm>
          <a:prstGeom prst="rect">
            <a:avLst/>
          </a:prstGeom>
        </p:spPr>
        <p:txBody>
          <a:bodyPr vert="horz" wrap="square" lIns="0" tIns="12700" rIns="0" bIns="0" rtlCol="0">
            <a:spAutoFit/>
          </a:bodyPr>
          <a:lstStyle/>
          <a:p>
            <a:pPr>
              <a:lnSpc>
                <a:spcPts val="2125"/>
              </a:lnSpc>
              <a:spcBef>
                <a:spcPts val="100"/>
              </a:spcBef>
            </a:pPr>
            <a:r>
              <a:rPr sz="2000" spc="-60" dirty="0">
                <a:solidFill>
                  <a:srgbClr val="FFFFFF"/>
                </a:solidFill>
                <a:latin typeface="Trebuchet MS"/>
                <a:cs typeface="Trebuchet MS"/>
              </a:rPr>
              <a:t>2022</a:t>
            </a:r>
            <a:endParaRPr sz="2000" dirty="0">
              <a:latin typeface="Trebuchet MS"/>
              <a:cs typeface="Trebuchet MS"/>
            </a:endParaRPr>
          </a:p>
          <a:p>
            <a:pPr>
              <a:lnSpc>
                <a:spcPts val="1525"/>
              </a:lnSpc>
            </a:pPr>
            <a:r>
              <a:rPr sz="1500" spc="-25" dirty="0">
                <a:solidFill>
                  <a:srgbClr val="BCBED0"/>
                </a:solidFill>
                <a:latin typeface="Trebuchet MS"/>
                <a:cs typeface="Trebuchet MS"/>
              </a:rPr>
              <a:t>23</a:t>
            </a:r>
            <a:endParaRPr sz="1500" dirty="0">
              <a:latin typeface="Trebuchet MS"/>
              <a:cs typeface="Trebuchet MS"/>
            </a:endParaRPr>
          </a:p>
        </p:txBody>
      </p:sp>
      <p:grpSp>
        <p:nvGrpSpPr>
          <p:cNvPr id="62" name="object 62"/>
          <p:cNvGrpSpPr/>
          <p:nvPr/>
        </p:nvGrpSpPr>
        <p:grpSpPr>
          <a:xfrm>
            <a:off x="9220200" y="6191250"/>
            <a:ext cx="1857375" cy="95250"/>
            <a:chOff x="9220200" y="6191250"/>
            <a:chExt cx="1857375" cy="95250"/>
          </a:xfrm>
        </p:grpSpPr>
        <p:sp>
          <p:nvSpPr>
            <p:cNvPr id="63" name="object 63"/>
            <p:cNvSpPr/>
            <p:nvPr/>
          </p:nvSpPr>
          <p:spPr>
            <a:xfrm>
              <a:off x="10754553" y="6191250"/>
              <a:ext cx="323215" cy="95250"/>
            </a:xfrm>
            <a:custGeom>
              <a:avLst/>
              <a:gdLst/>
              <a:ahLst/>
              <a:cxnLst/>
              <a:rect l="l" t="t" r="r" b="b"/>
              <a:pathLst>
                <a:path w="323215" h="95250">
                  <a:moveTo>
                    <a:pt x="0" y="95250"/>
                  </a:moveTo>
                  <a:lnTo>
                    <a:pt x="323021" y="95250"/>
                  </a:lnTo>
                  <a:lnTo>
                    <a:pt x="323021" y="0"/>
                  </a:lnTo>
                  <a:lnTo>
                    <a:pt x="0" y="0"/>
                  </a:lnTo>
                  <a:lnTo>
                    <a:pt x="0" y="95250"/>
                  </a:lnTo>
                  <a:close/>
                </a:path>
              </a:pathLst>
            </a:custGeom>
            <a:solidFill>
              <a:srgbClr val="4A4D56"/>
            </a:solidFill>
          </p:spPr>
          <p:txBody>
            <a:bodyPr wrap="square" lIns="0" tIns="0" rIns="0" bIns="0" rtlCol="0"/>
            <a:lstStyle/>
            <a:p>
              <a:endParaRPr/>
            </a:p>
          </p:txBody>
        </p:sp>
        <p:sp>
          <p:nvSpPr>
            <p:cNvPr id="64" name="object 64"/>
            <p:cNvSpPr/>
            <p:nvPr/>
          </p:nvSpPr>
          <p:spPr>
            <a:xfrm>
              <a:off x="9220200" y="6191250"/>
              <a:ext cx="1534795" cy="95250"/>
            </a:xfrm>
            <a:custGeom>
              <a:avLst/>
              <a:gdLst/>
              <a:ahLst/>
              <a:cxnLst/>
              <a:rect l="l" t="t" r="r" b="b"/>
              <a:pathLst>
                <a:path w="1534795" h="95250">
                  <a:moveTo>
                    <a:pt x="1534353" y="95250"/>
                  </a:moveTo>
                  <a:lnTo>
                    <a:pt x="0" y="95250"/>
                  </a:lnTo>
                  <a:lnTo>
                    <a:pt x="0" y="0"/>
                  </a:lnTo>
                  <a:lnTo>
                    <a:pt x="1534353" y="0"/>
                  </a:lnTo>
                  <a:lnTo>
                    <a:pt x="1534353" y="95250"/>
                  </a:lnTo>
                  <a:close/>
                </a:path>
              </a:pathLst>
            </a:custGeom>
            <a:solidFill>
              <a:srgbClr val="E8C36A"/>
            </a:solidFill>
          </p:spPr>
          <p:txBody>
            <a:bodyPr wrap="square" lIns="0" tIns="0" rIns="0" bIns="0" rtlCol="0"/>
            <a:lstStyle/>
            <a:p>
              <a:endParaRPr/>
            </a:p>
          </p:txBody>
        </p:sp>
      </p:grpSp>
      <p:sp>
        <p:nvSpPr>
          <p:cNvPr id="65" name="object 65"/>
          <p:cNvSpPr txBox="1"/>
          <p:nvPr/>
        </p:nvSpPr>
        <p:spPr>
          <a:xfrm>
            <a:off x="9267825" y="6292850"/>
            <a:ext cx="509270" cy="488950"/>
          </a:xfrm>
          <a:prstGeom prst="rect">
            <a:avLst/>
          </a:prstGeom>
        </p:spPr>
        <p:txBody>
          <a:bodyPr vert="horz" wrap="square" lIns="0" tIns="12700" rIns="0" bIns="0" rtlCol="0">
            <a:spAutoFit/>
          </a:bodyPr>
          <a:lstStyle/>
          <a:p>
            <a:pPr>
              <a:lnSpc>
                <a:spcPts val="2125"/>
              </a:lnSpc>
              <a:spcBef>
                <a:spcPts val="100"/>
              </a:spcBef>
            </a:pPr>
            <a:r>
              <a:rPr sz="2000" spc="-60" dirty="0">
                <a:solidFill>
                  <a:srgbClr val="FFFFFF"/>
                </a:solidFill>
                <a:latin typeface="Trebuchet MS"/>
                <a:cs typeface="Trebuchet MS"/>
              </a:rPr>
              <a:t>2023</a:t>
            </a:r>
            <a:endParaRPr sz="2000" dirty="0">
              <a:latin typeface="Trebuchet MS"/>
              <a:cs typeface="Trebuchet MS"/>
            </a:endParaRPr>
          </a:p>
          <a:p>
            <a:pPr>
              <a:lnSpc>
                <a:spcPts val="1525"/>
              </a:lnSpc>
            </a:pPr>
            <a:r>
              <a:rPr sz="1500" spc="-25" dirty="0">
                <a:solidFill>
                  <a:srgbClr val="BCBED0"/>
                </a:solidFill>
                <a:latin typeface="Trebuchet MS"/>
                <a:cs typeface="Trebuchet MS"/>
              </a:rPr>
              <a:t>19</a:t>
            </a:r>
            <a:endParaRPr sz="1500" dirty="0">
              <a:latin typeface="Trebuchet MS"/>
              <a:cs typeface="Trebuchet MS"/>
            </a:endParaRPr>
          </a:p>
        </p:txBody>
      </p:sp>
      <p:sp>
        <p:nvSpPr>
          <p:cNvPr id="66" name="object 66"/>
          <p:cNvSpPr/>
          <p:nvPr/>
        </p:nvSpPr>
        <p:spPr>
          <a:xfrm>
            <a:off x="4314840" y="3800490"/>
            <a:ext cx="7810500" cy="571500"/>
          </a:xfrm>
          <a:custGeom>
            <a:avLst/>
            <a:gdLst/>
            <a:ahLst/>
            <a:cxnLst/>
            <a:rect l="l" t="t" r="r" b="b"/>
            <a:pathLst>
              <a:path w="7810500" h="571500">
                <a:moveTo>
                  <a:pt x="7810500" y="571500"/>
                </a:moveTo>
                <a:lnTo>
                  <a:pt x="0" y="571500"/>
                </a:lnTo>
                <a:lnTo>
                  <a:pt x="0" y="0"/>
                </a:lnTo>
                <a:lnTo>
                  <a:pt x="7810500" y="0"/>
                </a:lnTo>
                <a:lnTo>
                  <a:pt x="7810500" y="571500"/>
                </a:lnTo>
                <a:close/>
              </a:path>
            </a:pathLst>
          </a:custGeom>
          <a:solidFill>
            <a:srgbClr val="3A3D46"/>
          </a:solidFill>
        </p:spPr>
        <p:txBody>
          <a:bodyPr wrap="square" lIns="0" tIns="0" rIns="0" bIns="0" rtlCol="0"/>
          <a:lstStyle/>
          <a:p>
            <a:endParaRPr/>
          </a:p>
        </p:txBody>
      </p:sp>
      <p:sp>
        <p:nvSpPr>
          <p:cNvPr id="67" name="object 67"/>
          <p:cNvSpPr txBox="1"/>
          <p:nvPr/>
        </p:nvSpPr>
        <p:spPr>
          <a:xfrm>
            <a:off x="6886590" y="3811510"/>
            <a:ext cx="1896110" cy="513715"/>
          </a:xfrm>
          <a:prstGeom prst="rect">
            <a:avLst/>
          </a:prstGeom>
        </p:spPr>
        <p:txBody>
          <a:bodyPr vert="horz" wrap="square" lIns="0" tIns="36195" rIns="0" bIns="0" rtlCol="0">
            <a:spAutoFit/>
          </a:bodyPr>
          <a:lstStyle/>
          <a:p>
            <a:pPr>
              <a:lnSpc>
                <a:spcPct val="100000"/>
              </a:lnSpc>
              <a:spcBef>
                <a:spcPts val="285"/>
              </a:spcBef>
              <a:tabLst>
                <a:tab pos="1751964" algn="l"/>
              </a:tabLst>
            </a:pPr>
            <a:r>
              <a:rPr sz="1400" b="1" u="heavy" spc="-20" dirty="0">
                <a:solidFill>
                  <a:srgbClr val="FFFFFF"/>
                </a:solidFill>
                <a:uFill>
                  <a:solidFill>
                    <a:srgbClr val="E8C36A"/>
                  </a:solidFill>
                </a:uFill>
                <a:latin typeface="Segoe UI"/>
                <a:cs typeface="Segoe UI"/>
              </a:rPr>
              <a:t>tipo</a:t>
            </a:r>
            <a:r>
              <a:rPr sz="1400" b="1" u="heavy" dirty="0">
                <a:solidFill>
                  <a:srgbClr val="FFFFFF"/>
                </a:solidFill>
                <a:uFill>
                  <a:solidFill>
                    <a:srgbClr val="E8C36A"/>
                  </a:solidFill>
                </a:uFill>
                <a:latin typeface="Segoe UI"/>
                <a:cs typeface="Segoe UI"/>
              </a:rPr>
              <a:t>	</a:t>
            </a:r>
            <a:r>
              <a:rPr sz="2250" u="heavy" spc="-75" baseline="-5555" dirty="0">
                <a:solidFill>
                  <a:srgbClr val="299D8F"/>
                </a:solidFill>
                <a:uFill>
                  <a:solidFill>
                    <a:srgbClr val="E8C36A"/>
                  </a:solidFill>
                </a:uFill>
                <a:latin typeface="Segoe UI"/>
                <a:cs typeface="Segoe UI"/>
              </a:rPr>
              <a:t>×</a:t>
            </a:r>
            <a:endParaRPr sz="2250" baseline="-5555" dirty="0">
              <a:latin typeface="Segoe UI"/>
              <a:cs typeface="Segoe UI"/>
            </a:endParaRPr>
          </a:p>
          <a:p>
            <a:pPr>
              <a:lnSpc>
                <a:spcPct val="100000"/>
              </a:lnSpc>
              <a:spcBef>
                <a:spcPts val="175"/>
              </a:spcBef>
            </a:pPr>
            <a:r>
              <a:rPr sz="1400" b="1" spc="-20" dirty="0">
                <a:solidFill>
                  <a:srgbClr val="BCBED0"/>
                </a:solidFill>
                <a:latin typeface="Trebuchet MS"/>
                <a:cs typeface="Trebuchet MS"/>
              </a:rPr>
              <a:t>Casa</a:t>
            </a:r>
            <a:endParaRPr sz="1400" b="1" dirty="0">
              <a:latin typeface="Trebuchet MS"/>
              <a:cs typeface="Trebuchet MS"/>
            </a:endParaRPr>
          </a:p>
        </p:txBody>
      </p:sp>
      <p:sp>
        <p:nvSpPr>
          <p:cNvPr id="68" name="object 68"/>
          <p:cNvSpPr txBox="1"/>
          <p:nvPr/>
        </p:nvSpPr>
        <p:spPr>
          <a:xfrm>
            <a:off x="9220200" y="3835400"/>
            <a:ext cx="1896110" cy="254000"/>
          </a:xfrm>
          <a:prstGeom prst="rect">
            <a:avLst/>
          </a:prstGeom>
        </p:spPr>
        <p:txBody>
          <a:bodyPr vert="horz" wrap="square" lIns="0" tIns="12700" rIns="0" bIns="0" rtlCol="0">
            <a:spAutoFit/>
          </a:bodyPr>
          <a:lstStyle/>
          <a:p>
            <a:pPr>
              <a:lnSpc>
                <a:spcPct val="100000"/>
              </a:lnSpc>
              <a:spcBef>
                <a:spcPts val="100"/>
              </a:spcBef>
              <a:tabLst>
                <a:tab pos="1751964" algn="l"/>
              </a:tabLst>
            </a:pPr>
            <a:r>
              <a:rPr sz="1400" b="1" u="heavy" spc="-25" dirty="0">
                <a:solidFill>
                  <a:srgbClr val="FFFFFF"/>
                </a:solidFill>
                <a:uFill>
                  <a:solidFill>
                    <a:srgbClr val="E8C36A"/>
                  </a:solidFill>
                </a:uFill>
                <a:latin typeface="Segoe UI"/>
                <a:cs typeface="Segoe UI"/>
              </a:rPr>
              <a:t>Ano</a:t>
            </a:r>
            <a:r>
              <a:rPr sz="1400" b="1" u="heavy" dirty="0">
                <a:solidFill>
                  <a:srgbClr val="FFFFFF"/>
                </a:solidFill>
                <a:uFill>
                  <a:solidFill>
                    <a:srgbClr val="E8C36A"/>
                  </a:solidFill>
                </a:uFill>
                <a:latin typeface="Segoe UI"/>
                <a:cs typeface="Segoe UI"/>
              </a:rPr>
              <a:t>	</a:t>
            </a:r>
            <a:r>
              <a:rPr sz="2250" u="heavy" spc="-75" baseline="-5555" dirty="0">
                <a:solidFill>
                  <a:srgbClr val="299D8F"/>
                </a:solidFill>
                <a:uFill>
                  <a:solidFill>
                    <a:srgbClr val="E8C36A"/>
                  </a:solidFill>
                </a:uFill>
                <a:latin typeface="Segoe UI"/>
                <a:cs typeface="Segoe UI"/>
              </a:rPr>
              <a:t>×</a:t>
            </a:r>
            <a:endParaRPr sz="2250" baseline="-5555">
              <a:latin typeface="Segoe UI"/>
              <a:cs typeface="Segoe UI"/>
            </a:endParaRPr>
          </a:p>
        </p:txBody>
      </p:sp>
      <p:sp>
        <p:nvSpPr>
          <p:cNvPr id="69" name="object 49"/>
          <p:cNvSpPr txBox="1"/>
          <p:nvPr/>
        </p:nvSpPr>
        <p:spPr>
          <a:xfrm>
            <a:off x="6905942" y="1880154"/>
            <a:ext cx="1342390" cy="282129"/>
          </a:xfrm>
          <a:prstGeom prst="rect">
            <a:avLst/>
          </a:prstGeom>
        </p:spPr>
        <p:txBody>
          <a:bodyPr vert="horz" wrap="square" lIns="0" tIns="12700" rIns="0" bIns="0" rtlCol="0">
            <a:spAutoFit/>
          </a:bodyPr>
          <a:lstStyle/>
          <a:p>
            <a:pPr>
              <a:lnSpc>
                <a:spcPts val="2125"/>
              </a:lnSpc>
              <a:spcBef>
                <a:spcPts val="100"/>
              </a:spcBef>
            </a:pPr>
            <a:r>
              <a:rPr sz="2000" spc="-110" dirty="0">
                <a:solidFill>
                  <a:srgbClr val="FFFFFF"/>
                </a:solidFill>
                <a:latin typeface="Trebuchet MS"/>
                <a:cs typeface="Trebuchet MS"/>
              </a:rPr>
              <a:t>Apartamento</a:t>
            </a:r>
            <a:endParaRPr sz="2000" dirty="0">
              <a:latin typeface="Trebuchet MS"/>
              <a:cs typeface="Trebuchet MS"/>
            </a:endParaRPr>
          </a:p>
        </p:txBody>
      </p:sp>
      <p:sp>
        <p:nvSpPr>
          <p:cNvPr id="70" name="object 24"/>
          <p:cNvSpPr txBox="1"/>
          <p:nvPr/>
        </p:nvSpPr>
        <p:spPr>
          <a:xfrm>
            <a:off x="6905942" y="5938845"/>
            <a:ext cx="507365" cy="282129"/>
          </a:xfrm>
          <a:prstGeom prst="rect">
            <a:avLst/>
          </a:prstGeom>
        </p:spPr>
        <p:txBody>
          <a:bodyPr vert="horz" wrap="square" lIns="0" tIns="12700" rIns="0" bIns="0" rtlCol="0">
            <a:spAutoFit/>
          </a:bodyPr>
          <a:lstStyle/>
          <a:p>
            <a:pPr>
              <a:lnSpc>
                <a:spcPts val="2125"/>
              </a:lnSpc>
              <a:spcBef>
                <a:spcPts val="100"/>
              </a:spcBef>
            </a:pPr>
            <a:r>
              <a:rPr sz="2000" spc="-50" dirty="0">
                <a:solidFill>
                  <a:srgbClr val="FFFFFF"/>
                </a:solidFill>
                <a:latin typeface="Trebuchet MS"/>
                <a:cs typeface="Trebuchet MS"/>
              </a:rPr>
              <a:t>Casa</a:t>
            </a:r>
            <a:endParaRPr sz="2000" dirty="0">
              <a:latin typeface="Trebuchet MS"/>
              <a:cs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62A33"/>
        </a:solidFill>
        <a:effectLst/>
      </p:bgPr>
    </p:bg>
    <p:spTree>
      <p:nvGrpSpPr>
        <p:cNvPr id="1" name=""/>
        <p:cNvGrpSpPr/>
        <p:nvPr/>
      </p:nvGrpSpPr>
      <p:grpSpPr>
        <a:xfrm>
          <a:off x="0" y="0"/>
          <a:ext cx="0" cy="0"/>
          <a:chOff x="0" y="0"/>
          <a:chExt cx="0" cy="0"/>
        </a:xfrm>
      </p:grpSpPr>
      <p:sp>
        <p:nvSpPr>
          <p:cNvPr id="15" name="Retângulo: Cantos Arredondados 14">
            <a:extLst>
              <a:ext uri="{FF2B5EF4-FFF2-40B4-BE49-F238E27FC236}">
                <a16:creationId xmlns:a16="http://schemas.microsoft.com/office/drawing/2014/main" id="{15C41783-3787-6F21-A593-5E20463D452C}"/>
              </a:ext>
            </a:extLst>
          </p:cNvPr>
          <p:cNvSpPr/>
          <p:nvPr/>
        </p:nvSpPr>
        <p:spPr>
          <a:xfrm>
            <a:off x="2139437" y="3665151"/>
            <a:ext cx="1170751" cy="1070849"/>
          </a:xfrm>
          <a:prstGeom prst="roundRect">
            <a:avLst/>
          </a:prstGeom>
          <a:solidFill>
            <a:srgbClr val="24A48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48690" rtl="0"/>
            <a:endParaRPr lang="pt-BR" sz="1868" kern="1200" dirty="0">
              <a:solidFill>
                <a:prstClr val="white"/>
              </a:solidFill>
              <a:latin typeface="Calibri" panose="020F0502020204030204"/>
            </a:endParaRPr>
          </a:p>
        </p:txBody>
      </p:sp>
      <p:sp>
        <p:nvSpPr>
          <p:cNvPr id="25" name="CaixaDeTexto 24">
            <a:extLst>
              <a:ext uri="{FF2B5EF4-FFF2-40B4-BE49-F238E27FC236}">
                <a16:creationId xmlns:a16="http://schemas.microsoft.com/office/drawing/2014/main" id="{CB11170E-C586-A922-BECB-C136427F88F4}"/>
              </a:ext>
            </a:extLst>
          </p:cNvPr>
          <p:cNvSpPr txBox="1"/>
          <p:nvPr/>
        </p:nvSpPr>
        <p:spPr>
          <a:xfrm>
            <a:off x="6027214" y="1227564"/>
            <a:ext cx="5842794" cy="559605"/>
          </a:xfrm>
          <a:prstGeom prst="rect">
            <a:avLst/>
          </a:prstGeom>
          <a:noFill/>
        </p:spPr>
        <p:txBody>
          <a:bodyPr wrap="square" rtlCol="0">
            <a:spAutoFit/>
          </a:bodyPr>
          <a:lstStyle/>
          <a:p>
            <a:pPr algn="l" defTabSz="948690" rtl="0"/>
            <a:r>
              <a:rPr lang="pt-BR" sz="2905" b="1" kern="1200" dirty="0">
                <a:solidFill>
                  <a:prstClr val="white"/>
                </a:solidFill>
                <a:latin typeface="Calibri" panose="020F0502020204030204"/>
                <a:ea typeface="+mn-ea"/>
                <a:cs typeface="+mn-cs"/>
              </a:rPr>
              <a:t>O que podemos tomar de decisão?</a:t>
            </a:r>
          </a:p>
        </p:txBody>
      </p:sp>
      <p:sp>
        <p:nvSpPr>
          <p:cNvPr id="26" name="CaixaDeTexto 25">
            <a:extLst>
              <a:ext uri="{FF2B5EF4-FFF2-40B4-BE49-F238E27FC236}">
                <a16:creationId xmlns:a16="http://schemas.microsoft.com/office/drawing/2014/main" id="{11DA9AFA-4136-D863-7F5F-AA0ED957A593}"/>
              </a:ext>
            </a:extLst>
          </p:cNvPr>
          <p:cNvSpPr txBox="1"/>
          <p:nvPr/>
        </p:nvSpPr>
        <p:spPr>
          <a:xfrm>
            <a:off x="6186851" y="4751121"/>
            <a:ext cx="5178627" cy="1487224"/>
          </a:xfrm>
          <a:prstGeom prst="rect">
            <a:avLst/>
          </a:prstGeom>
          <a:noFill/>
        </p:spPr>
        <p:txBody>
          <a:bodyPr wrap="square" rtlCol="0">
            <a:spAutoFit/>
          </a:bodyPr>
          <a:lstStyle/>
          <a:p>
            <a:pPr algn="ctr" defTabSz="948690" rtl="0"/>
            <a:r>
              <a:rPr lang="pt-BR" sz="2075" b="1" kern="1200" dirty="0">
                <a:solidFill>
                  <a:prstClr val="white"/>
                </a:solidFill>
                <a:latin typeface="Söhne"/>
                <a:ea typeface="+mn-ea"/>
                <a:cs typeface="+mn-cs"/>
              </a:rPr>
              <a:t>Antecipação de Tendências Futuras</a:t>
            </a:r>
          </a:p>
          <a:p>
            <a:pPr algn="ctr" defTabSz="948690" rtl="0"/>
            <a:r>
              <a:rPr lang="pt-BR" sz="1660" kern="1200" dirty="0">
                <a:solidFill>
                  <a:srgbClr val="ECECF1"/>
                </a:solidFill>
                <a:latin typeface="Söhne"/>
                <a:ea typeface="+mn-ea"/>
                <a:cs typeface="+mn-cs"/>
              </a:rPr>
              <a:t>Use as tendências históricas para antecipar padrões futuros. Se, por exemplo, o aumento nas visitas continuar, será preciso preparar estratégias para lidar com um aumento potencial na demanda de visitações.</a:t>
            </a:r>
            <a:endParaRPr lang="pt-BR" sz="1660" kern="1200" dirty="0">
              <a:solidFill>
                <a:prstClr val="white"/>
              </a:solidFill>
              <a:latin typeface="Calibri" panose="020F0502020204030204"/>
              <a:ea typeface="+mn-ea"/>
              <a:cs typeface="+mn-cs"/>
            </a:endParaRPr>
          </a:p>
        </p:txBody>
      </p:sp>
      <p:sp>
        <p:nvSpPr>
          <p:cNvPr id="27" name="CaixaDeTexto 26">
            <a:extLst>
              <a:ext uri="{FF2B5EF4-FFF2-40B4-BE49-F238E27FC236}">
                <a16:creationId xmlns:a16="http://schemas.microsoft.com/office/drawing/2014/main" id="{29637E06-F4F4-65B3-57CA-74564A8B2F36}"/>
              </a:ext>
            </a:extLst>
          </p:cNvPr>
          <p:cNvSpPr txBox="1"/>
          <p:nvPr/>
        </p:nvSpPr>
        <p:spPr>
          <a:xfrm>
            <a:off x="6186851" y="2481094"/>
            <a:ext cx="5178627" cy="1752259"/>
          </a:xfrm>
          <a:prstGeom prst="rect">
            <a:avLst/>
          </a:prstGeom>
          <a:noFill/>
        </p:spPr>
        <p:txBody>
          <a:bodyPr wrap="square" rtlCol="0">
            <a:spAutoFit/>
          </a:bodyPr>
          <a:lstStyle/>
          <a:p>
            <a:pPr algn="ctr" defTabSz="948690" rtl="0"/>
            <a:r>
              <a:rPr lang="pt-BR" sz="2075" b="1" kern="1200" dirty="0">
                <a:solidFill>
                  <a:prstClr val="white"/>
                </a:solidFill>
                <a:latin typeface="Söhne"/>
                <a:ea typeface="+mn-ea"/>
                <a:cs typeface="+mn-cs"/>
              </a:rPr>
              <a:t>Tendência de Crescimento Geral</a:t>
            </a:r>
          </a:p>
          <a:p>
            <a:pPr algn="ctr" defTabSz="948690" rtl="0"/>
            <a:r>
              <a:rPr lang="pt-BR" sz="1660" kern="1200" dirty="0">
                <a:solidFill>
                  <a:srgbClr val="ECECF1"/>
                </a:solidFill>
                <a:latin typeface="Söhne"/>
                <a:ea typeface="+mn-ea"/>
                <a:cs typeface="+mn-cs"/>
              </a:rPr>
              <a:t>A análise do número total de visitações ao longo dos anos indica uma tendência de crescimento, passando de 12 visitas em 2021 para 26 visitas em 2023. Isso sugere um aumento no interesse e na procura pelos imóveis que você oferece.</a:t>
            </a:r>
            <a:endParaRPr lang="pt-BR" sz="1660" kern="1200" dirty="0">
              <a:solidFill>
                <a:prstClr val="white"/>
              </a:solidFill>
              <a:latin typeface="Calibri" panose="020F0502020204030204"/>
              <a:ea typeface="+mn-ea"/>
              <a:cs typeface="+mn-cs"/>
            </a:endParaRPr>
          </a:p>
        </p:txBody>
      </p:sp>
      <p:pic>
        <p:nvPicPr>
          <p:cNvPr id="3" name="Imagem 2">
            <a:extLst>
              <a:ext uri="{FF2B5EF4-FFF2-40B4-BE49-F238E27FC236}">
                <a16:creationId xmlns:a16="http://schemas.microsoft.com/office/drawing/2014/main" id="{FB1AEC29-F0F0-C231-BCDA-B19C19C9649E}"/>
              </a:ext>
            </a:extLst>
          </p:cNvPr>
          <p:cNvPicPr>
            <a:picLocks noChangeAspect="1"/>
          </p:cNvPicPr>
          <p:nvPr/>
        </p:nvPicPr>
        <p:blipFill>
          <a:blip r:embed="rId2"/>
          <a:stretch>
            <a:fillRect/>
          </a:stretch>
        </p:blipFill>
        <p:spPr>
          <a:xfrm>
            <a:off x="633616" y="1760084"/>
            <a:ext cx="4384291" cy="1711627"/>
          </a:xfrm>
          <a:prstGeom prst="rect">
            <a:avLst/>
          </a:prstGeom>
        </p:spPr>
      </p:pic>
      <p:pic>
        <p:nvPicPr>
          <p:cNvPr id="5" name="Imagem 4">
            <a:extLst>
              <a:ext uri="{FF2B5EF4-FFF2-40B4-BE49-F238E27FC236}">
                <a16:creationId xmlns:a16="http://schemas.microsoft.com/office/drawing/2014/main" id="{6A620A42-8416-9C69-B552-944D02B86E8C}"/>
              </a:ext>
            </a:extLst>
          </p:cNvPr>
          <p:cNvPicPr>
            <a:picLocks noChangeAspect="1"/>
          </p:cNvPicPr>
          <p:nvPr/>
        </p:nvPicPr>
        <p:blipFill>
          <a:blip r:embed="rId3"/>
          <a:stretch>
            <a:fillRect/>
          </a:stretch>
        </p:blipFill>
        <p:spPr>
          <a:xfrm>
            <a:off x="574155" y="4977168"/>
            <a:ext cx="4457977" cy="1746569"/>
          </a:xfrm>
          <a:prstGeom prst="rect">
            <a:avLst/>
          </a:prstGeom>
        </p:spPr>
      </p:pic>
      <p:sp>
        <p:nvSpPr>
          <p:cNvPr id="6" name="Retângulo: Cantos Arredondados 5">
            <a:extLst>
              <a:ext uri="{FF2B5EF4-FFF2-40B4-BE49-F238E27FC236}">
                <a16:creationId xmlns:a16="http://schemas.microsoft.com/office/drawing/2014/main" id="{74818D56-2838-6556-9C55-A468B77C565A}"/>
              </a:ext>
            </a:extLst>
          </p:cNvPr>
          <p:cNvSpPr/>
          <p:nvPr/>
        </p:nvSpPr>
        <p:spPr>
          <a:xfrm>
            <a:off x="2241053" y="422702"/>
            <a:ext cx="1170751" cy="1070849"/>
          </a:xfrm>
          <a:prstGeom prst="roundRect">
            <a:avLst/>
          </a:prstGeom>
          <a:solidFill>
            <a:srgbClr val="24A48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48690" rtl="0"/>
            <a:endParaRPr lang="pt-BR" sz="1868" kern="1200" dirty="0">
              <a:solidFill>
                <a:prstClr val="white"/>
              </a:solidFill>
              <a:latin typeface="Calibri" panose="020F0502020204030204"/>
            </a:endParaRPr>
          </a:p>
        </p:txBody>
      </p:sp>
      <p:pic>
        <p:nvPicPr>
          <p:cNvPr id="8" name="Imagem 7" descr="Forma&#10;&#10;Descrição gerada automaticamente com confiança baixa">
            <a:extLst>
              <a:ext uri="{FF2B5EF4-FFF2-40B4-BE49-F238E27FC236}">
                <a16:creationId xmlns:a16="http://schemas.microsoft.com/office/drawing/2014/main" id="{FDBF6994-9F54-0332-7BA9-11A2401A2F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4319" y="591463"/>
            <a:ext cx="642356" cy="670259"/>
          </a:xfrm>
          <a:prstGeom prst="rect">
            <a:avLst/>
          </a:prstGeom>
        </p:spPr>
      </p:pic>
      <p:pic>
        <p:nvPicPr>
          <p:cNvPr id="10" name="Imagem 9" descr="Forma&#10;&#10;Descrição gerada automaticamente com confiança baixa">
            <a:extLst>
              <a:ext uri="{FF2B5EF4-FFF2-40B4-BE49-F238E27FC236}">
                <a16:creationId xmlns:a16="http://schemas.microsoft.com/office/drawing/2014/main" id="{AE9E737C-1D52-FB4E-EE5F-F6FE45ACD0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71824" y="3843491"/>
            <a:ext cx="705977" cy="736644"/>
          </a:xfrm>
          <a:prstGeom prst="rect">
            <a:avLst/>
          </a:prstGeom>
        </p:spPr>
      </p:pic>
    </p:spTree>
    <p:extLst>
      <p:ext uri="{BB962C8B-B14F-4D97-AF65-F5344CB8AC3E}">
        <p14:creationId xmlns:p14="http://schemas.microsoft.com/office/powerpoint/2010/main" val="927437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62A33"/>
        </a:solidFill>
        <a:effectLst/>
      </p:bgPr>
    </p:bg>
    <p:spTree>
      <p:nvGrpSpPr>
        <p:cNvPr id="1" name=""/>
        <p:cNvGrpSpPr/>
        <p:nvPr/>
      </p:nvGrpSpPr>
      <p:grpSpPr>
        <a:xfrm>
          <a:off x="0" y="0"/>
          <a:ext cx="0" cy="0"/>
          <a:chOff x="0" y="0"/>
          <a:chExt cx="0" cy="0"/>
        </a:xfrm>
      </p:grpSpPr>
      <p:sp>
        <p:nvSpPr>
          <p:cNvPr id="31" name="CaixaDeTexto 30">
            <a:extLst>
              <a:ext uri="{FF2B5EF4-FFF2-40B4-BE49-F238E27FC236}">
                <a16:creationId xmlns:a16="http://schemas.microsoft.com/office/drawing/2014/main" id="{17A00E6A-562A-B822-A954-9B77DD1D2D6C}"/>
              </a:ext>
            </a:extLst>
          </p:cNvPr>
          <p:cNvSpPr txBox="1"/>
          <p:nvPr/>
        </p:nvSpPr>
        <p:spPr>
          <a:xfrm>
            <a:off x="357479" y="1638089"/>
            <a:ext cx="11453024" cy="4720454"/>
          </a:xfrm>
          <a:prstGeom prst="rect">
            <a:avLst/>
          </a:prstGeom>
          <a:noFill/>
        </p:spPr>
        <p:txBody>
          <a:bodyPr wrap="square" rtlCol="0">
            <a:spAutoFit/>
          </a:bodyPr>
          <a:lstStyle>
            <a:defPPr>
              <a:defRPr lang="pt-BR"/>
            </a:defPPr>
            <a:lvl1pPr marL="0" algn="l" defTabSz="958291" rtl="0" eaLnBrk="1" latinLnBrk="0" hangingPunct="1">
              <a:defRPr sz="1886" kern="1200">
                <a:solidFill>
                  <a:schemeClr val="tx1"/>
                </a:solidFill>
                <a:latin typeface="+mn-lt"/>
                <a:ea typeface="+mn-ea"/>
                <a:cs typeface="+mn-cs"/>
              </a:defRPr>
            </a:lvl1pPr>
            <a:lvl2pPr marL="479146" algn="l" defTabSz="958291" rtl="0" eaLnBrk="1" latinLnBrk="0" hangingPunct="1">
              <a:defRPr sz="1886" kern="1200">
                <a:solidFill>
                  <a:schemeClr val="tx1"/>
                </a:solidFill>
                <a:latin typeface="+mn-lt"/>
                <a:ea typeface="+mn-ea"/>
                <a:cs typeface="+mn-cs"/>
              </a:defRPr>
            </a:lvl2pPr>
            <a:lvl3pPr marL="958291" algn="l" defTabSz="958291" rtl="0" eaLnBrk="1" latinLnBrk="0" hangingPunct="1">
              <a:defRPr sz="1886" kern="1200">
                <a:solidFill>
                  <a:schemeClr val="tx1"/>
                </a:solidFill>
                <a:latin typeface="+mn-lt"/>
                <a:ea typeface="+mn-ea"/>
                <a:cs typeface="+mn-cs"/>
              </a:defRPr>
            </a:lvl3pPr>
            <a:lvl4pPr marL="1437437" algn="l" defTabSz="958291" rtl="0" eaLnBrk="1" latinLnBrk="0" hangingPunct="1">
              <a:defRPr sz="1886" kern="1200">
                <a:solidFill>
                  <a:schemeClr val="tx1"/>
                </a:solidFill>
                <a:latin typeface="+mn-lt"/>
                <a:ea typeface="+mn-ea"/>
                <a:cs typeface="+mn-cs"/>
              </a:defRPr>
            </a:lvl4pPr>
            <a:lvl5pPr marL="1916582" algn="l" defTabSz="958291" rtl="0" eaLnBrk="1" latinLnBrk="0" hangingPunct="1">
              <a:defRPr sz="1886" kern="1200">
                <a:solidFill>
                  <a:schemeClr val="tx1"/>
                </a:solidFill>
                <a:latin typeface="+mn-lt"/>
                <a:ea typeface="+mn-ea"/>
                <a:cs typeface="+mn-cs"/>
              </a:defRPr>
            </a:lvl5pPr>
            <a:lvl6pPr marL="2395728" algn="l" defTabSz="958291" rtl="0" eaLnBrk="1" latinLnBrk="0" hangingPunct="1">
              <a:defRPr sz="1886" kern="1200">
                <a:solidFill>
                  <a:schemeClr val="tx1"/>
                </a:solidFill>
                <a:latin typeface="+mn-lt"/>
                <a:ea typeface="+mn-ea"/>
                <a:cs typeface="+mn-cs"/>
              </a:defRPr>
            </a:lvl6pPr>
            <a:lvl7pPr marL="2874874" algn="l" defTabSz="958291" rtl="0" eaLnBrk="1" latinLnBrk="0" hangingPunct="1">
              <a:defRPr sz="1886" kern="1200">
                <a:solidFill>
                  <a:schemeClr val="tx1"/>
                </a:solidFill>
                <a:latin typeface="+mn-lt"/>
                <a:ea typeface="+mn-ea"/>
                <a:cs typeface="+mn-cs"/>
              </a:defRPr>
            </a:lvl7pPr>
            <a:lvl8pPr marL="3354019" algn="l" defTabSz="958291" rtl="0" eaLnBrk="1" latinLnBrk="0" hangingPunct="1">
              <a:defRPr sz="1886" kern="1200">
                <a:solidFill>
                  <a:schemeClr val="tx1"/>
                </a:solidFill>
                <a:latin typeface="+mn-lt"/>
                <a:ea typeface="+mn-ea"/>
                <a:cs typeface="+mn-cs"/>
              </a:defRPr>
            </a:lvl8pPr>
            <a:lvl9pPr marL="3833165" algn="l" defTabSz="958291" rtl="0" eaLnBrk="1" latinLnBrk="0" hangingPunct="1">
              <a:defRPr sz="1886" kern="1200">
                <a:solidFill>
                  <a:schemeClr val="tx1"/>
                </a:solidFill>
                <a:latin typeface="+mn-lt"/>
                <a:ea typeface="+mn-ea"/>
                <a:cs typeface="+mn-cs"/>
              </a:defRPr>
            </a:lvl9pPr>
          </a:lstStyle>
          <a:p>
            <a:pPr>
              <a:lnSpc>
                <a:spcPct val="150000"/>
              </a:lnSpc>
            </a:pPr>
            <a:r>
              <a:rPr lang="pt-BR" sz="2905" dirty="0">
                <a:solidFill>
                  <a:schemeClr val="bg1"/>
                </a:solidFill>
              </a:rPr>
              <a:t>Portanto,</a:t>
            </a:r>
          </a:p>
          <a:p>
            <a:pPr>
              <a:lnSpc>
                <a:spcPct val="150000"/>
              </a:lnSpc>
            </a:pPr>
            <a:r>
              <a:rPr lang="pt-BR" sz="2905" dirty="0">
                <a:solidFill>
                  <a:schemeClr val="bg1"/>
                </a:solidFill>
              </a:rPr>
              <a:t>concluímos que o Power BI é uma ferramenta fundamental na atualidade para o gerenciamento de qualquer negócio, desde pequenas empresas até grandes startups, por facilitar na análise e desempenho de todos os envolvidos, desde colaboradores a fornecedores passando por produtos e serviços e por isso, é importante que nós desenvolvedores e analistas de dados estejamos sempre alinhados com essa tecnologia.</a:t>
            </a:r>
          </a:p>
        </p:txBody>
      </p:sp>
      <p:pic>
        <p:nvPicPr>
          <p:cNvPr id="40" name="Imagem 39" descr="Interface gráfica do usuário, Aplicativo&#10;&#10;Descrição gerada automaticamente">
            <a:extLst>
              <a:ext uri="{FF2B5EF4-FFF2-40B4-BE49-F238E27FC236}">
                <a16:creationId xmlns:a16="http://schemas.microsoft.com/office/drawing/2014/main" id="{80BE5E32-25B3-6A7A-CD3E-ABF3429C6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55" y="-514339"/>
            <a:ext cx="4183412" cy="2519293"/>
          </a:xfrm>
          <a:prstGeom prst="rect">
            <a:avLst/>
          </a:prstGeom>
        </p:spPr>
      </p:pic>
    </p:spTree>
    <p:extLst>
      <p:ext uri="{BB962C8B-B14F-4D97-AF65-F5344CB8AC3E}">
        <p14:creationId xmlns:p14="http://schemas.microsoft.com/office/powerpoint/2010/main" val="556013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62A33"/>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pic>
        <p:nvPicPr>
          <p:cNvPr id="4" name="Espaço Reservado para Conteúdo 3"/>
          <p:cNvPicPr>
            <a:picLocks noGrp="1" noChangeAspect="1"/>
          </p:cNvPicPr>
          <p:nvPr>
            <p:ph idx="1"/>
          </p:nvPr>
        </p:nvPicPr>
        <p:blipFill rotWithShape="1">
          <a:blip r:embed="rId3">
            <a:extLst>
              <a:ext uri="{28A0092B-C50C-407E-A947-70E740481C1C}">
                <a14:useLocalDpi xmlns:a14="http://schemas.microsoft.com/office/drawing/2010/main" val="0"/>
              </a:ext>
            </a:extLst>
          </a:blip>
          <a:srcRect l="24193" t="26508" r="22581" b="18724"/>
          <a:stretch/>
        </p:blipFill>
        <p:spPr>
          <a:xfrm>
            <a:off x="4191000" y="1600200"/>
            <a:ext cx="3962400" cy="3362036"/>
          </a:xfrm>
        </p:spPr>
      </p:pic>
      <p:sp>
        <p:nvSpPr>
          <p:cNvPr id="5" name="CaixaDeTexto 4"/>
          <p:cNvSpPr txBox="1"/>
          <p:nvPr/>
        </p:nvSpPr>
        <p:spPr>
          <a:xfrm>
            <a:off x="629827" y="4663370"/>
            <a:ext cx="3408773" cy="523220"/>
          </a:xfrm>
          <a:prstGeom prst="rect">
            <a:avLst/>
          </a:prstGeom>
          <a:noFill/>
        </p:spPr>
        <p:txBody>
          <a:bodyPr wrap="square" rtlCol="0">
            <a:spAutoFit/>
          </a:bodyPr>
          <a:lstStyle/>
          <a:p>
            <a:r>
              <a:rPr lang="pt-BR" sz="2800" b="1" dirty="0" err="1">
                <a:solidFill>
                  <a:prstClr val="white"/>
                </a:solidFill>
                <a:latin typeface="Arial" panose="020B0604020202020204" pitchFamily="34" charset="0"/>
                <a:cs typeface="Arial" panose="020B0604020202020204" pitchFamily="34" charset="0"/>
              </a:rPr>
              <a:t>Giuliana</a:t>
            </a:r>
            <a:r>
              <a:rPr lang="pt-BR" sz="2800" b="1" dirty="0">
                <a:solidFill>
                  <a:prstClr val="white"/>
                </a:solidFill>
                <a:latin typeface="Arial" panose="020B0604020202020204" pitchFamily="34" charset="0"/>
                <a:cs typeface="Arial" panose="020B0604020202020204" pitchFamily="34" charset="0"/>
              </a:rPr>
              <a:t> M. Gralha</a:t>
            </a:r>
          </a:p>
        </p:txBody>
      </p:sp>
      <p:sp>
        <p:nvSpPr>
          <p:cNvPr id="6" name="CaixaDeTexto 5"/>
          <p:cNvSpPr txBox="1"/>
          <p:nvPr/>
        </p:nvSpPr>
        <p:spPr>
          <a:xfrm>
            <a:off x="4860783" y="5911359"/>
            <a:ext cx="2622834" cy="523220"/>
          </a:xfrm>
          <a:prstGeom prst="rect">
            <a:avLst/>
          </a:prstGeom>
          <a:noFill/>
        </p:spPr>
        <p:txBody>
          <a:bodyPr wrap="none" rtlCol="0">
            <a:spAutoFit/>
          </a:bodyPr>
          <a:lstStyle/>
          <a:p>
            <a:r>
              <a:rPr lang="pt-BR" sz="2800" b="1" dirty="0">
                <a:solidFill>
                  <a:prstClr val="white"/>
                </a:solidFill>
                <a:latin typeface="Arial" panose="020B0604020202020204" pitchFamily="34" charset="0"/>
                <a:cs typeface="Arial" panose="020B0604020202020204" pitchFamily="34" charset="0"/>
              </a:rPr>
              <a:t>Larissa Sousa</a:t>
            </a:r>
          </a:p>
        </p:txBody>
      </p:sp>
      <p:sp>
        <p:nvSpPr>
          <p:cNvPr id="7" name="CaixaDeTexto 6"/>
          <p:cNvSpPr txBox="1"/>
          <p:nvPr/>
        </p:nvSpPr>
        <p:spPr>
          <a:xfrm>
            <a:off x="8445073" y="4663370"/>
            <a:ext cx="3042821" cy="523220"/>
          </a:xfrm>
          <a:prstGeom prst="rect">
            <a:avLst/>
          </a:prstGeom>
          <a:noFill/>
        </p:spPr>
        <p:txBody>
          <a:bodyPr wrap="none" rtlCol="0">
            <a:spAutoFit/>
          </a:bodyPr>
          <a:lstStyle/>
          <a:p>
            <a:r>
              <a:rPr lang="pt-BR" sz="2800" b="1" dirty="0">
                <a:solidFill>
                  <a:prstClr val="white"/>
                </a:solidFill>
                <a:latin typeface="Arial" panose="020B0604020202020204" pitchFamily="34" charset="0"/>
                <a:cs typeface="Arial" panose="020B0604020202020204" pitchFamily="34" charset="0"/>
              </a:rPr>
              <a:t>Silvana Menezes</a:t>
            </a:r>
          </a:p>
        </p:txBody>
      </p:sp>
    </p:spTree>
    <p:extLst>
      <p:ext uri="{BB962C8B-B14F-4D97-AF65-F5344CB8AC3E}">
        <p14:creationId xmlns:p14="http://schemas.microsoft.com/office/powerpoint/2010/main" val="2321858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62A33"/>
        </a:solidFill>
        <a:effectLst/>
      </p:bgPr>
    </p:bg>
    <p:spTree>
      <p:nvGrpSpPr>
        <p:cNvPr id="1" name=""/>
        <p:cNvGrpSpPr/>
        <p:nvPr/>
      </p:nvGrpSpPr>
      <p:grpSpPr>
        <a:xfrm>
          <a:off x="0" y="0"/>
          <a:ext cx="0" cy="0"/>
          <a:chOff x="0" y="0"/>
          <a:chExt cx="0" cy="0"/>
        </a:xfrm>
      </p:grpSpPr>
      <p:pic>
        <p:nvPicPr>
          <p:cNvPr id="40" name="Imagem 39" descr="Interface gráfica do usuário, Aplicativo&#10;&#10;Descrição gerada automaticamente">
            <a:extLst>
              <a:ext uri="{FF2B5EF4-FFF2-40B4-BE49-F238E27FC236}">
                <a16:creationId xmlns:a16="http://schemas.microsoft.com/office/drawing/2014/main" id="{80BE5E32-25B3-6A7A-CD3E-ABF3429C6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55" y="-514339"/>
            <a:ext cx="4183412" cy="2519293"/>
          </a:xfrm>
          <a:prstGeom prst="rect">
            <a:avLst/>
          </a:prstGeom>
        </p:spPr>
      </p:pic>
      <p:grpSp>
        <p:nvGrpSpPr>
          <p:cNvPr id="21" name="Agrupar 20">
            <a:extLst>
              <a:ext uri="{FF2B5EF4-FFF2-40B4-BE49-F238E27FC236}">
                <a16:creationId xmlns:a16="http://schemas.microsoft.com/office/drawing/2014/main" id="{3738AF4A-A4A9-D9F4-B4F4-437E9F35A240}"/>
              </a:ext>
            </a:extLst>
          </p:cNvPr>
          <p:cNvGrpSpPr/>
          <p:nvPr/>
        </p:nvGrpSpPr>
        <p:grpSpPr>
          <a:xfrm>
            <a:off x="5809010" y="429078"/>
            <a:ext cx="6228356" cy="1004255"/>
            <a:chOff x="5579164" y="905497"/>
            <a:chExt cx="6003235" cy="967957"/>
          </a:xfrm>
        </p:grpSpPr>
        <p:sp>
          <p:nvSpPr>
            <p:cNvPr id="7" name="CaixaDeTexto 6">
              <a:extLst>
                <a:ext uri="{FF2B5EF4-FFF2-40B4-BE49-F238E27FC236}">
                  <a16:creationId xmlns:a16="http://schemas.microsoft.com/office/drawing/2014/main" id="{4208CD69-81E6-5507-D846-26C7AC52D8DD}"/>
                </a:ext>
              </a:extLst>
            </p:cNvPr>
            <p:cNvSpPr txBox="1"/>
            <p:nvPr/>
          </p:nvSpPr>
          <p:spPr>
            <a:xfrm>
              <a:off x="6334539" y="905497"/>
              <a:ext cx="5247860" cy="967957"/>
            </a:xfrm>
            <a:prstGeom prst="rect">
              <a:avLst/>
            </a:prstGeom>
            <a:noFill/>
          </p:spPr>
          <p:txBody>
            <a:bodyPr wrap="square">
              <a:spAutoFit/>
            </a:bodyPr>
            <a:lstStyle>
              <a:defPPr>
                <a:defRPr lang="pt-BR"/>
              </a:defPPr>
              <a:lvl1pPr marL="0" algn="l" defTabSz="958291" rtl="0" eaLnBrk="1" latinLnBrk="0" hangingPunct="1">
                <a:defRPr sz="1886" kern="1200">
                  <a:solidFill>
                    <a:schemeClr val="tx1"/>
                  </a:solidFill>
                  <a:latin typeface="+mn-lt"/>
                  <a:ea typeface="+mn-ea"/>
                  <a:cs typeface="+mn-cs"/>
                </a:defRPr>
              </a:lvl1pPr>
              <a:lvl2pPr marL="479146" algn="l" defTabSz="958291" rtl="0" eaLnBrk="1" latinLnBrk="0" hangingPunct="1">
                <a:defRPr sz="1886" kern="1200">
                  <a:solidFill>
                    <a:schemeClr val="tx1"/>
                  </a:solidFill>
                  <a:latin typeface="+mn-lt"/>
                  <a:ea typeface="+mn-ea"/>
                  <a:cs typeface="+mn-cs"/>
                </a:defRPr>
              </a:lvl2pPr>
              <a:lvl3pPr marL="958291" algn="l" defTabSz="958291" rtl="0" eaLnBrk="1" latinLnBrk="0" hangingPunct="1">
                <a:defRPr sz="1886" kern="1200">
                  <a:solidFill>
                    <a:schemeClr val="tx1"/>
                  </a:solidFill>
                  <a:latin typeface="+mn-lt"/>
                  <a:ea typeface="+mn-ea"/>
                  <a:cs typeface="+mn-cs"/>
                </a:defRPr>
              </a:lvl3pPr>
              <a:lvl4pPr marL="1437437" algn="l" defTabSz="958291" rtl="0" eaLnBrk="1" latinLnBrk="0" hangingPunct="1">
                <a:defRPr sz="1886" kern="1200">
                  <a:solidFill>
                    <a:schemeClr val="tx1"/>
                  </a:solidFill>
                  <a:latin typeface="+mn-lt"/>
                  <a:ea typeface="+mn-ea"/>
                  <a:cs typeface="+mn-cs"/>
                </a:defRPr>
              </a:lvl4pPr>
              <a:lvl5pPr marL="1916582" algn="l" defTabSz="958291" rtl="0" eaLnBrk="1" latinLnBrk="0" hangingPunct="1">
                <a:defRPr sz="1886" kern="1200">
                  <a:solidFill>
                    <a:schemeClr val="tx1"/>
                  </a:solidFill>
                  <a:latin typeface="+mn-lt"/>
                  <a:ea typeface="+mn-ea"/>
                  <a:cs typeface="+mn-cs"/>
                </a:defRPr>
              </a:lvl5pPr>
              <a:lvl6pPr marL="2395728" algn="l" defTabSz="958291" rtl="0" eaLnBrk="1" latinLnBrk="0" hangingPunct="1">
                <a:defRPr sz="1886" kern="1200">
                  <a:solidFill>
                    <a:schemeClr val="tx1"/>
                  </a:solidFill>
                  <a:latin typeface="+mn-lt"/>
                  <a:ea typeface="+mn-ea"/>
                  <a:cs typeface="+mn-cs"/>
                </a:defRPr>
              </a:lvl6pPr>
              <a:lvl7pPr marL="2874874" algn="l" defTabSz="958291" rtl="0" eaLnBrk="1" latinLnBrk="0" hangingPunct="1">
                <a:defRPr sz="1886" kern="1200">
                  <a:solidFill>
                    <a:schemeClr val="tx1"/>
                  </a:solidFill>
                  <a:latin typeface="+mn-lt"/>
                  <a:ea typeface="+mn-ea"/>
                  <a:cs typeface="+mn-cs"/>
                </a:defRPr>
              </a:lvl7pPr>
              <a:lvl8pPr marL="3354019" algn="l" defTabSz="958291" rtl="0" eaLnBrk="1" latinLnBrk="0" hangingPunct="1">
                <a:defRPr sz="1886" kern="1200">
                  <a:solidFill>
                    <a:schemeClr val="tx1"/>
                  </a:solidFill>
                  <a:latin typeface="+mn-lt"/>
                  <a:ea typeface="+mn-ea"/>
                  <a:cs typeface="+mn-cs"/>
                </a:defRPr>
              </a:lvl8pPr>
              <a:lvl9pPr marL="3833165" algn="l" defTabSz="958291" rtl="0" eaLnBrk="1" latinLnBrk="0" hangingPunct="1">
                <a:defRPr sz="1886" kern="1200">
                  <a:solidFill>
                    <a:schemeClr val="tx1"/>
                  </a:solidFill>
                  <a:latin typeface="+mn-lt"/>
                  <a:ea typeface="+mn-ea"/>
                  <a:cs typeface="+mn-cs"/>
                </a:defRPr>
              </a:lvl9pPr>
            </a:lstStyle>
            <a:p>
              <a:pPr>
                <a:lnSpc>
                  <a:spcPct val="150000"/>
                </a:lnSpc>
              </a:pPr>
              <a:r>
                <a:rPr lang="pt-BR" sz="2075" dirty="0">
                  <a:solidFill>
                    <a:schemeClr val="bg1"/>
                  </a:solidFill>
                </a:rPr>
                <a:t>Esse mercado tem crescido muito no Brasil, mas seu potencial ainda é pouco explorado.</a:t>
              </a:r>
            </a:p>
          </p:txBody>
        </p:sp>
        <p:pic>
          <p:nvPicPr>
            <p:cNvPr id="12" name="Imagem 11" descr="Ícone&#10;&#10;Descrição gerada automaticamente">
              <a:extLst>
                <a:ext uri="{FF2B5EF4-FFF2-40B4-BE49-F238E27FC236}">
                  <a16:creationId xmlns:a16="http://schemas.microsoft.com/office/drawing/2014/main" id="{0B951452-BBBE-FFE6-93AD-A3E628BE07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9164" y="1054209"/>
              <a:ext cx="755375" cy="755375"/>
            </a:xfrm>
            <a:prstGeom prst="rect">
              <a:avLst/>
            </a:prstGeom>
          </p:spPr>
        </p:pic>
      </p:grpSp>
      <p:sp>
        <p:nvSpPr>
          <p:cNvPr id="2" name="CaixaDeTexto 1">
            <a:extLst>
              <a:ext uri="{FF2B5EF4-FFF2-40B4-BE49-F238E27FC236}">
                <a16:creationId xmlns:a16="http://schemas.microsoft.com/office/drawing/2014/main" id="{24A2BEFD-7948-D657-A530-D619AAB1C94A}"/>
              </a:ext>
            </a:extLst>
          </p:cNvPr>
          <p:cNvSpPr txBox="1"/>
          <p:nvPr/>
        </p:nvSpPr>
        <p:spPr>
          <a:xfrm>
            <a:off x="549966" y="2541754"/>
            <a:ext cx="11487400" cy="1004255"/>
          </a:xfrm>
          <a:prstGeom prst="rect">
            <a:avLst/>
          </a:prstGeom>
          <a:noFill/>
        </p:spPr>
        <p:txBody>
          <a:bodyPr wrap="square">
            <a:spAutoFit/>
          </a:bodyPr>
          <a:lstStyle>
            <a:defPPr>
              <a:defRPr lang="pt-BR"/>
            </a:defPPr>
            <a:lvl1pPr marL="0" algn="l" defTabSz="958291" rtl="0" eaLnBrk="1" latinLnBrk="0" hangingPunct="1">
              <a:defRPr sz="1886" kern="1200">
                <a:solidFill>
                  <a:schemeClr val="tx1"/>
                </a:solidFill>
                <a:latin typeface="+mn-lt"/>
                <a:ea typeface="+mn-ea"/>
                <a:cs typeface="+mn-cs"/>
              </a:defRPr>
            </a:lvl1pPr>
            <a:lvl2pPr marL="479146" algn="l" defTabSz="958291" rtl="0" eaLnBrk="1" latinLnBrk="0" hangingPunct="1">
              <a:defRPr sz="1886" kern="1200">
                <a:solidFill>
                  <a:schemeClr val="tx1"/>
                </a:solidFill>
                <a:latin typeface="+mn-lt"/>
                <a:ea typeface="+mn-ea"/>
                <a:cs typeface="+mn-cs"/>
              </a:defRPr>
            </a:lvl2pPr>
            <a:lvl3pPr marL="958291" algn="l" defTabSz="958291" rtl="0" eaLnBrk="1" latinLnBrk="0" hangingPunct="1">
              <a:defRPr sz="1886" kern="1200">
                <a:solidFill>
                  <a:schemeClr val="tx1"/>
                </a:solidFill>
                <a:latin typeface="+mn-lt"/>
                <a:ea typeface="+mn-ea"/>
                <a:cs typeface="+mn-cs"/>
              </a:defRPr>
            </a:lvl3pPr>
            <a:lvl4pPr marL="1437437" algn="l" defTabSz="958291" rtl="0" eaLnBrk="1" latinLnBrk="0" hangingPunct="1">
              <a:defRPr sz="1886" kern="1200">
                <a:solidFill>
                  <a:schemeClr val="tx1"/>
                </a:solidFill>
                <a:latin typeface="+mn-lt"/>
                <a:ea typeface="+mn-ea"/>
                <a:cs typeface="+mn-cs"/>
              </a:defRPr>
            </a:lvl4pPr>
            <a:lvl5pPr marL="1916582" algn="l" defTabSz="958291" rtl="0" eaLnBrk="1" latinLnBrk="0" hangingPunct="1">
              <a:defRPr sz="1886" kern="1200">
                <a:solidFill>
                  <a:schemeClr val="tx1"/>
                </a:solidFill>
                <a:latin typeface="+mn-lt"/>
                <a:ea typeface="+mn-ea"/>
                <a:cs typeface="+mn-cs"/>
              </a:defRPr>
            </a:lvl5pPr>
            <a:lvl6pPr marL="2395728" algn="l" defTabSz="958291" rtl="0" eaLnBrk="1" latinLnBrk="0" hangingPunct="1">
              <a:defRPr sz="1886" kern="1200">
                <a:solidFill>
                  <a:schemeClr val="tx1"/>
                </a:solidFill>
                <a:latin typeface="+mn-lt"/>
                <a:ea typeface="+mn-ea"/>
                <a:cs typeface="+mn-cs"/>
              </a:defRPr>
            </a:lvl6pPr>
            <a:lvl7pPr marL="2874874" algn="l" defTabSz="958291" rtl="0" eaLnBrk="1" latinLnBrk="0" hangingPunct="1">
              <a:defRPr sz="1886" kern="1200">
                <a:solidFill>
                  <a:schemeClr val="tx1"/>
                </a:solidFill>
                <a:latin typeface="+mn-lt"/>
                <a:ea typeface="+mn-ea"/>
                <a:cs typeface="+mn-cs"/>
              </a:defRPr>
            </a:lvl7pPr>
            <a:lvl8pPr marL="3354019" algn="l" defTabSz="958291" rtl="0" eaLnBrk="1" latinLnBrk="0" hangingPunct="1">
              <a:defRPr sz="1886" kern="1200">
                <a:solidFill>
                  <a:schemeClr val="tx1"/>
                </a:solidFill>
                <a:latin typeface="+mn-lt"/>
                <a:ea typeface="+mn-ea"/>
                <a:cs typeface="+mn-cs"/>
              </a:defRPr>
            </a:lvl8pPr>
            <a:lvl9pPr marL="3833165" algn="l" defTabSz="958291" rtl="0" eaLnBrk="1" latinLnBrk="0" hangingPunct="1">
              <a:defRPr sz="1886" kern="1200">
                <a:solidFill>
                  <a:schemeClr val="tx1"/>
                </a:solidFill>
                <a:latin typeface="+mn-lt"/>
                <a:ea typeface="+mn-ea"/>
                <a:cs typeface="+mn-cs"/>
              </a:defRPr>
            </a:lvl9pPr>
          </a:lstStyle>
          <a:p>
            <a:pPr>
              <a:lnSpc>
                <a:spcPct val="150000"/>
              </a:lnSpc>
            </a:pPr>
            <a:r>
              <a:rPr lang="pt-BR" sz="2075" dirty="0">
                <a:solidFill>
                  <a:schemeClr val="bg1"/>
                </a:solidFill>
              </a:rPr>
              <a:t>Nós da Manas_Code fomos contratadas pela Imóveis Facilite, uma startup de venda, compra e aluguel de imóveis que prioriza o uso de tecnologias capazes de facilitar os processos de cada negócio. </a:t>
            </a:r>
          </a:p>
        </p:txBody>
      </p:sp>
      <p:sp>
        <p:nvSpPr>
          <p:cNvPr id="4" name="CaixaDeTexto 3">
            <a:extLst>
              <a:ext uri="{FF2B5EF4-FFF2-40B4-BE49-F238E27FC236}">
                <a16:creationId xmlns:a16="http://schemas.microsoft.com/office/drawing/2014/main" id="{30489558-8A78-5DF1-6261-8E842B167054}"/>
              </a:ext>
            </a:extLst>
          </p:cNvPr>
          <p:cNvSpPr txBox="1"/>
          <p:nvPr/>
        </p:nvSpPr>
        <p:spPr>
          <a:xfrm>
            <a:off x="5210921" y="4052141"/>
            <a:ext cx="6826445" cy="2441188"/>
          </a:xfrm>
          <a:prstGeom prst="rect">
            <a:avLst/>
          </a:prstGeom>
          <a:noFill/>
        </p:spPr>
        <p:txBody>
          <a:bodyPr wrap="square">
            <a:spAutoFit/>
          </a:bodyPr>
          <a:lstStyle>
            <a:defPPr>
              <a:defRPr lang="pt-BR"/>
            </a:defPPr>
            <a:lvl1pPr marL="0" algn="l" defTabSz="958291" rtl="0" eaLnBrk="1" latinLnBrk="0" hangingPunct="1">
              <a:defRPr sz="1886" kern="1200">
                <a:solidFill>
                  <a:schemeClr val="tx1"/>
                </a:solidFill>
                <a:latin typeface="+mn-lt"/>
                <a:ea typeface="+mn-ea"/>
                <a:cs typeface="+mn-cs"/>
              </a:defRPr>
            </a:lvl1pPr>
            <a:lvl2pPr marL="479146" algn="l" defTabSz="958291" rtl="0" eaLnBrk="1" latinLnBrk="0" hangingPunct="1">
              <a:defRPr sz="1886" kern="1200">
                <a:solidFill>
                  <a:schemeClr val="tx1"/>
                </a:solidFill>
                <a:latin typeface="+mn-lt"/>
                <a:ea typeface="+mn-ea"/>
                <a:cs typeface="+mn-cs"/>
              </a:defRPr>
            </a:lvl2pPr>
            <a:lvl3pPr marL="958291" algn="l" defTabSz="958291" rtl="0" eaLnBrk="1" latinLnBrk="0" hangingPunct="1">
              <a:defRPr sz="1886" kern="1200">
                <a:solidFill>
                  <a:schemeClr val="tx1"/>
                </a:solidFill>
                <a:latin typeface="+mn-lt"/>
                <a:ea typeface="+mn-ea"/>
                <a:cs typeface="+mn-cs"/>
              </a:defRPr>
            </a:lvl3pPr>
            <a:lvl4pPr marL="1437437" algn="l" defTabSz="958291" rtl="0" eaLnBrk="1" latinLnBrk="0" hangingPunct="1">
              <a:defRPr sz="1886" kern="1200">
                <a:solidFill>
                  <a:schemeClr val="tx1"/>
                </a:solidFill>
                <a:latin typeface="+mn-lt"/>
                <a:ea typeface="+mn-ea"/>
                <a:cs typeface="+mn-cs"/>
              </a:defRPr>
            </a:lvl4pPr>
            <a:lvl5pPr marL="1916582" algn="l" defTabSz="958291" rtl="0" eaLnBrk="1" latinLnBrk="0" hangingPunct="1">
              <a:defRPr sz="1886" kern="1200">
                <a:solidFill>
                  <a:schemeClr val="tx1"/>
                </a:solidFill>
                <a:latin typeface="+mn-lt"/>
                <a:ea typeface="+mn-ea"/>
                <a:cs typeface="+mn-cs"/>
              </a:defRPr>
            </a:lvl5pPr>
            <a:lvl6pPr marL="2395728" algn="l" defTabSz="958291" rtl="0" eaLnBrk="1" latinLnBrk="0" hangingPunct="1">
              <a:defRPr sz="1886" kern="1200">
                <a:solidFill>
                  <a:schemeClr val="tx1"/>
                </a:solidFill>
                <a:latin typeface="+mn-lt"/>
                <a:ea typeface="+mn-ea"/>
                <a:cs typeface="+mn-cs"/>
              </a:defRPr>
            </a:lvl6pPr>
            <a:lvl7pPr marL="2874874" algn="l" defTabSz="958291" rtl="0" eaLnBrk="1" latinLnBrk="0" hangingPunct="1">
              <a:defRPr sz="1886" kern="1200">
                <a:solidFill>
                  <a:schemeClr val="tx1"/>
                </a:solidFill>
                <a:latin typeface="+mn-lt"/>
                <a:ea typeface="+mn-ea"/>
                <a:cs typeface="+mn-cs"/>
              </a:defRPr>
            </a:lvl7pPr>
            <a:lvl8pPr marL="3354019" algn="l" defTabSz="958291" rtl="0" eaLnBrk="1" latinLnBrk="0" hangingPunct="1">
              <a:defRPr sz="1886" kern="1200">
                <a:solidFill>
                  <a:schemeClr val="tx1"/>
                </a:solidFill>
                <a:latin typeface="+mn-lt"/>
                <a:ea typeface="+mn-ea"/>
                <a:cs typeface="+mn-cs"/>
              </a:defRPr>
            </a:lvl8pPr>
            <a:lvl9pPr marL="3833165" algn="l" defTabSz="958291" rtl="0" eaLnBrk="1" latinLnBrk="0" hangingPunct="1">
              <a:defRPr sz="1886" kern="1200">
                <a:solidFill>
                  <a:schemeClr val="tx1"/>
                </a:solidFill>
                <a:latin typeface="+mn-lt"/>
                <a:ea typeface="+mn-ea"/>
                <a:cs typeface="+mn-cs"/>
              </a:defRPr>
            </a:lvl9pPr>
          </a:lstStyle>
          <a:p>
            <a:pPr>
              <a:lnSpc>
                <a:spcPct val="150000"/>
              </a:lnSpc>
            </a:pPr>
            <a:r>
              <a:rPr lang="pt-BR" sz="2075" dirty="0">
                <a:solidFill>
                  <a:schemeClr val="bg1"/>
                </a:solidFill>
              </a:rPr>
              <a:t>		</a:t>
            </a:r>
            <a:r>
              <a:rPr lang="pt-BR" sz="2075" b="1" dirty="0">
                <a:solidFill>
                  <a:srgbClr val="24A48B"/>
                </a:solidFill>
              </a:rPr>
              <a:t>Nosso Objetivo:</a:t>
            </a:r>
          </a:p>
          <a:p>
            <a:pPr marL="355759" indent="-355759">
              <a:lnSpc>
                <a:spcPct val="150000"/>
              </a:lnSpc>
              <a:buFont typeface="Wingdings" panose="05000000000000000000" pitchFamily="2" charset="2"/>
              <a:buChar char="ü"/>
            </a:pPr>
            <a:r>
              <a:rPr lang="pt-BR" sz="2075" dirty="0">
                <a:solidFill>
                  <a:schemeClr val="bg1"/>
                </a:solidFill>
              </a:rPr>
              <a:t>Modelar, Popular e montar uma Análise dos Dados da empresa através do Power BI, apresentando relatórios otimizados e inteligentes que auxilie a Direção nas tomadas de decisões para seus negócios.</a:t>
            </a:r>
          </a:p>
        </p:txBody>
      </p:sp>
      <p:pic>
        <p:nvPicPr>
          <p:cNvPr id="13" name="Imagem 12" descr="Ícone&#10;&#10;Descrição gerada automaticamente">
            <a:extLst>
              <a:ext uri="{FF2B5EF4-FFF2-40B4-BE49-F238E27FC236}">
                <a16:creationId xmlns:a16="http://schemas.microsoft.com/office/drawing/2014/main" id="{7A4325F7-3D92-2F6D-CEF3-CA36EAEB3A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4864" y="4320968"/>
            <a:ext cx="2172362" cy="2172362"/>
          </a:xfrm>
          <a:prstGeom prst="rect">
            <a:avLst/>
          </a:prstGeom>
        </p:spPr>
      </p:pic>
    </p:spTree>
    <p:extLst>
      <p:ext uri="{BB962C8B-B14F-4D97-AF65-F5344CB8AC3E}">
        <p14:creationId xmlns:p14="http://schemas.microsoft.com/office/powerpoint/2010/main" val="1298059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62A33"/>
        </a:solidFill>
        <a:effectLst/>
      </p:bgPr>
    </p:bg>
    <p:spTree>
      <p:nvGrpSpPr>
        <p:cNvPr id="1" name=""/>
        <p:cNvGrpSpPr/>
        <p:nvPr/>
      </p:nvGrpSpPr>
      <p:grpSpPr>
        <a:xfrm>
          <a:off x="0" y="0"/>
          <a:ext cx="0" cy="0"/>
          <a:chOff x="0" y="0"/>
          <a:chExt cx="0" cy="0"/>
        </a:xfrm>
      </p:grpSpPr>
      <p:sp>
        <p:nvSpPr>
          <p:cNvPr id="31" name="CaixaDeTexto 30">
            <a:extLst>
              <a:ext uri="{FF2B5EF4-FFF2-40B4-BE49-F238E27FC236}">
                <a16:creationId xmlns:a16="http://schemas.microsoft.com/office/drawing/2014/main" id="{17A00E6A-562A-B822-A954-9B77DD1D2D6C}"/>
              </a:ext>
            </a:extLst>
          </p:cNvPr>
          <p:cNvSpPr txBox="1"/>
          <p:nvPr/>
        </p:nvSpPr>
        <p:spPr>
          <a:xfrm>
            <a:off x="6750823" y="489908"/>
            <a:ext cx="5747141" cy="1117614"/>
          </a:xfrm>
          <a:prstGeom prst="rect">
            <a:avLst/>
          </a:prstGeom>
          <a:noFill/>
        </p:spPr>
        <p:txBody>
          <a:bodyPr wrap="square" rtlCol="0">
            <a:spAutoFit/>
          </a:bodyPr>
          <a:lstStyle>
            <a:defPPr>
              <a:defRPr lang="pt-BR"/>
            </a:defPPr>
            <a:lvl1pPr marL="0" algn="l" defTabSz="958291" rtl="0" eaLnBrk="1" latinLnBrk="0" hangingPunct="1">
              <a:defRPr sz="1886" kern="1200">
                <a:solidFill>
                  <a:schemeClr val="tx1"/>
                </a:solidFill>
                <a:latin typeface="+mn-lt"/>
                <a:ea typeface="+mn-ea"/>
                <a:cs typeface="+mn-cs"/>
              </a:defRPr>
            </a:lvl1pPr>
            <a:lvl2pPr marL="479146" algn="l" defTabSz="958291" rtl="0" eaLnBrk="1" latinLnBrk="0" hangingPunct="1">
              <a:defRPr sz="1886" kern="1200">
                <a:solidFill>
                  <a:schemeClr val="tx1"/>
                </a:solidFill>
                <a:latin typeface="+mn-lt"/>
                <a:ea typeface="+mn-ea"/>
                <a:cs typeface="+mn-cs"/>
              </a:defRPr>
            </a:lvl2pPr>
            <a:lvl3pPr marL="958291" algn="l" defTabSz="958291" rtl="0" eaLnBrk="1" latinLnBrk="0" hangingPunct="1">
              <a:defRPr sz="1886" kern="1200">
                <a:solidFill>
                  <a:schemeClr val="tx1"/>
                </a:solidFill>
                <a:latin typeface="+mn-lt"/>
                <a:ea typeface="+mn-ea"/>
                <a:cs typeface="+mn-cs"/>
              </a:defRPr>
            </a:lvl3pPr>
            <a:lvl4pPr marL="1437437" algn="l" defTabSz="958291" rtl="0" eaLnBrk="1" latinLnBrk="0" hangingPunct="1">
              <a:defRPr sz="1886" kern="1200">
                <a:solidFill>
                  <a:schemeClr val="tx1"/>
                </a:solidFill>
                <a:latin typeface="+mn-lt"/>
                <a:ea typeface="+mn-ea"/>
                <a:cs typeface="+mn-cs"/>
              </a:defRPr>
            </a:lvl4pPr>
            <a:lvl5pPr marL="1916582" algn="l" defTabSz="958291" rtl="0" eaLnBrk="1" latinLnBrk="0" hangingPunct="1">
              <a:defRPr sz="1886" kern="1200">
                <a:solidFill>
                  <a:schemeClr val="tx1"/>
                </a:solidFill>
                <a:latin typeface="+mn-lt"/>
                <a:ea typeface="+mn-ea"/>
                <a:cs typeface="+mn-cs"/>
              </a:defRPr>
            </a:lvl5pPr>
            <a:lvl6pPr marL="2395728" algn="l" defTabSz="958291" rtl="0" eaLnBrk="1" latinLnBrk="0" hangingPunct="1">
              <a:defRPr sz="1886" kern="1200">
                <a:solidFill>
                  <a:schemeClr val="tx1"/>
                </a:solidFill>
                <a:latin typeface="+mn-lt"/>
                <a:ea typeface="+mn-ea"/>
                <a:cs typeface="+mn-cs"/>
              </a:defRPr>
            </a:lvl6pPr>
            <a:lvl7pPr marL="2874874" algn="l" defTabSz="958291" rtl="0" eaLnBrk="1" latinLnBrk="0" hangingPunct="1">
              <a:defRPr sz="1886" kern="1200">
                <a:solidFill>
                  <a:schemeClr val="tx1"/>
                </a:solidFill>
                <a:latin typeface="+mn-lt"/>
                <a:ea typeface="+mn-ea"/>
                <a:cs typeface="+mn-cs"/>
              </a:defRPr>
            </a:lvl7pPr>
            <a:lvl8pPr marL="3354019" algn="l" defTabSz="958291" rtl="0" eaLnBrk="1" latinLnBrk="0" hangingPunct="1">
              <a:defRPr sz="1886" kern="1200">
                <a:solidFill>
                  <a:schemeClr val="tx1"/>
                </a:solidFill>
                <a:latin typeface="+mn-lt"/>
                <a:ea typeface="+mn-ea"/>
                <a:cs typeface="+mn-cs"/>
              </a:defRPr>
            </a:lvl8pPr>
            <a:lvl9pPr marL="3833165" algn="l" defTabSz="958291" rtl="0" eaLnBrk="1" latinLnBrk="0" hangingPunct="1">
              <a:defRPr sz="1886" kern="1200">
                <a:solidFill>
                  <a:schemeClr val="tx1"/>
                </a:solidFill>
                <a:latin typeface="+mn-lt"/>
                <a:ea typeface="+mn-ea"/>
                <a:cs typeface="+mn-cs"/>
              </a:defRPr>
            </a:lvl9pPr>
          </a:lstStyle>
          <a:p>
            <a:r>
              <a:rPr lang="pt-BR" sz="3320" b="1" dirty="0">
                <a:solidFill>
                  <a:srgbClr val="24A48B"/>
                </a:solidFill>
                <a:effectLst/>
                <a:ea typeface="Calibri" panose="020F0502020204030204" pitchFamily="34" charset="0"/>
                <a:cs typeface="Times New Roman" panose="02020603050405020304" pitchFamily="18" charset="0"/>
              </a:rPr>
              <a:t>Contextualização de Negócio</a:t>
            </a:r>
            <a:endParaRPr lang="pt-BR" sz="3320" dirty="0">
              <a:solidFill>
                <a:srgbClr val="24A48B"/>
              </a:solidFill>
              <a:effectLst/>
              <a:ea typeface="Calibri" panose="020F0502020204030204" pitchFamily="34" charset="0"/>
              <a:cs typeface="Times New Roman" panose="02020603050405020304" pitchFamily="18" charset="0"/>
            </a:endParaRPr>
          </a:p>
          <a:p>
            <a:endParaRPr lang="pt-BR" sz="3320" dirty="0">
              <a:solidFill>
                <a:srgbClr val="24A48B"/>
              </a:solidFill>
            </a:endParaRPr>
          </a:p>
        </p:txBody>
      </p:sp>
      <p:pic>
        <p:nvPicPr>
          <p:cNvPr id="40" name="Imagem 39" descr="Interface gráfica do usuário, Aplicativo&#10;&#10;Descrição gerada automaticamente">
            <a:extLst>
              <a:ext uri="{FF2B5EF4-FFF2-40B4-BE49-F238E27FC236}">
                <a16:creationId xmlns:a16="http://schemas.microsoft.com/office/drawing/2014/main" id="{80BE5E32-25B3-6A7A-CD3E-ABF3429C6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55" y="-514339"/>
            <a:ext cx="4183412" cy="2519293"/>
          </a:xfrm>
          <a:prstGeom prst="rect">
            <a:avLst/>
          </a:prstGeom>
        </p:spPr>
      </p:pic>
      <p:sp>
        <p:nvSpPr>
          <p:cNvPr id="3" name="CaixaDeTexto 2">
            <a:extLst>
              <a:ext uri="{FF2B5EF4-FFF2-40B4-BE49-F238E27FC236}">
                <a16:creationId xmlns:a16="http://schemas.microsoft.com/office/drawing/2014/main" id="{733FF26F-0668-5CD2-8628-41C4C87072FA}"/>
              </a:ext>
            </a:extLst>
          </p:cNvPr>
          <p:cNvSpPr txBox="1"/>
          <p:nvPr/>
        </p:nvSpPr>
        <p:spPr>
          <a:xfrm>
            <a:off x="1467395" y="2314639"/>
            <a:ext cx="4653797" cy="1483233"/>
          </a:xfrm>
          <a:prstGeom prst="rect">
            <a:avLst/>
          </a:prstGeom>
          <a:noFill/>
        </p:spPr>
        <p:txBody>
          <a:bodyPr wrap="square">
            <a:spAutoFit/>
          </a:bodyPr>
          <a:lstStyle>
            <a:defPPr>
              <a:defRPr lang="pt-BR"/>
            </a:defPPr>
            <a:lvl1pPr marL="0" algn="l" defTabSz="958291" rtl="0" eaLnBrk="1" latinLnBrk="0" hangingPunct="1">
              <a:defRPr sz="1886" kern="1200">
                <a:solidFill>
                  <a:schemeClr val="tx1"/>
                </a:solidFill>
                <a:latin typeface="+mn-lt"/>
                <a:ea typeface="+mn-ea"/>
                <a:cs typeface="+mn-cs"/>
              </a:defRPr>
            </a:lvl1pPr>
            <a:lvl2pPr marL="479146" algn="l" defTabSz="958291" rtl="0" eaLnBrk="1" latinLnBrk="0" hangingPunct="1">
              <a:defRPr sz="1886" kern="1200">
                <a:solidFill>
                  <a:schemeClr val="tx1"/>
                </a:solidFill>
                <a:latin typeface="+mn-lt"/>
                <a:ea typeface="+mn-ea"/>
                <a:cs typeface="+mn-cs"/>
              </a:defRPr>
            </a:lvl2pPr>
            <a:lvl3pPr marL="958291" algn="l" defTabSz="958291" rtl="0" eaLnBrk="1" latinLnBrk="0" hangingPunct="1">
              <a:defRPr sz="1886" kern="1200">
                <a:solidFill>
                  <a:schemeClr val="tx1"/>
                </a:solidFill>
                <a:latin typeface="+mn-lt"/>
                <a:ea typeface="+mn-ea"/>
                <a:cs typeface="+mn-cs"/>
              </a:defRPr>
            </a:lvl3pPr>
            <a:lvl4pPr marL="1437437" algn="l" defTabSz="958291" rtl="0" eaLnBrk="1" latinLnBrk="0" hangingPunct="1">
              <a:defRPr sz="1886" kern="1200">
                <a:solidFill>
                  <a:schemeClr val="tx1"/>
                </a:solidFill>
                <a:latin typeface="+mn-lt"/>
                <a:ea typeface="+mn-ea"/>
                <a:cs typeface="+mn-cs"/>
              </a:defRPr>
            </a:lvl4pPr>
            <a:lvl5pPr marL="1916582" algn="l" defTabSz="958291" rtl="0" eaLnBrk="1" latinLnBrk="0" hangingPunct="1">
              <a:defRPr sz="1886" kern="1200">
                <a:solidFill>
                  <a:schemeClr val="tx1"/>
                </a:solidFill>
                <a:latin typeface="+mn-lt"/>
                <a:ea typeface="+mn-ea"/>
                <a:cs typeface="+mn-cs"/>
              </a:defRPr>
            </a:lvl5pPr>
            <a:lvl6pPr marL="2395728" algn="l" defTabSz="958291" rtl="0" eaLnBrk="1" latinLnBrk="0" hangingPunct="1">
              <a:defRPr sz="1886" kern="1200">
                <a:solidFill>
                  <a:schemeClr val="tx1"/>
                </a:solidFill>
                <a:latin typeface="+mn-lt"/>
                <a:ea typeface="+mn-ea"/>
                <a:cs typeface="+mn-cs"/>
              </a:defRPr>
            </a:lvl6pPr>
            <a:lvl7pPr marL="2874874" algn="l" defTabSz="958291" rtl="0" eaLnBrk="1" latinLnBrk="0" hangingPunct="1">
              <a:defRPr sz="1886" kern="1200">
                <a:solidFill>
                  <a:schemeClr val="tx1"/>
                </a:solidFill>
                <a:latin typeface="+mn-lt"/>
                <a:ea typeface="+mn-ea"/>
                <a:cs typeface="+mn-cs"/>
              </a:defRPr>
            </a:lvl7pPr>
            <a:lvl8pPr marL="3354019" algn="l" defTabSz="958291" rtl="0" eaLnBrk="1" latinLnBrk="0" hangingPunct="1">
              <a:defRPr sz="1886" kern="1200">
                <a:solidFill>
                  <a:schemeClr val="tx1"/>
                </a:solidFill>
                <a:latin typeface="+mn-lt"/>
                <a:ea typeface="+mn-ea"/>
                <a:cs typeface="+mn-cs"/>
              </a:defRPr>
            </a:lvl8pPr>
            <a:lvl9pPr marL="3833165" algn="l" defTabSz="958291" rtl="0" eaLnBrk="1" latinLnBrk="0" hangingPunct="1">
              <a:defRPr sz="1886" kern="1200">
                <a:solidFill>
                  <a:schemeClr val="tx1"/>
                </a:solidFill>
                <a:latin typeface="+mn-lt"/>
                <a:ea typeface="+mn-ea"/>
                <a:cs typeface="+mn-cs"/>
              </a:defRPr>
            </a:lvl9pPr>
          </a:lstStyle>
          <a:p>
            <a:pPr>
              <a:lnSpc>
                <a:spcPct val="150000"/>
              </a:lnSpc>
            </a:pPr>
            <a:r>
              <a:rPr lang="pt-BR" sz="2075" dirty="0">
                <a:solidFill>
                  <a:schemeClr val="bg1"/>
                </a:solidFill>
              </a:rPr>
              <a:t>Em nosso levantamento de informações, identificamos a importância em investir nas seguintes tecnologias:</a:t>
            </a:r>
          </a:p>
        </p:txBody>
      </p:sp>
      <p:pic>
        <p:nvPicPr>
          <p:cNvPr id="6" name="Imagem 5" descr="Ícone&#10;&#10;Descrição gerada automaticamente">
            <a:extLst>
              <a:ext uri="{FF2B5EF4-FFF2-40B4-BE49-F238E27FC236}">
                <a16:creationId xmlns:a16="http://schemas.microsoft.com/office/drawing/2014/main" id="{B7A7A17C-44F5-EF37-D517-D71D5BD6B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18" y="2595976"/>
            <a:ext cx="905476" cy="920560"/>
          </a:xfrm>
          <a:prstGeom prst="rect">
            <a:avLst/>
          </a:prstGeom>
        </p:spPr>
      </p:pic>
      <p:sp>
        <p:nvSpPr>
          <p:cNvPr id="8" name="CaixaDeTexto 7">
            <a:extLst>
              <a:ext uri="{FF2B5EF4-FFF2-40B4-BE49-F238E27FC236}">
                <a16:creationId xmlns:a16="http://schemas.microsoft.com/office/drawing/2014/main" id="{1C8E06A6-E811-5659-3414-9A7A95F8922D}"/>
              </a:ext>
            </a:extLst>
          </p:cNvPr>
          <p:cNvSpPr txBox="1"/>
          <p:nvPr/>
        </p:nvSpPr>
        <p:spPr>
          <a:xfrm>
            <a:off x="1651863" y="4324111"/>
            <a:ext cx="2914815" cy="1962210"/>
          </a:xfrm>
          <a:prstGeom prst="rect">
            <a:avLst/>
          </a:prstGeom>
          <a:noFill/>
        </p:spPr>
        <p:txBody>
          <a:bodyPr wrap="square">
            <a:spAutoFit/>
          </a:bodyPr>
          <a:lstStyle>
            <a:defPPr>
              <a:defRPr lang="pt-BR"/>
            </a:defPPr>
            <a:lvl1pPr marL="0" algn="l" defTabSz="958291" rtl="0" eaLnBrk="1" latinLnBrk="0" hangingPunct="1">
              <a:defRPr sz="1886" kern="1200">
                <a:solidFill>
                  <a:schemeClr val="tx1"/>
                </a:solidFill>
                <a:latin typeface="+mn-lt"/>
                <a:ea typeface="+mn-ea"/>
                <a:cs typeface="+mn-cs"/>
              </a:defRPr>
            </a:lvl1pPr>
            <a:lvl2pPr marL="479146" algn="l" defTabSz="958291" rtl="0" eaLnBrk="1" latinLnBrk="0" hangingPunct="1">
              <a:defRPr sz="1886" kern="1200">
                <a:solidFill>
                  <a:schemeClr val="tx1"/>
                </a:solidFill>
                <a:latin typeface="+mn-lt"/>
                <a:ea typeface="+mn-ea"/>
                <a:cs typeface="+mn-cs"/>
              </a:defRPr>
            </a:lvl2pPr>
            <a:lvl3pPr marL="958291" algn="l" defTabSz="958291" rtl="0" eaLnBrk="1" latinLnBrk="0" hangingPunct="1">
              <a:defRPr sz="1886" kern="1200">
                <a:solidFill>
                  <a:schemeClr val="tx1"/>
                </a:solidFill>
                <a:latin typeface="+mn-lt"/>
                <a:ea typeface="+mn-ea"/>
                <a:cs typeface="+mn-cs"/>
              </a:defRPr>
            </a:lvl3pPr>
            <a:lvl4pPr marL="1437437" algn="l" defTabSz="958291" rtl="0" eaLnBrk="1" latinLnBrk="0" hangingPunct="1">
              <a:defRPr sz="1886" kern="1200">
                <a:solidFill>
                  <a:schemeClr val="tx1"/>
                </a:solidFill>
                <a:latin typeface="+mn-lt"/>
                <a:ea typeface="+mn-ea"/>
                <a:cs typeface="+mn-cs"/>
              </a:defRPr>
            </a:lvl4pPr>
            <a:lvl5pPr marL="1916582" algn="l" defTabSz="958291" rtl="0" eaLnBrk="1" latinLnBrk="0" hangingPunct="1">
              <a:defRPr sz="1886" kern="1200">
                <a:solidFill>
                  <a:schemeClr val="tx1"/>
                </a:solidFill>
                <a:latin typeface="+mn-lt"/>
                <a:ea typeface="+mn-ea"/>
                <a:cs typeface="+mn-cs"/>
              </a:defRPr>
            </a:lvl5pPr>
            <a:lvl6pPr marL="2395728" algn="l" defTabSz="958291" rtl="0" eaLnBrk="1" latinLnBrk="0" hangingPunct="1">
              <a:defRPr sz="1886" kern="1200">
                <a:solidFill>
                  <a:schemeClr val="tx1"/>
                </a:solidFill>
                <a:latin typeface="+mn-lt"/>
                <a:ea typeface="+mn-ea"/>
                <a:cs typeface="+mn-cs"/>
              </a:defRPr>
            </a:lvl6pPr>
            <a:lvl7pPr marL="2874874" algn="l" defTabSz="958291" rtl="0" eaLnBrk="1" latinLnBrk="0" hangingPunct="1">
              <a:defRPr sz="1886" kern="1200">
                <a:solidFill>
                  <a:schemeClr val="tx1"/>
                </a:solidFill>
                <a:latin typeface="+mn-lt"/>
                <a:ea typeface="+mn-ea"/>
                <a:cs typeface="+mn-cs"/>
              </a:defRPr>
            </a:lvl7pPr>
            <a:lvl8pPr marL="3354019" algn="l" defTabSz="958291" rtl="0" eaLnBrk="1" latinLnBrk="0" hangingPunct="1">
              <a:defRPr sz="1886" kern="1200">
                <a:solidFill>
                  <a:schemeClr val="tx1"/>
                </a:solidFill>
                <a:latin typeface="+mn-lt"/>
                <a:ea typeface="+mn-ea"/>
                <a:cs typeface="+mn-cs"/>
              </a:defRPr>
            </a:lvl8pPr>
            <a:lvl9pPr marL="3833165" algn="l" defTabSz="958291" rtl="0" eaLnBrk="1" latinLnBrk="0" hangingPunct="1">
              <a:defRPr sz="1886" kern="1200">
                <a:solidFill>
                  <a:schemeClr val="tx1"/>
                </a:solidFill>
                <a:latin typeface="+mn-lt"/>
                <a:ea typeface="+mn-ea"/>
                <a:cs typeface="+mn-cs"/>
              </a:defRPr>
            </a:lvl9pPr>
          </a:lstStyle>
          <a:p>
            <a:pPr>
              <a:lnSpc>
                <a:spcPct val="150000"/>
              </a:lnSpc>
            </a:pPr>
            <a:r>
              <a:rPr lang="pt-BR" sz="2075" dirty="0">
                <a:solidFill>
                  <a:schemeClr val="bg1"/>
                </a:solidFill>
              </a:rPr>
              <a:t>Automação de Serviços</a:t>
            </a:r>
          </a:p>
          <a:p>
            <a:pPr>
              <a:lnSpc>
                <a:spcPct val="150000"/>
              </a:lnSpc>
            </a:pPr>
            <a:r>
              <a:rPr lang="pt-BR" sz="2075" dirty="0">
                <a:solidFill>
                  <a:schemeClr val="bg1"/>
                </a:solidFill>
              </a:rPr>
              <a:t>Realidade Virtual</a:t>
            </a:r>
          </a:p>
          <a:p>
            <a:pPr>
              <a:lnSpc>
                <a:spcPct val="150000"/>
              </a:lnSpc>
            </a:pPr>
            <a:r>
              <a:rPr lang="pt-BR" sz="2075" dirty="0">
                <a:solidFill>
                  <a:schemeClr val="bg1"/>
                </a:solidFill>
              </a:rPr>
              <a:t>Big Data e IA</a:t>
            </a:r>
          </a:p>
          <a:p>
            <a:pPr>
              <a:lnSpc>
                <a:spcPct val="150000"/>
              </a:lnSpc>
            </a:pPr>
            <a:r>
              <a:rPr lang="pt-BR" sz="2075" dirty="0">
                <a:solidFill>
                  <a:schemeClr val="bg1"/>
                </a:solidFill>
              </a:rPr>
              <a:t>Investimento Fracionário</a:t>
            </a:r>
          </a:p>
        </p:txBody>
      </p:sp>
      <p:pic>
        <p:nvPicPr>
          <p:cNvPr id="9" name="Imagem 8" descr="Ícone&#10;&#10;Descrição gerada automaticamente">
            <a:extLst>
              <a:ext uri="{FF2B5EF4-FFF2-40B4-BE49-F238E27FC236}">
                <a16:creationId xmlns:a16="http://schemas.microsoft.com/office/drawing/2014/main" id="{382DFA1E-C3DF-891C-FF39-D17EA660AF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833" y="4546327"/>
            <a:ext cx="920561" cy="920561"/>
          </a:xfrm>
          <a:prstGeom prst="rect">
            <a:avLst/>
          </a:prstGeom>
        </p:spPr>
      </p:pic>
      <p:sp>
        <p:nvSpPr>
          <p:cNvPr id="10" name="Rectangle 1">
            <a:extLst>
              <a:ext uri="{FF2B5EF4-FFF2-40B4-BE49-F238E27FC236}">
                <a16:creationId xmlns:a16="http://schemas.microsoft.com/office/drawing/2014/main" id="{87EE2F84-5E14-832C-3136-72ED27FB0551}"/>
              </a:ext>
            </a:extLst>
          </p:cNvPr>
          <p:cNvSpPr>
            <a:spLocks noChangeArrowheads="1"/>
          </p:cNvSpPr>
          <p:nvPr/>
        </p:nvSpPr>
        <p:spPr bwMode="auto">
          <a:xfrm>
            <a:off x="6750823" y="1288203"/>
            <a:ext cx="5747141" cy="5794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869" tIns="47435" rIns="94869" bIns="47435" numCol="1" anchor="ctr" anchorCtr="0" compatLnSpc="1">
            <a:prstTxWarp prst="textNoShape">
              <a:avLst/>
            </a:prstTxWarp>
            <a:spAutoFit/>
          </a:bodyPr>
          <a:lstStyle>
            <a:defPPr>
              <a:defRPr lang="pt-BR"/>
            </a:defPPr>
            <a:lvl1pPr marL="0" algn="l" defTabSz="958291" rtl="0" eaLnBrk="1" latinLnBrk="0" hangingPunct="1">
              <a:defRPr sz="1886" kern="1200">
                <a:solidFill>
                  <a:schemeClr val="tx1"/>
                </a:solidFill>
                <a:latin typeface="+mn-lt"/>
                <a:ea typeface="+mn-ea"/>
                <a:cs typeface="+mn-cs"/>
              </a:defRPr>
            </a:lvl1pPr>
            <a:lvl2pPr marL="479146" algn="l" defTabSz="958291" rtl="0" eaLnBrk="1" latinLnBrk="0" hangingPunct="1">
              <a:defRPr sz="1886" kern="1200">
                <a:solidFill>
                  <a:schemeClr val="tx1"/>
                </a:solidFill>
                <a:latin typeface="+mn-lt"/>
                <a:ea typeface="+mn-ea"/>
                <a:cs typeface="+mn-cs"/>
              </a:defRPr>
            </a:lvl2pPr>
            <a:lvl3pPr marL="958291" algn="l" defTabSz="958291" rtl="0" eaLnBrk="1" latinLnBrk="0" hangingPunct="1">
              <a:defRPr sz="1886" kern="1200">
                <a:solidFill>
                  <a:schemeClr val="tx1"/>
                </a:solidFill>
                <a:latin typeface="+mn-lt"/>
                <a:ea typeface="+mn-ea"/>
                <a:cs typeface="+mn-cs"/>
              </a:defRPr>
            </a:lvl3pPr>
            <a:lvl4pPr marL="1437437" algn="l" defTabSz="958291" rtl="0" eaLnBrk="1" latinLnBrk="0" hangingPunct="1">
              <a:defRPr sz="1886" kern="1200">
                <a:solidFill>
                  <a:schemeClr val="tx1"/>
                </a:solidFill>
                <a:latin typeface="+mn-lt"/>
                <a:ea typeface="+mn-ea"/>
                <a:cs typeface="+mn-cs"/>
              </a:defRPr>
            </a:lvl4pPr>
            <a:lvl5pPr marL="1916582" algn="l" defTabSz="958291" rtl="0" eaLnBrk="1" latinLnBrk="0" hangingPunct="1">
              <a:defRPr sz="1886" kern="1200">
                <a:solidFill>
                  <a:schemeClr val="tx1"/>
                </a:solidFill>
                <a:latin typeface="+mn-lt"/>
                <a:ea typeface="+mn-ea"/>
                <a:cs typeface="+mn-cs"/>
              </a:defRPr>
            </a:lvl5pPr>
            <a:lvl6pPr marL="2395728" algn="l" defTabSz="958291" rtl="0" eaLnBrk="1" latinLnBrk="0" hangingPunct="1">
              <a:defRPr sz="1886" kern="1200">
                <a:solidFill>
                  <a:schemeClr val="tx1"/>
                </a:solidFill>
                <a:latin typeface="+mn-lt"/>
                <a:ea typeface="+mn-ea"/>
                <a:cs typeface="+mn-cs"/>
              </a:defRPr>
            </a:lvl6pPr>
            <a:lvl7pPr marL="2874874" algn="l" defTabSz="958291" rtl="0" eaLnBrk="1" latinLnBrk="0" hangingPunct="1">
              <a:defRPr sz="1886" kern="1200">
                <a:solidFill>
                  <a:schemeClr val="tx1"/>
                </a:solidFill>
                <a:latin typeface="+mn-lt"/>
                <a:ea typeface="+mn-ea"/>
                <a:cs typeface="+mn-cs"/>
              </a:defRPr>
            </a:lvl7pPr>
            <a:lvl8pPr marL="3354019" algn="l" defTabSz="958291" rtl="0" eaLnBrk="1" latinLnBrk="0" hangingPunct="1">
              <a:defRPr sz="1886" kern="1200">
                <a:solidFill>
                  <a:schemeClr val="tx1"/>
                </a:solidFill>
                <a:latin typeface="+mn-lt"/>
                <a:ea typeface="+mn-ea"/>
                <a:cs typeface="+mn-cs"/>
              </a:defRPr>
            </a:lvl8pPr>
            <a:lvl9pPr marL="3833165" algn="l" defTabSz="958291" rtl="0" eaLnBrk="1" latinLnBrk="0" hangingPunct="1">
              <a:defRPr sz="1886" kern="1200">
                <a:solidFill>
                  <a:schemeClr val="tx1"/>
                </a:solidFill>
                <a:latin typeface="+mn-lt"/>
                <a:ea typeface="+mn-ea"/>
                <a:cs typeface="+mn-cs"/>
              </a:defRPr>
            </a:lvl9pPr>
          </a:lstStyle>
          <a:p>
            <a:pPr marL="0" marR="0" lvl="0" indent="0" algn="l" defTabSz="948690" rtl="0" eaLnBrk="0" fontAlgn="base" latinLnBrk="0" hangingPunct="0">
              <a:lnSpc>
                <a:spcPct val="150000"/>
              </a:lnSpc>
              <a:spcBef>
                <a:spcPct val="0"/>
              </a:spcBef>
              <a:spcAft>
                <a:spcPct val="0"/>
              </a:spcAft>
              <a:buClrTx/>
              <a:buSzTx/>
              <a:buFontTx/>
              <a:buNone/>
              <a:tabLst/>
            </a:pPr>
            <a:endParaRPr kumimoji="0" lang="pt-BR" altLang="pt-BR" sz="2075" b="0" i="0" u="none" strike="noStrike" cap="none" normalizeH="0" baseline="0" dirty="0">
              <a:ln>
                <a:noFill/>
              </a:ln>
              <a:solidFill>
                <a:schemeClr val="bg1"/>
              </a:solidFill>
              <a:effectLst/>
            </a:endParaRPr>
          </a:p>
          <a:p>
            <a:pPr marL="0" marR="0" lvl="0" indent="0" algn="l" defTabSz="948690" rtl="0" eaLnBrk="0" fontAlgn="base" latinLnBrk="0" hangingPunct="0">
              <a:lnSpc>
                <a:spcPct val="150000"/>
              </a:lnSpc>
              <a:spcBef>
                <a:spcPct val="0"/>
              </a:spcBef>
              <a:spcAft>
                <a:spcPct val="0"/>
              </a:spcAft>
              <a:buClrTx/>
              <a:buSzTx/>
              <a:tabLst/>
            </a:pPr>
            <a:r>
              <a:rPr kumimoji="0" lang="pt-BR" altLang="pt-BR" sz="2075" b="0" i="0" u="none" strike="noStrike" cap="none" normalizeH="0" baseline="0" dirty="0">
                <a:ln>
                  <a:noFill/>
                </a:ln>
                <a:solidFill>
                  <a:schemeClr val="bg1"/>
                </a:solidFill>
                <a:effectLst/>
              </a:rPr>
              <a:t> </a:t>
            </a:r>
            <a:r>
              <a:rPr kumimoji="0" lang="pt-BR" altLang="pt-BR" sz="3735" b="0" i="0" u="none" strike="noStrike" cap="none" normalizeH="0" baseline="0" dirty="0">
                <a:ln>
                  <a:noFill/>
                </a:ln>
                <a:solidFill>
                  <a:srgbClr val="24A48B"/>
                </a:solidFill>
                <a:effectLst/>
              </a:rPr>
              <a:t>1.</a:t>
            </a:r>
            <a:r>
              <a:rPr kumimoji="0" lang="pt-BR" altLang="pt-BR" sz="2075" b="0" i="0" u="none" strike="noStrike" cap="none" normalizeH="0" baseline="0" dirty="0">
                <a:ln>
                  <a:noFill/>
                </a:ln>
                <a:solidFill>
                  <a:schemeClr val="bg1"/>
                </a:solidFill>
                <a:effectLst/>
              </a:rPr>
              <a:t> A plataforma deve possibilitar o cadastro de imóveis para efetuar negócios de compra, venda e aluguel. </a:t>
            </a:r>
          </a:p>
          <a:p>
            <a:pPr marL="0" marR="0" lvl="0" indent="0" algn="l" defTabSz="948690" rtl="0" eaLnBrk="0" fontAlgn="base" latinLnBrk="0" hangingPunct="0">
              <a:lnSpc>
                <a:spcPct val="150000"/>
              </a:lnSpc>
              <a:spcBef>
                <a:spcPct val="0"/>
              </a:spcBef>
              <a:spcAft>
                <a:spcPct val="0"/>
              </a:spcAft>
              <a:buClrTx/>
              <a:buSzTx/>
              <a:tabLst/>
            </a:pPr>
            <a:r>
              <a:rPr lang="pt-BR" altLang="pt-BR" sz="3320" dirty="0">
                <a:solidFill>
                  <a:srgbClr val="24A48B"/>
                </a:solidFill>
              </a:rPr>
              <a:t>2.</a:t>
            </a:r>
            <a:r>
              <a:rPr lang="pt-BR" altLang="pt-BR" sz="2075" dirty="0">
                <a:solidFill>
                  <a:schemeClr val="bg1"/>
                </a:solidFill>
              </a:rPr>
              <a:t> </a:t>
            </a:r>
            <a:r>
              <a:rPr kumimoji="0" lang="pt-BR" altLang="pt-BR" sz="2075" b="0" i="0" u="none" strike="noStrike" cap="none" normalizeH="0" baseline="0" dirty="0">
                <a:ln>
                  <a:noFill/>
                </a:ln>
                <a:solidFill>
                  <a:schemeClr val="bg1"/>
                </a:solidFill>
                <a:effectLst/>
              </a:rPr>
              <a:t>O usuário poderá exercer o papel de proprietário, corretor, comprador, inquilino e ou fiador de um imóvel </a:t>
            </a:r>
          </a:p>
          <a:p>
            <a:pPr marL="0" marR="0" lvl="0" indent="0" algn="l" defTabSz="948690" rtl="0" eaLnBrk="0" fontAlgn="base" latinLnBrk="0" hangingPunct="0">
              <a:lnSpc>
                <a:spcPct val="150000"/>
              </a:lnSpc>
              <a:spcBef>
                <a:spcPct val="0"/>
              </a:spcBef>
              <a:spcAft>
                <a:spcPct val="0"/>
              </a:spcAft>
              <a:buClrTx/>
              <a:buSzTx/>
              <a:tabLst/>
            </a:pPr>
            <a:r>
              <a:rPr lang="pt-BR" altLang="pt-BR" sz="3320" dirty="0">
                <a:solidFill>
                  <a:srgbClr val="24A48B"/>
                </a:solidFill>
              </a:rPr>
              <a:t>3.</a:t>
            </a:r>
            <a:r>
              <a:rPr lang="pt-BR" altLang="pt-BR" sz="2075" dirty="0">
                <a:solidFill>
                  <a:schemeClr val="bg1"/>
                </a:solidFill>
              </a:rPr>
              <a:t> </a:t>
            </a:r>
            <a:r>
              <a:rPr kumimoji="0" lang="pt-BR" altLang="pt-BR" sz="2075" b="0" i="0" u="none" strike="noStrike" cap="none" normalizeH="0" baseline="0" dirty="0">
                <a:ln>
                  <a:noFill/>
                </a:ln>
                <a:solidFill>
                  <a:schemeClr val="bg1"/>
                </a:solidFill>
                <a:effectLst/>
              </a:rPr>
              <a:t>O imóvel cadastrado deverá ser em condomínio fechado ou aberto, e ser casa ou apartamento. </a:t>
            </a:r>
          </a:p>
          <a:p>
            <a:pPr marL="0" marR="0" lvl="0" indent="0" algn="l" defTabSz="948690" rtl="0" eaLnBrk="0" fontAlgn="base" latinLnBrk="0" hangingPunct="0">
              <a:lnSpc>
                <a:spcPct val="150000"/>
              </a:lnSpc>
              <a:spcBef>
                <a:spcPct val="0"/>
              </a:spcBef>
              <a:spcAft>
                <a:spcPct val="0"/>
              </a:spcAft>
              <a:buClrTx/>
              <a:buSzTx/>
              <a:buFontTx/>
              <a:buNone/>
              <a:tabLst/>
            </a:pPr>
            <a:endParaRPr kumimoji="0" lang="pt-BR" altLang="pt-BR" sz="2075"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406561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2A33"/>
        </a:solidFill>
        <a:effectLst/>
      </p:bgPr>
    </p:bg>
    <p:spTree>
      <p:nvGrpSpPr>
        <p:cNvPr id="1" name=""/>
        <p:cNvGrpSpPr/>
        <p:nvPr/>
      </p:nvGrpSpPr>
      <p:grpSpPr>
        <a:xfrm>
          <a:off x="0" y="0"/>
          <a:ext cx="0" cy="0"/>
          <a:chOff x="0" y="0"/>
          <a:chExt cx="0" cy="0"/>
        </a:xfrm>
      </p:grpSpPr>
      <p:sp>
        <p:nvSpPr>
          <p:cNvPr id="31" name="CaixaDeTexto 30">
            <a:extLst>
              <a:ext uri="{FF2B5EF4-FFF2-40B4-BE49-F238E27FC236}">
                <a16:creationId xmlns:a16="http://schemas.microsoft.com/office/drawing/2014/main" id="{17A00E6A-562A-B822-A954-9B77DD1D2D6C}"/>
              </a:ext>
            </a:extLst>
          </p:cNvPr>
          <p:cNvSpPr txBox="1"/>
          <p:nvPr/>
        </p:nvSpPr>
        <p:spPr>
          <a:xfrm>
            <a:off x="5637144" y="489908"/>
            <a:ext cx="6860820" cy="1628522"/>
          </a:xfrm>
          <a:prstGeom prst="rect">
            <a:avLst/>
          </a:prstGeom>
          <a:noFill/>
        </p:spPr>
        <p:txBody>
          <a:bodyPr wrap="square" rtlCol="0">
            <a:spAutoFit/>
          </a:bodyPr>
          <a:lstStyle>
            <a:defPPr>
              <a:defRPr lang="pt-BR"/>
            </a:defPPr>
            <a:lvl1pPr marL="0" algn="l" defTabSz="958291" rtl="0" eaLnBrk="1" latinLnBrk="0" hangingPunct="1">
              <a:defRPr sz="1886" kern="1200">
                <a:solidFill>
                  <a:schemeClr val="tx1"/>
                </a:solidFill>
                <a:latin typeface="+mn-lt"/>
                <a:ea typeface="+mn-ea"/>
                <a:cs typeface="+mn-cs"/>
              </a:defRPr>
            </a:lvl1pPr>
            <a:lvl2pPr marL="479146" algn="l" defTabSz="958291" rtl="0" eaLnBrk="1" latinLnBrk="0" hangingPunct="1">
              <a:defRPr sz="1886" kern="1200">
                <a:solidFill>
                  <a:schemeClr val="tx1"/>
                </a:solidFill>
                <a:latin typeface="+mn-lt"/>
                <a:ea typeface="+mn-ea"/>
                <a:cs typeface="+mn-cs"/>
              </a:defRPr>
            </a:lvl2pPr>
            <a:lvl3pPr marL="958291" algn="l" defTabSz="958291" rtl="0" eaLnBrk="1" latinLnBrk="0" hangingPunct="1">
              <a:defRPr sz="1886" kern="1200">
                <a:solidFill>
                  <a:schemeClr val="tx1"/>
                </a:solidFill>
                <a:latin typeface="+mn-lt"/>
                <a:ea typeface="+mn-ea"/>
                <a:cs typeface="+mn-cs"/>
              </a:defRPr>
            </a:lvl3pPr>
            <a:lvl4pPr marL="1437437" algn="l" defTabSz="958291" rtl="0" eaLnBrk="1" latinLnBrk="0" hangingPunct="1">
              <a:defRPr sz="1886" kern="1200">
                <a:solidFill>
                  <a:schemeClr val="tx1"/>
                </a:solidFill>
                <a:latin typeface="+mn-lt"/>
                <a:ea typeface="+mn-ea"/>
                <a:cs typeface="+mn-cs"/>
              </a:defRPr>
            </a:lvl4pPr>
            <a:lvl5pPr marL="1916582" algn="l" defTabSz="958291" rtl="0" eaLnBrk="1" latinLnBrk="0" hangingPunct="1">
              <a:defRPr sz="1886" kern="1200">
                <a:solidFill>
                  <a:schemeClr val="tx1"/>
                </a:solidFill>
                <a:latin typeface="+mn-lt"/>
                <a:ea typeface="+mn-ea"/>
                <a:cs typeface="+mn-cs"/>
              </a:defRPr>
            </a:lvl5pPr>
            <a:lvl6pPr marL="2395728" algn="l" defTabSz="958291" rtl="0" eaLnBrk="1" latinLnBrk="0" hangingPunct="1">
              <a:defRPr sz="1886" kern="1200">
                <a:solidFill>
                  <a:schemeClr val="tx1"/>
                </a:solidFill>
                <a:latin typeface="+mn-lt"/>
                <a:ea typeface="+mn-ea"/>
                <a:cs typeface="+mn-cs"/>
              </a:defRPr>
            </a:lvl6pPr>
            <a:lvl7pPr marL="2874874" algn="l" defTabSz="958291" rtl="0" eaLnBrk="1" latinLnBrk="0" hangingPunct="1">
              <a:defRPr sz="1886" kern="1200">
                <a:solidFill>
                  <a:schemeClr val="tx1"/>
                </a:solidFill>
                <a:latin typeface="+mn-lt"/>
                <a:ea typeface="+mn-ea"/>
                <a:cs typeface="+mn-cs"/>
              </a:defRPr>
            </a:lvl7pPr>
            <a:lvl8pPr marL="3354019" algn="l" defTabSz="958291" rtl="0" eaLnBrk="1" latinLnBrk="0" hangingPunct="1">
              <a:defRPr sz="1886" kern="1200">
                <a:solidFill>
                  <a:schemeClr val="tx1"/>
                </a:solidFill>
                <a:latin typeface="+mn-lt"/>
                <a:ea typeface="+mn-ea"/>
                <a:cs typeface="+mn-cs"/>
              </a:defRPr>
            </a:lvl8pPr>
            <a:lvl9pPr marL="3833165" algn="l" defTabSz="958291" rtl="0" eaLnBrk="1" latinLnBrk="0" hangingPunct="1">
              <a:defRPr sz="1886" kern="1200">
                <a:solidFill>
                  <a:schemeClr val="tx1"/>
                </a:solidFill>
                <a:latin typeface="+mn-lt"/>
                <a:ea typeface="+mn-ea"/>
                <a:cs typeface="+mn-cs"/>
              </a:defRPr>
            </a:lvl9pPr>
          </a:lstStyle>
          <a:p>
            <a:r>
              <a:rPr lang="pt-BR" sz="3320" b="1" dirty="0">
                <a:solidFill>
                  <a:srgbClr val="24A48B"/>
                </a:solidFill>
                <a:ea typeface="Calibri" panose="020F0502020204030204" pitchFamily="34" charset="0"/>
                <a:cs typeface="Times New Roman" panose="02020603050405020304" pitchFamily="18" charset="0"/>
              </a:rPr>
              <a:t>Perguntas para o desenvolvimento dos Dashboards</a:t>
            </a:r>
            <a:endParaRPr lang="pt-BR" sz="3320" dirty="0">
              <a:solidFill>
                <a:srgbClr val="24A48B"/>
              </a:solidFill>
              <a:effectLst/>
              <a:ea typeface="Calibri" panose="020F0502020204030204" pitchFamily="34" charset="0"/>
              <a:cs typeface="Times New Roman" panose="02020603050405020304" pitchFamily="18" charset="0"/>
            </a:endParaRPr>
          </a:p>
          <a:p>
            <a:endParaRPr lang="pt-BR" sz="3320" dirty="0">
              <a:solidFill>
                <a:srgbClr val="24A48B"/>
              </a:solidFill>
            </a:endParaRPr>
          </a:p>
        </p:txBody>
      </p:sp>
      <p:pic>
        <p:nvPicPr>
          <p:cNvPr id="40" name="Imagem 39" descr="Interface gráfica do usuário, Aplicativo&#10;&#10;Descrição gerada automaticamente">
            <a:extLst>
              <a:ext uri="{FF2B5EF4-FFF2-40B4-BE49-F238E27FC236}">
                <a16:creationId xmlns:a16="http://schemas.microsoft.com/office/drawing/2014/main" id="{80BE5E32-25B3-6A7A-CD3E-ABF3429C6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55" y="-514339"/>
            <a:ext cx="4183412" cy="2519293"/>
          </a:xfrm>
          <a:prstGeom prst="rect">
            <a:avLst/>
          </a:prstGeom>
        </p:spPr>
      </p:pic>
      <p:sp>
        <p:nvSpPr>
          <p:cNvPr id="5" name="CaixaDeTexto 4">
            <a:extLst>
              <a:ext uri="{FF2B5EF4-FFF2-40B4-BE49-F238E27FC236}">
                <a16:creationId xmlns:a16="http://schemas.microsoft.com/office/drawing/2014/main" id="{6ACE0020-0C11-E501-D823-D36F4CC7D088}"/>
              </a:ext>
            </a:extLst>
          </p:cNvPr>
          <p:cNvSpPr txBox="1"/>
          <p:nvPr/>
        </p:nvSpPr>
        <p:spPr>
          <a:xfrm>
            <a:off x="371227" y="2118430"/>
            <a:ext cx="6049617" cy="4836074"/>
          </a:xfrm>
          <a:prstGeom prst="rect">
            <a:avLst/>
          </a:prstGeom>
          <a:noFill/>
        </p:spPr>
        <p:txBody>
          <a:bodyPr wrap="square">
            <a:spAutoFit/>
          </a:bodyPr>
          <a:lstStyle>
            <a:defPPr>
              <a:defRPr lang="pt-BR"/>
            </a:defPPr>
            <a:lvl1pPr marL="0" algn="l" defTabSz="958291" rtl="0" eaLnBrk="1" latinLnBrk="0" hangingPunct="1">
              <a:defRPr sz="1886" kern="1200">
                <a:solidFill>
                  <a:schemeClr val="tx1"/>
                </a:solidFill>
                <a:latin typeface="+mn-lt"/>
                <a:ea typeface="+mn-ea"/>
                <a:cs typeface="+mn-cs"/>
              </a:defRPr>
            </a:lvl1pPr>
            <a:lvl2pPr marL="479146" algn="l" defTabSz="958291" rtl="0" eaLnBrk="1" latinLnBrk="0" hangingPunct="1">
              <a:defRPr sz="1886" kern="1200">
                <a:solidFill>
                  <a:schemeClr val="tx1"/>
                </a:solidFill>
                <a:latin typeface="+mn-lt"/>
                <a:ea typeface="+mn-ea"/>
                <a:cs typeface="+mn-cs"/>
              </a:defRPr>
            </a:lvl2pPr>
            <a:lvl3pPr marL="958291" algn="l" defTabSz="958291" rtl="0" eaLnBrk="1" latinLnBrk="0" hangingPunct="1">
              <a:defRPr sz="1886" kern="1200">
                <a:solidFill>
                  <a:schemeClr val="tx1"/>
                </a:solidFill>
                <a:latin typeface="+mn-lt"/>
                <a:ea typeface="+mn-ea"/>
                <a:cs typeface="+mn-cs"/>
              </a:defRPr>
            </a:lvl3pPr>
            <a:lvl4pPr marL="1437437" algn="l" defTabSz="958291" rtl="0" eaLnBrk="1" latinLnBrk="0" hangingPunct="1">
              <a:defRPr sz="1886" kern="1200">
                <a:solidFill>
                  <a:schemeClr val="tx1"/>
                </a:solidFill>
                <a:latin typeface="+mn-lt"/>
                <a:ea typeface="+mn-ea"/>
                <a:cs typeface="+mn-cs"/>
              </a:defRPr>
            </a:lvl4pPr>
            <a:lvl5pPr marL="1916582" algn="l" defTabSz="958291" rtl="0" eaLnBrk="1" latinLnBrk="0" hangingPunct="1">
              <a:defRPr sz="1886" kern="1200">
                <a:solidFill>
                  <a:schemeClr val="tx1"/>
                </a:solidFill>
                <a:latin typeface="+mn-lt"/>
                <a:ea typeface="+mn-ea"/>
                <a:cs typeface="+mn-cs"/>
              </a:defRPr>
            </a:lvl5pPr>
            <a:lvl6pPr marL="2395728" algn="l" defTabSz="958291" rtl="0" eaLnBrk="1" latinLnBrk="0" hangingPunct="1">
              <a:defRPr sz="1886" kern="1200">
                <a:solidFill>
                  <a:schemeClr val="tx1"/>
                </a:solidFill>
                <a:latin typeface="+mn-lt"/>
                <a:ea typeface="+mn-ea"/>
                <a:cs typeface="+mn-cs"/>
              </a:defRPr>
            </a:lvl6pPr>
            <a:lvl7pPr marL="2874874" algn="l" defTabSz="958291" rtl="0" eaLnBrk="1" latinLnBrk="0" hangingPunct="1">
              <a:defRPr sz="1886" kern="1200">
                <a:solidFill>
                  <a:schemeClr val="tx1"/>
                </a:solidFill>
                <a:latin typeface="+mn-lt"/>
                <a:ea typeface="+mn-ea"/>
                <a:cs typeface="+mn-cs"/>
              </a:defRPr>
            </a:lvl7pPr>
            <a:lvl8pPr marL="3354019" algn="l" defTabSz="958291" rtl="0" eaLnBrk="1" latinLnBrk="0" hangingPunct="1">
              <a:defRPr sz="1886" kern="1200">
                <a:solidFill>
                  <a:schemeClr val="tx1"/>
                </a:solidFill>
                <a:latin typeface="+mn-lt"/>
                <a:ea typeface="+mn-ea"/>
                <a:cs typeface="+mn-cs"/>
              </a:defRPr>
            </a:lvl8pPr>
            <a:lvl9pPr marL="3833165" algn="l" defTabSz="958291" rtl="0" eaLnBrk="1" latinLnBrk="0" hangingPunct="1">
              <a:defRPr sz="1886" kern="1200">
                <a:solidFill>
                  <a:schemeClr val="tx1"/>
                </a:solidFill>
                <a:latin typeface="+mn-lt"/>
                <a:ea typeface="+mn-ea"/>
                <a:cs typeface="+mn-cs"/>
              </a:defRPr>
            </a:lvl9pPr>
          </a:lstStyle>
          <a:p>
            <a:pPr marL="355759" indent="-355759">
              <a:lnSpc>
                <a:spcPct val="150000"/>
              </a:lnSpc>
              <a:buFont typeface="Wingdings" panose="05000000000000000000" pitchFamily="2" charset="2"/>
              <a:buChar char="ü"/>
            </a:pPr>
            <a:r>
              <a:rPr lang="pt-BR" sz="2075" dirty="0">
                <a:solidFill>
                  <a:schemeClr val="bg1"/>
                </a:solidFill>
              </a:rPr>
              <a:t>Filtre por região quantas casas e quantos apartamentos temos?</a:t>
            </a:r>
          </a:p>
          <a:p>
            <a:pPr marL="355759" indent="-355759">
              <a:lnSpc>
                <a:spcPct val="150000"/>
              </a:lnSpc>
              <a:buFont typeface="Wingdings" panose="05000000000000000000" pitchFamily="2" charset="2"/>
              <a:buChar char="ü"/>
            </a:pPr>
            <a:r>
              <a:rPr lang="pt-BR" sz="2075" dirty="0">
                <a:solidFill>
                  <a:schemeClr val="bg1"/>
                </a:solidFill>
              </a:rPr>
              <a:t>Quantas casas e apartamentos eu tenho cadastradas no site?</a:t>
            </a:r>
          </a:p>
          <a:p>
            <a:pPr marL="355759" indent="-355759">
              <a:lnSpc>
                <a:spcPct val="150000"/>
              </a:lnSpc>
              <a:buFont typeface="Wingdings" panose="05000000000000000000" pitchFamily="2" charset="2"/>
              <a:buChar char="ü"/>
            </a:pPr>
            <a:r>
              <a:rPr lang="pt-BR" sz="2075" dirty="0">
                <a:solidFill>
                  <a:schemeClr val="bg1"/>
                </a:solidFill>
              </a:rPr>
              <a:t>Nossos 3 imóveis mais alugados tem quantos quartos, banheiros e vagas de garagem?</a:t>
            </a:r>
          </a:p>
          <a:p>
            <a:pPr marL="355759" indent="-355759">
              <a:lnSpc>
                <a:spcPct val="150000"/>
              </a:lnSpc>
              <a:buFont typeface="Wingdings" panose="05000000000000000000" pitchFamily="2" charset="2"/>
              <a:buChar char="ü"/>
            </a:pPr>
            <a:r>
              <a:rPr lang="pt-BR" sz="2075" dirty="0">
                <a:solidFill>
                  <a:schemeClr val="bg1"/>
                </a:solidFill>
              </a:rPr>
              <a:t>Nossos 3 imóveis mais alugados tem quais comodidades?</a:t>
            </a:r>
          </a:p>
          <a:p>
            <a:pPr marL="355759" indent="-355759">
              <a:lnSpc>
                <a:spcPct val="150000"/>
              </a:lnSpc>
              <a:buFont typeface="Wingdings" panose="05000000000000000000" pitchFamily="2" charset="2"/>
              <a:buChar char="ü"/>
            </a:pPr>
            <a:r>
              <a:rPr lang="pt-BR" sz="2075" dirty="0">
                <a:solidFill>
                  <a:schemeClr val="bg1"/>
                </a:solidFill>
              </a:rPr>
              <a:t>Qual os 3 tamanhos de imóveis com mais procura para alugar?</a:t>
            </a:r>
          </a:p>
        </p:txBody>
      </p:sp>
      <p:sp>
        <p:nvSpPr>
          <p:cNvPr id="7" name="CaixaDeTexto 6">
            <a:extLst>
              <a:ext uri="{FF2B5EF4-FFF2-40B4-BE49-F238E27FC236}">
                <a16:creationId xmlns:a16="http://schemas.microsoft.com/office/drawing/2014/main" id="{820A52B1-6B93-1347-03CE-C6F69754A8A9}"/>
              </a:ext>
            </a:extLst>
          </p:cNvPr>
          <p:cNvSpPr txBox="1"/>
          <p:nvPr/>
        </p:nvSpPr>
        <p:spPr>
          <a:xfrm>
            <a:off x="6324600" y="2141581"/>
            <a:ext cx="6173364" cy="4836074"/>
          </a:xfrm>
          <a:prstGeom prst="rect">
            <a:avLst/>
          </a:prstGeom>
          <a:noFill/>
        </p:spPr>
        <p:txBody>
          <a:bodyPr wrap="square">
            <a:spAutoFit/>
          </a:bodyPr>
          <a:lstStyle>
            <a:defPPr>
              <a:defRPr lang="pt-BR"/>
            </a:defPPr>
            <a:lvl1pPr marL="0" algn="l" defTabSz="958291" rtl="0" eaLnBrk="1" latinLnBrk="0" hangingPunct="1">
              <a:defRPr sz="1886" kern="1200">
                <a:solidFill>
                  <a:schemeClr val="tx1"/>
                </a:solidFill>
                <a:latin typeface="+mn-lt"/>
                <a:ea typeface="+mn-ea"/>
                <a:cs typeface="+mn-cs"/>
              </a:defRPr>
            </a:lvl1pPr>
            <a:lvl2pPr marL="479146" algn="l" defTabSz="958291" rtl="0" eaLnBrk="1" latinLnBrk="0" hangingPunct="1">
              <a:defRPr sz="1886" kern="1200">
                <a:solidFill>
                  <a:schemeClr val="tx1"/>
                </a:solidFill>
                <a:latin typeface="+mn-lt"/>
                <a:ea typeface="+mn-ea"/>
                <a:cs typeface="+mn-cs"/>
              </a:defRPr>
            </a:lvl2pPr>
            <a:lvl3pPr marL="958291" algn="l" defTabSz="958291" rtl="0" eaLnBrk="1" latinLnBrk="0" hangingPunct="1">
              <a:defRPr sz="1886" kern="1200">
                <a:solidFill>
                  <a:schemeClr val="tx1"/>
                </a:solidFill>
                <a:latin typeface="+mn-lt"/>
                <a:ea typeface="+mn-ea"/>
                <a:cs typeface="+mn-cs"/>
              </a:defRPr>
            </a:lvl3pPr>
            <a:lvl4pPr marL="1437437" algn="l" defTabSz="958291" rtl="0" eaLnBrk="1" latinLnBrk="0" hangingPunct="1">
              <a:defRPr sz="1886" kern="1200">
                <a:solidFill>
                  <a:schemeClr val="tx1"/>
                </a:solidFill>
                <a:latin typeface="+mn-lt"/>
                <a:ea typeface="+mn-ea"/>
                <a:cs typeface="+mn-cs"/>
              </a:defRPr>
            </a:lvl4pPr>
            <a:lvl5pPr marL="1916582" algn="l" defTabSz="958291" rtl="0" eaLnBrk="1" latinLnBrk="0" hangingPunct="1">
              <a:defRPr sz="1886" kern="1200">
                <a:solidFill>
                  <a:schemeClr val="tx1"/>
                </a:solidFill>
                <a:latin typeface="+mn-lt"/>
                <a:ea typeface="+mn-ea"/>
                <a:cs typeface="+mn-cs"/>
              </a:defRPr>
            </a:lvl5pPr>
            <a:lvl6pPr marL="2395728" algn="l" defTabSz="958291" rtl="0" eaLnBrk="1" latinLnBrk="0" hangingPunct="1">
              <a:defRPr sz="1886" kern="1200">
                <a:solidFill>
                  <a:schemeClr val="tx1"/>
                </a:solidFill>
                <a:latin typeface="+mn-lt"/>
                <a:ea typeface="+mn-ea"/>
                <a:cs typeface="+mn-cs"/>
              </a:defRPr>
            </a:lvl6pPr>
            <a:lvl7pPr marL="2874874" algn="l" defTabSz="958291" rtl="0" eaLnBrk="1" latinLnBrk="0" hangingPunct="1">
              <a:defRPr sz="1886" kern="1200">
                <a:solidFill>
                  <a:schemeClr val="tx1"/>
                </a:solidFill>
                <a:latin typeface="+mn-lt"/>
                <a:ea typeface="+mn-ea"/>
                <a:cs typeface="+mn-cs"/>
              </a:defRPr>
            </a:lvl7pPr>
            <a:lvl8pPr marL="3354019" algn="l" defTabSz="958291" rtl="0" eaLnBrk="1" latinLnBrk="0" hangingPunct="1">
              <a:defRPr sz="1886" kern="1200">
                <a:solidFill>
                  <a:schemeClr val="tx1"/>
                </a:solidFill>
                <a:latin typeface="+mn-lt"/>
                <a:ea typeface="+mn-ea"/>
                <a:cs typeface="+mn-cs"/>
              </a:defRPr>
            </a:lvl8pPr>
            <a:lvl9pPr marL="3833165" algn="l" defTabSz="958291" rtl="0" eaLnBrk="1" latinLnBrk="0" hangingPunct="1">
              <a:defRPr sz="1886" kern="1200">
                <a:solidFill>
                  <a:schemeClr val="tx1"/>
                </a:solidFill>
                <a:latin typeface="+mn-lt"/>
                <a:ea typeface="+mn-ea"/>
                <a:cs typeface="+mn-cs"/>
              </a:defRPr>
            </a:lvl9pPr>
          </a:lstStyle>
          <a:p>
            <a:pPr marL="355759" indent="-355759">
              <a:lnSpc>
                <a:spcPct val="150000"/>
              </a:lnSpc>
              <a:buFont typeface="Wingdings" panose="05000000000000000000" pitchFamily="2" charset="2"/>
              <a:buChar char="ü"/>
            </a:pPr>
            <a:r>
              <a:rPr lang="pt-BR" sz="2075" dirty="0">
                <a:solidFill>
                  <a:schemeClr val="bg1"/>
                </a:solidFill>
              </a:rPr>
              <a:t>Qual o total anual de visitações aos imóveis cadastrados?</a:t>
            </a:r>
          </a:p>
          <a:p>
            <a:pPr marL="355759" indent="-355759">
              <a:lnSpc>
                <a:spcPct val="150000"/>
              </a:lnSpc>
              <a:buFont typeface="Wingdings" panose="05000000000000000000" pitchFamily="2" charset="2"/>
              <a:buChar char="ü"/>
            </a:pPr>
            <a:r>
              <a:rPr lang="pt-BR" sz="2075" dirty="0">
                <a:solidFill>
                  <a:schemeClr val="bg1"/>
                </a:solidFill>
              </a:rPr>
              <a:t>Quais são os três corretores que mais venderam, seu nome, seu estado e seu gênero?</a:t>
            </a:r>
          </a:p>
          <a:p>
            <a:pPr marL="355759" indent="-355759">
              <a:lnSpc>
                <a:spcPct val="150000"/>
              </a:lnSpc>
              <a:buFont typeface="Wingdings" panose="05000000000000000000" pitchFamily="2" charset="2"/>
              <a:buChar char="ü"/>
            </a:pPr>
            <a:r>
              <a:rPr lang="pt-BR" sz="2075" dirty="0">
                <a:solidFill>
                  <a:schemeClr val="bg1"/>
                </a:solidFill>
              </a:rPr>
              <a:t>Quantos clientes usam a plataforma para vender seu imóvel e quantos usam para alugar?</a:t>
            </a:r>
          </a:p>
          <a:p>
            <a:pPr marL="355759" indent="-355759">
              <a:lnSpc>
                <a:spcPct val="150000"/>
              </a:lnSpc>
              <a:buFont typeface="Wingdings" panose="05000000000000000000" pitchFamily="2" charset="2"/>
              <a:buChar char="ü"/>
            </a:pPr>
            <a:r>
              <a:rPr lang="pt-BR" sz="2075" dirty="0">
                <a:solidFill>
                  <a:schemeClr val="bg1"/>
                </a:solidFill>
              </a:rPr>
              <a:t>Quem, entre pessoas físicas e pessoas jurídicas, mais compra imóveis?</a:t>
            </a:r>
          </a:p>
          <a:p>
            <a:pPr marL="355759" indent="-355759">
              <a:lnSpc>
                <a:spcPct val="150000"/>
              </a:lnSpc>
              <a:buFont typeface="Wingdings" panose="05000000000000000000" pitchFamily="2" charset="2"/>
              <a:buChar char="ü"/>
            </a:pPr>
            <a:r>
              <a:rPr lang="pt-BR" sz="2075" dirty="0">
                <a:solidFill>
                  <a:schemeClr val="bg1"/>
                </a:solidFill>
              </a:rPr>
              <a:t>Qual gênero mais compra e qual mais aluga imóveis?</a:t>
            </a:r>
          </a:p>
        </p:txBody>
      </p:sp>
    </p:spTree>
    <p:extLst>
      <p:ext uri="{BB962C8B-B14F-4D97-AF65-F5344CB8AC3E}">
        <p14:creationId xmlns:p14="http://schemas.microsoft.com/office/powerpoint/2010/main" val="3848378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grpSp>
        <p:nvGrpSpPr>
          <p:cNvPr id="3" name="object 3"/>
          <p:cNvGrpSpPr/>
          <p:nvPr/>
        </p:nvGrpSpPr>
        <p:grpSpPr>
          <a:xfrm>
            <a:off x="219075" y="219075"/>
            <a:ext cx="12211050" cy="6877050"/>
            <a:chOff x="219075" y="219075"/>
            <a:chExt cx="12211050" cy="6877050"/>
          </a:xfrm>
        </p:grpSpPr>
        <p:sp>
          <p:nvSpPr>
            <p:cNvPr id="4" name="object 4"/>
            <p:cNvSpPr/>
            <p:nvPr/>
          </p:nvSpPr>
          <p:spPr>
            <a:xfrm>
              <a:off x="228600" y="22860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252634"/>
            </a:solidFill>
          </p:spPr>
          <p:txBody>
            <a:bodyPr wrap="square" lIns="0" tIns="0" rIns="0" bIns="0" rtlCol="0"/>
            <a:lstStyle/>
            <a:p>
              <a:endParaRPr/>
            </a:p>
          </p:txBody>
        </p:sp>
        <p:sp>
          <p:nvSpPr>
            <p:cNvPr id="5" name="object 5"/>
            <p:cNvSpPr/>
            <p:nvPr/>
          </p:nvSpPr>
          <p:spPr>
            <a:xfrm>
              <a:off x="228600" y="22860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ln w="19050">
              <a:solidFill>
                <a:srgbClr val="0D6ABE"/>
              </a:solidFill>
            </a:ln>
          </p:spPr>
          <p:txBody>
            <a:bodyPr wrap="square" lIns="0" tIns="0" rIns="0" bIns="0" rtlCol="0"/>
            <a:lstStyle/>
            <a:p>
              <a:endParaRPr/>
            </a:p>
          </p:txBody>
        </p:sp>
        <p:sp>
          <p:nvSpPr>
            <p:cNvPr id="6" name="object 6"/>
            <p:cNvSpPr/>
            <p:nvPr/>
          </p:nvSpPr>
          <p:spPr>
            <a:xfrm>
              <a:off x="374891" y="2527312"/>
              <a:ext cx="3176270" cy="2404110"/>
            </a:xfrm>
            <a:custGeom>
              <a:avLst/>
              <a:gdLst/>
              <a:ahLst/>
              <a:cxnLst/>
              <a:rect l="l" t="t" r="r" b="b"/>
              <a:pathLst>
                <a:path w="3176270" h="2404110">
                  <a:moveTo>
                    <a:pt x="3176016" y="2169160"/>
                  </a:moveTo>
                  <a:lnTo>
                    <a:pt x="0" y="2169160"/>
                  </a:lnTo>
                  <a:lnTo>
                    <a:pt x="0" y="2404110"/>
                  </a:lnTo>
                  <a:lnTo>
                    <a:pt x="3176016" y="2404110"/>
                  </a:lnTo>
                  <a:lnTo>
                    <a:pt x="3176016" y="2169160"/>
                  </a:lnTo>
                  <a:close/>
                </a:path>
                <a:path w="3176270" h="2404110">
                  <a:moveTo>
                    <a:pt x="3176016" y="0"/>
                  </a:moveTo>
                  <a:lnTo>
                    <a:pt x="0" y="0"/>
                  </a:lnTo>
                  <a:lnTo>
                    <a:pt x="0" y="101587"/>
                  </a:lnTo>
                  <a:lnTo>
                    <a:pt x="0" y="2169147"/>
                  </a:lnTo>
                  <a:lnTo>
                    <a:pt x="91833" y="2169147"/>
                  </a:lnTo>
                  <a:lnTo>
                    <a:pt x="91833" y="101600"/>
                  </a:lnTo>
                  <a:lnTo>
                    <a:pt x="2949333" y="101600"/>
                  </a:lnTo>
                  <a:lnTo>
                    <a:pt x="2949333" y="2168537"/>
                  </a:lnTo>
                  <a:lnTo>
                    <a:pt x="3176016" y="2168537"/>
                  </a:lnTo>
                  <a:lnTo>
                    <a:pt x="3176016" y="101600"/>
                  </a:lnTo>
                  <a:lnTo>
                    <a:pt x="3176016" y="0"/>
                  </a:lnTo>
                  <a:close/>
                </a:path>
              </a:pathLst>
            </a:custGeom>
            <a:solidFill>
              <a:srgbClr val="121217">
                <a:alpha val="30198"/>
              </a:srgbClr>
            </a:solidFill>
          </p:spPr>
          <p:txBody>
            <a:bodyPr wrap="square" lIns="0" tIns="0" rIns="0" bIns="0" rtlCol="0"/>
            <a:lstStyle/>
            <a:p>
              <a:endParaRPr/>
            </a:p>
          </p:txBody>
        </p:sp>
        <p:sp>
          <p:nvSpPr>
            <p:cNvPr id="7" name="object 7"/>
            <p:cNvSpPr/>
            <p:nvPr/>
          </p:nvSpPr>
          <p:spPr>
            <a:xfrm>
              <a:off x="466725" y="2619375"/>
              <a:ext cx="2857500" cy="2085975"/>
            </a:xfrm>
            <a:custGeom>
              <a:avLst/>
              <a:gdLst/>
              <a:ahLst/>
              <a:cxnLst/>
              <a:rect l="l" t="t" r="r" b="b"/>
              <a:pathLst>
                <a:path w="2857500" h="2085975">
                  <a:moveTo>
                    <a:pt x="2857500" y="2085975"/>
                  </a:moveTo>
                  <a:lnTo>
                    <a:pt x="0" y="2085975"/>
                  </a:lnTo>
                  <a:lnTo>
                    <a:pt x="0" y="0"/>
                  </a:lnTo>
                  <a:lnTo>
                    <a:pt x="2857500" y="0"/>
                  </a:lnTo>
                  <a:lnTo>
                    <a:pt x="2857500" y="2085975"/>
                  </a:lnTo>
                  <a:close/>
                </a:path>
              </a:pathLst>
            </a:custGeom>
            <a:solidFill>
              <a:srgbClr val="323346"/>
            </a:solidFill>
          </p:spPr>
          <p:txBody>
            <a:bodyPr wrap="square" lIns="0" tIns="0" rIns="0" bIns="0" rtlCol="0"/>
            <a:lstStyle/>
            <a:p>
              <a:endParaRPr/>
            </a:p>
          </p:txBody>
        </p:sp>
      </p:grpSp>
      <p:sp>
        <p:nvSpPr>
          <p:cNvPr id="8" name="object 8"/>
          <p:cNvSpPr txBox="1"/>
          <p:nvPr/>
        </p:nvSpPr>
        <p:spPr>
          <a:xfrm>
            <a:off x="501650" y="2581338"/>
            <a:ext cx="27533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FFFFFF"/>
                </a:solidFill>
                <a:latin typeface="Trebuchet MS"/>
                <a:cs typeface="Trebuchet MS"/>
              </a:rPr>
              <a:t>Imóveis</a:t>
            </a:r>
            <a:r>
              <a:rPr sz="1400" spc="-80" dirty="0">
                <a:solidFill>
                  <a:srgbClr val="FFFFFF"/>
                </a:solidFill>
                <a:latin typeface="Trebuchet MS"/>
                <a:cs typeface="Trebuchet MS"/>
              </a:rPr>
              <a:t> </a:t>
            </a:r>
            <a:r>
              <a:rPr sz="1400" spc="-50" dirty="0">
                <a:solidFill>
                  <a:srgbClr val="FFFFFF"/>
                </a:solidFill>
                <a:latin typeface="Trebuchet MS"/>
                <a:cs typeface="Trebuchet MS"/>
              </a:rPr>
              <a:t>mais</a:t>
            </a:r>
            <a:r>
              <a:rPr sz="1400" spc="-75" dirty="0">
                <a:solidFill>
                  <a:srgbClr val="FFFFFF"/>
                </a:solidFill>
                <a:latin typeface="Trebuchet MS"/>
                <a:cs typeface="Trebuchet MS"/>
              </a:rPr>
              <a:t> </a:t>
            </a:r>
            <a:r>
              <a:rPr sz="1400" spc="-60" dirty="0">
                <a:solidFill>
                  <a:srgbClr val="FFFFFF"/>
                </a:solidFill>
                <a:latin typeface="Trebuchet MS"/>
                <a:cs typeface="Trebuchet MS"/>
              </a:rPr>
              <a:t>alugados</a:t>
            </a:r>
            <a:r>
              <a:rPr sz="1400" spc="-75" dirty="0">
                <a:solidFill>
                  <a:srgbClr val="FFFFFF"/>
                </a:solidFill>
                <a:latin typeface="Trebuchet MS"/>
                <a:cs typeface="Trebuchet MS"/>
              </a:rPr>
              <a:t> </a:t>
            </a:r>
            <a:r>
              <a:rPr sz="1400" spc="-85" dirty="0">
                <a:solidFill>
                  <a:srgbClr val="FFFFFF"/>
                </a:solidFill>
                <a:latin typeface="Trebuchet MS"/>
                <a:cs typeface="Trebuchet MS"/>
              </a:rPr>
              <a:t>e</a:t>
            </a:r>
            <a:r>
              <a:rPr sz="1400" spc="-75" dirty="0">
                <a:solidFill>
                  <a:srgbClr val="FFFFFF"/>
                </a:solidFill>
                <a:latin typeface="Trebuchet MS"/>
                <a:cs typeface="Trebuchet MS"/>
              </a:rPr>
              <a:t> </a:t>
            </a:r>
            <a:r>
              <a:rPr sz="1400" spc="-170" dirty="0">
                <a:solidFill>
                  <a:srgbClr val="FFFFFF"/>
                </a:solidFill>
                <a:latin typeface="Trebuchet MS"/>
                <a:cs typeface="Trebuchet MS"/>
              </a:rPr>
              <a:t>Qtd.</a:t>
            </a:r>
            <a:r>
              <a:rPr sz="1400" spc="-75" dirty="0">
                <a:solidFill>
                  <a:srgbClr val="FFFFFF"/>
                </a:solidFill>
                <a:latin typeface="Trebuchet MS"/>
                <a:cs typeface="Trebuchet MS"/>
              </a:rPr>
              <a:t> </a:t>
            </a:r>
            <a:r>
              <a:rPr sz="1400" spc="-95" dirty="0">
                <a:solidFill>
                  <a:srgbClr val="FFFFFF"/>
                </a:solidFill>
                <a:latin typeface="Trebuchet MS"/>
                <a:cs typeface="Trebuchet MS"/>
              </a:rPr>
              <a:t>de</a:t>
            </a:r>
            <a:r>
              <a:rPr sz="1400" spc="-80" dirty="0">
                <a:solidFill>
                  <a:srgbClr val="FFFFFF"/>
                </a:solidFill>
                <a:latin typeface="Trebuchet MS"/>
                <a:cs typeface="Trebuchet MS"/>
              </a:rPr>
              <a:t> </a:t>
            </a:r>
            <a:r>
              <a:rPr sz="1400" spc="-20" dirty="0">
                <a:solidFill>
                  <a:srgbClr val="FFFFFF"/>
                </a:solidFill>
                <a:latin typeface="Trebuchet MS"/>
                <a:cs typeface="Trebuchet MS"/>
              </a:rPr>
              <a:t>vezes</a:t>
            </a:r>
            <a:endParaRPr sz="1400">
              <a:latin typeface="Trebuchet MS"/>
              <a:cs typeface="Trebuchet MS"/>
            </a:endParaRPr>
          </a:p>
        </p:txBody>
      </p:sp>
      <p:grpSp>
        <p:nvGrpSpPr>
          <p:cNvPr id="9" name="object 9"/>
          <p:cNvGrpSpPr/>
          <p:nvPr/>
        </p:nvGrpSpPr>
        <p:grpSpPr>
          <a:xfrm>
            <a:off x="1184681" y="3016657"/>
            <a:ext cx="1294765" cy="1258570"/>
            <a:chOff x="1184681" y="3016657"/>
            <a:chExt cx="1294765" cy="1258570"/>
          </a:xfrm>
        </p:grpSpPr>
        <p:sp>
          <p:nvSpPr>
            <p:cNvPr id="10" name="object 10"/>
            <p:cNvSpPr/>
            <p:nvPr/>
          </p:nvSpPr>
          <p:spPr>
            <a:xfrm>
              <a:off x="1895474" y="3029363"/>
              <a:ext cx="569595" cy="584200"/>
            </a:xfrm>
            <a:custGeom>
              <a:avLst/>
              <a:gdLst/>
              <a:ahLst/>
              <a:cxnLst/>
              <a:rect l="l" t="t" r="r" b="b"/>
              <a:pathLst>
                <a:path w="569594" h="584200">
                  <a:moveTo>
                    <a:pt x="0" y="583796"/>
                  </a:moveTo>
                  <a:lnTo>
                    <a:pt x="0" y="0"/>
                  </a:lnTo>
                  <a:lnTo>
                    <a:pt x="12283" y="129"/>
                  </a:lnTo>
                  <a:lnTo>
                    <a:pt x="24555" y="516"/>
                  </a:lnTo>
                  <a:lnTo>
                    <a:pt x="73494" y="4643"/>
                  </a:lnTo>
                  <a:lnTo>
                    <a:pt x="121912" y="12870"/>
                  </a:lnTo>
                  <a:lnTo>
                    <a:pt x="169467" y="25137"/>
                  </a:lnTo>
                  <a:lnTo>
                    <a:pt x="215823" y="41358"/>
                  </a:lnTo>
                  <a:lnTo>
                    <a:pt x="260651" y="61418"/>
                  </a:lnTo>
                  <a:lnTo>
                    <a:pt x="303635" y="85174"/>
                  </a:lnTo>
                  <a:lnTo>
                    <a:pt x="344470" y="112459"/>
                  </a:lnTo>
                  <a:lnTo>
                    <a:pt x="382868" y="143080"/>
                  </a:lnTo>
                  <a:lnTo>
                    <a:pt x="418555" y="176819"/>
                  </a:lnTo>
                  <a:lnTo>
                    <a:pt x="451281" y="213439"/>
                  </a:lnTo>
                  <a:lnTo>
                    <a:pt x="480813" y="252680"/>
                  </a:lnTo>
                  <a:lnTo>
                    <a:pt x="506942" y="294264"/>
                  </a:lnTo>
                  <a:lnTo>
                    <a:pt x="529483" y="337898"/>
                  </a:lnTo>
                  <a:lnTo>
                    <a:pt x="548278" y="383271"/>
                  </a:lnTo>
                  <a:lnTo>
                    <a:pt x="563192" y="430064"/>
                  </a:lnTo>
                  <a:lnTo>
                    <a:pt x="569159" y="453890"/>
                  </a:lnTo>
                  <a:lnTo>
                    <a:pt x="0" y="583796"/>
                  </a:lnTo>
                  <a:close/>
                </a:path>
              </a:pathLst>
            </a:custGeom>
            <a:solidFill>
              <a:srgbClr val="F5B43C"/>
            </a:solidFill>
          </p:spPr>
          <p:txBody>
            <a:bodyPr wrap="square" lIns="0" tIns="0" rIns="0" bIns="0" rtlCol="0"/>
            <a:lstStyle/>
            <a:p>
              <a:endParaRPr/>
            </a:p>
          </p:txBody>
        </p:sp>
        <p:sp>
          <p:nvSpPr>
            <p:cNvPr id="11" name="object 11"/>
            <p:cNvSpPr/>
            <p:nvPr/>
          </p:nvSpPr>
          <p:spPr>
            <a:xfrm>
              <a:off x="1895474" y="3483253"/>
              <a:ext cx="584200" cy="655955"/>
            </a:xfrm>
            <a:custGeom>
              <a:avLst/>
              <a:gdLst/>
              <a:ahLst/>
              <a:cxnLst/>
              <a:rect l="l" t="t" r="r" b="b"/>
              <a:pathLst>
                <a:path w="584200" h="655954">
                  <a:moveTo>
                    <a:pt x="253300" y="655889"/>
                  </a:moveTo>
                  <a:lnTo>
                    <a:pt x="0" y="129906"/>
                  </a:lnTo>
                  <a:lnTo>
                    <a:pt x="569159" y="0"/>
                  </a:lnTo>
                  <a:lnTo>
                    <a:pt x="571767" y="12004"/>
                  </a:lnTo>
                  <a:lnTo>
                    <a:pt x="579653" y="60478"/>
                  </a:lnTo>
                  <a:lnTo>
                    <a:pt x="583438" y="109444"/>
                  </a:lnTo>
                  <a:lnTo>
                    <a:pt x="583782" y="133997"/>
                  </a:lnTo>
                  <a:lnTo>
                    <a:pt x="583567" y="146279"/>
                  </a:lnTo>
                  <a:lnTo>
                    <a:pt x="580125" y="195271"/>
                  </a:lnTo>
                  <a:lnTo>
                    <a:pt x="572579" y="243799"/>
                  </a:lnTo>
                  <a:lnTo>
                    <a:pt x="560980" y="291522"/>
                  </a:lnTo>
                  <a:lnTo>
                    <a:pt x="545411" y="338101"/>
                  </a:lnTo>
                  <a:lnTo>
                    <a:pt x="525982" y="383206"/>
                  </a:lnTo>
                  <a:lnTo>
                    <a:pt x="502831" y="426519"/>
                  </a:lnTo>
                  <a:lnTo>
                    <a:pt x="476122" y="467733"/>
                  </a:lnTo>
                  <a:lnTo>
                    <a:pt x="446042" y="506556"/>
                  </a:lnTo>
                  <a:lnTo>
                    <a:pt x="412806" y="542713"/>
                  </a:lnTo>
                  <a:lnTo>
                    <a:pt x="376649" y="575949"/>
                  </a:lnTo>
                  <a:lnTo>
                    <a:pt x="337826" y="606029"/>
                  </a:lnTo>
                  <a:lnTo>
                    <a:pt x="296613" y="632738"/>
                  </a:lnTo>
                  <a:lnTo>
                    <a:pt x="253300" y="655889"/>
                  </a:lnTo>
                  <a:close/>
                </a:path>
              </a:pathLst>
            </a:custGeom>
            <a:solidFill>
              <a:srgbClr val="15CAB5"/>
            </a:solidFill>
          </p:spPr>
          <p:txBody>
            <a:bodyPr wrap="square" lIns="0" tIns="0" rIns="0" bIns="0" rtlCol="0"/>
            <a:lstStyle/>
            <a:p>
              <a:endParaRPr/>
            </a:p>
          </p:txBody>
        </p:sp>
        <p:sp>
          <p:nvSpPr>
            <p:cNvPr id="12" name="object 12"/>
            <p:cNvSpPr/>
            <p:nvPr/>
          </p:nvSpPr>
          <p:spPr>
            <a:xfrm>
              <a:off x="1642174" y="3613160"/>
              <a:ext cx="506730" cy="584200"/>
            </a:xfrm>
            <a:custGeom>
              <a:avLst/>
              <a:gdLst/>
              <a:ahLst/>
              <a:cxnLst/>
              <a:rect l="l" t="t" r="r" b="b"/>
              <a:pathLst>
                <a:path w="506730" h="584200">
                  <a:moveTo>
                    <a:pt x="253300" y="583796"/>
                  </a:moveTo>
                  <a:lnTo>
                    <a:pt x="204238" y="581732"/>
                  </a:lnTo>
                  <a:lnTo>
                    <a:pt x="155510" y="575549"/>
                  </a:lnTo>
                  <a:lnTo>
                    <a:pt x="107475" y="565291"/>
                  </a:lnTo>
                  <a:lnTo>
                    <a:pt x="60484" y="551036"/>
                  </a:lnTo>
                  <a:lnTo>
                    <a:pt x="14857" y="532883"/>
                  </a:lnTo>
                  <a:lnTo>
                    <a:pt x="0" y="525982"/>
                  </a:lnTo>
                  <a:lnTo>
                    <a:pt x="253300" y="0"/>
                  </a:lnTo>
                  <a:lnTo>
                    <a:pt x="506600" y="525982"/>
                  </a:lnTo>
                  <a:lnTo>
                    <a:pt x="491743" y="532883"/>
                  </a:lnTo>
                  <a:lnTo>
                    <a:pt x="446115" y="551036"/>
                  </a:lnTo>
                  <a:lnTo>
                    <a:pt x="399125" y="565291"/>
                  </a:lnTo>
                  <a:lnTo>
                    <a:pt x="351090" y="575549"/>
                  </a:lnTo>
                  <a:lnTo>
                    <a:pt x="302362" y="581732"/>
                  </a:lnTo>
                  <a:lnTo>
                    <a:pt x="253300" y="583796"/>
                  </a:lnTo>
                  <a:close/>
                </a:path>
              </a:pathLst>
            </a:custGeom>
            <a:solidFill>
              <a:srgbClr val="696BB4"/>
            </a:solidFill>
          </p:spPr>
          <p:txBody>
            <a:bodyPr wrap="square" lIns="0" tIns="0" rIns="0" bIns="0" rtlCol="0"/>
            <a:lstStyle/>
            <a:p>
              <a:endParaRPr/>
            </a:p>
          </p:txBody>
        </p:sp>
        <p:sp>
          <p:nvSpPr>
            <p:cNvPr id="13" name="object 13"/>
            <p:cNvSpPr/>
            <p:nvPr/>
          </p:nvSpPr>
          <p:spPr>
            <a:xfrm>
              <a:off x="1326315" y="3613160"/>
              <a:ext cx="569595" cy="526415"/>
            </a:xfrm>
            <a:custGeom>
              <a:avLst/>
              <a:gdLst/>
              <a:ahLst/>
              <a:cxnLst/>
              <a:rect l="l" t="t" r="r" b="b"/>
              <a:pathLst>
                <a:path w="569594" h="526414">
                  <a:moveTo>
                    <a:pt x="315859" y="525982"/>
                  </a:moveTo>
                  <a:lnTo>
                    <a:pt x="272552" y="502835"/>
                  </a:lnTo>
                  <a:lnTo>
                    <a:pt x="231332" y="476122"/>
                  </a:lnTo>
                  <a:lnTo>
                    <a:pt x="192505" y="446038"/>
                  </a:lnTo>
                  <a:lnTo>
                    <a:pt x="156352" y="412806"/>
                  </a:lnTo>
                  <a:lnTo>
                    <a:pt x="123120" y="376654"/>
                  </a:lnTo>
                  <a:lnTo>
                    <a:pt x="93037" y="337827"/>
                  </a:lnTo>
                  <a:lnTo>
                    <a:pt x="66324" y="296607"/>
                  </a:lnTo>
                  <a:lnTo>
                    <a:pt x="43176" y="253300"/>
                  </a:lnTo>
                  <a:lnTo>
                    <a:pt x="23749" y="208200"/>
                  </a:lnTo>
                  <a:lnTo>
                    <a:pt x="8178" y="161615"/>
                  </a:lnTo>
                  <a:lnTo>
                    <a:pt x="0" y="129906"/>
                  </a:lnTo>
                  <a:lnTo>
                    <a:pt x="569159" y="0"/>
                  </a:lnTo>
                  <a:lnTo>
                    <a:pt x="315859" y="525982"/>
                  </a:lnTo>
                  <a:close/>
                </a:path>
              </a:pathLst>
            </a:custGeom>
            <a:solidFill>
              <a:srgbClr val="1BB0F5"/>
            </a:solidFill>
          </p:spPr>
          <p:txBody>
            <a:bodyPr wrap="square" lIns="0" tIns="0" rIns="0" bIns="0" rtlCol="0"/>
            <a:lstStyle/>
            <a:p>
              <a:endParaRPr/>
            </a:p>
          </p:txBody>
        </p:sp>
        <p:sp>
          <p:nvSpPr>
            <p:cNvPr id="14" name="object 14"/>
            <p:cNvSpPr/>
            <p:nvPr/>
          </p:nvSpPr>
          <p:spPr>
            <a:xfrm>
              <a:off x="1311678" y="3249168"/>
              <a:ext cx="584200" cy="494030"/>
            </a:xfrm>
            <a:custGeom>
              <a:avLst/>
              <a:gdLst/>
              <a:ahLst/>
              <a:cxnLst/>
              <a:rect l="l" t="t" r="r" b="b"/>
              <a:pathLst>
                <a:path w="584200" h="494029">
                  <a:moveTo>
                    <a:pt x="14637" y="493897"/>
                  </a:moveTo>
                  <a:lnTo>
                    <a:pt x="5732" y="445606"/>
                  </a:lnTo>
                  <a:lnTo>
                    <a:pt x="917" y="396725"/>
                  </a:lnTo>
                  <a:lnTo>
                    <a:pt x="0" y="363991"/>
                  </a:lnTo>
                  <a:lnTo>
                    <a:pt x="229" y="347611"/>
                  </a:lnTo>
                  <a:lnTo>
                    <a:pt x="3670" y="298626"/>
                  </a:lnTo>
                  <a:lnTo>
                    <a:pt x="11215" y="250104"/>
                  </a:lnTo>
                  <a:lnTo>
                    <a:pt x="22815" y="202375"/>
                  </a:lnTo>
                  <a:lnTo>
                    <a:pt x="38386" y="155790"/>
                  </a:lnTo>
                  <a:lnTo>
                    <a:pt x="57813" y="110690"/>
                  </a:lnTo>
                  <a:lnTo>
                    <a:pt x="80961" y="67383"/>
                  </a:lnTo>
                  <a:lnTo>
                    <a:pt x="107674" y="26163"/>
                  </a:lnTo>
                  <a:lnTo>
                    <a:pt x="127365" y="0"/>
                  </a:lnTo>
                  <a:lnTo>
                    <a:pt x="583796" y="363991"/>
                  </a:lnTo>
                  <a:lnTo>
                    <a:pt x="14637" y="493897"/>
                  </a:lnTo>
                  <a:close/>
                </a:path>
              </a:pathLst>
            </a:custGeom>
            <a:solidFill>
              <a:srgbClr val="E75D75"/>
            </a:solidFill>
          </p:spPr>
          <p:txBody>
            <a:bodyPr wrap="square" lIns="0" tIns="0" rIns="0" bIns="0" rtlCol="0"/>
            <a:lstStyle/>
            <a:p>
              <a:endParaRPr/>
            </a:p>
          </p:txBody>
        </p:sp>
        <p:sp>
          <p:nvSpPr>
            <p:cNvPr id="15" name="object 15"/>
            <p:cNvSpPr/>
            <p:nvPr/>
          </p:nvSpPr>
          <p:spPr>
            <a:xfrm>
              <a:off x="1439043" y="3029363"/>
              <a:ext cx="456565" cy="584200"/>
            </a:xfrm>
            <a:custGeom>
              <a:avLst/>
              <a:gdLst/>
              <a:ahLst/>
              <a:cxnLst/>
              <a:rect l="l" t="t" r="r" b="b"/>
              <a:pathLst>
                <a:path w="456564" h="584200">
                  <a:moveTo>
                    <a:pt x="456431" y="583796"/>
                  </a:moveTo>
                  <a:lnTo>
                    <a:pt x="0" y="219805"/>
                  </a:lnTo>
                  <a:lnTo>
                    <a:pt x="10392" y="207142"/>
                  </a:lnTo>
                  <a:lnTo>
                    <a:pt x="21127" y="194785"/>
                  </a:lnTo>
                  <a:lnTo>
                    <a:pt x="55369" y="159569"/>
                  </a:lnTo>
                  <a:lnTo>
                    <a:pt x="92440" y="127365"/>
                  </a:lnTo>
                  <a:lnTo>
                    <a:pt x="132085" y="98390"/>
                  </a:lnTo>
                  <a:lnTo>
                    <a:pt x="174037" y="72843"/>
                  </a:lnTo>
                  <a:lnTo>
                    <a:pt x="217988" y="50913"/>
                  </a:lnTo>
                  <a:lnTo>
                    <a:pt x="263615" y="32760"/>
                  </a:lnTo>
                  <a:lnTo>
                    <a:pt x="310606" y="18505"/>
                  </a:lnTo>
                  <a:lnTo>
                    <a:pt x="358641" y="8247"/>
                  </a:lnTo>
                  <a:lnTo>
                    <a:pt x="407369" y="2064"/>
                  </a:lnTo>
                  <a:lnTo>
                    <a:pt x="456431" y="0"/>
                  </a:lnTo>
                  <a:lnTo>
                    <a:pt x="456431" y="583796"/>
                  </a:lnTo>
                  <a:close/>
                </a:path>
              </a:pathLst>
            </a:custGeom>
            <a:solidFill>
              <a:srgbClr val="EF8A59"/>
            </a:solidFill>
          </p:spPr>
          <p:txBody>
            <a:bodyPr wrap="square" lIns="0" tIns="0" rIns="0" bIns="0" rtlCol="0"/>
            <a:lstStyle/>
            <a:p>
              <a:endParaRPr/>
            </a:p>
          </p:txBody>
        </p:sp>
        <p:sp>
          <p:nvSpPr>
            <p:cNvPr id="16" name="object 16"/>
            <p:cNvSpPr/>
            <p:nvPr/>
          </p:nvSpPr>
          <p:spPr>
            <a:xfrm>
              <a:off x="2268566" y="3099665"/>
              <a:ext cx="151130" cy="45720"/>
            </a:xfrm>
            <a:custGeom>
              <a:avLst/>
              <a:gdLst/>
              <a:ahLst/>
              <a:cxnLst/>
              <a:rect l="l" t="t" r="r" b="b"/>
              <a:pathLst>
                <a:path w="151130" h="45719">
                  <a:moveTo>
                    <a:pt x="0" y="45643"/>
                  </a:moveTo>
                  <a:lnTo>
                    <a:pt x="36398" y="0"/>
                  </a:lnTo>
                  <a:lnTo>
                    <a:pt x="150698" y="0"/>
                  </a:lnTo>
                </a:path>
              </a:pathLst>
            </a:custGeom>
            <a:ln w="9524">
              <a:solidFill>
                <a:srgbClr val="FFFFFF"/>
              </a:solidFill>
            </a:ln>
          </p:spPr>
          <p:txBody>
            <a:bodyPr wrap="square" lIns="0" tIns="0" rIns="0" bIns="0" rtlCol="0"/>
            <a:lstStyle/>
            <a:p>
              <a:endParaRPr/>
            </a:p>
          </p:txBody>
        </p:sp>
        <p:sp>
          <p:nvSpPr>
            <p:cNvPr id="17" name="object 17"/>
            <p:cNvSpPr/>
            <p:nvPr/>
          </p:nvSpPr>
          <p:spPr>
            <a:xfrm>
              <a:off x="2318602" y="4036278"/>
              <a:ext cx="155575" cy="41275"/>
            </a:xfrm>
            <a:custGeom>
              <a:avLst/>
              <a:gdLst/>
              <a:ahLst/>
              <a:cxnLst/>
              <a:rect l="l" t="t" r="r" b="b"/>
              <a:pathLst>
                <a:path w="155575" h="41275">
                  <a:moveTo>
                    <a:pt x="0" y="0"/>
                  </a:moveTo>
                  <a:lnTo>
                    <a:pt x="41280" y="41280"/>
                  </a:lnTo>
                  <a:lnTo>
                    <a:pt x="155580" y="41280"/>
                  </a:lnTo>
                </a:path>
              </a:pathLst>
            </a:custGeom>
            <a:ln w="9525">
              <a:solidFill>
                <a:srgbClr val="FFFFFF"/>
              </a:solidFill>
            </a:ln>
          </p:spPr>
          <p:txBody>
            <a:bodyPr wrap="square" lIns="0" tIns="0" rIns="0" bIns="0" rtlCol="0"/>
            <a:lstStyle/>
            <a:p>
              <a:endParaRPr/>
            </a:p>
          </p:txBody>
        </p:sp>
        <p:sp>
          <p:nvSpPr>
            <p:cNvPr id="18" name="object 18"/>
            <p:cNvSpPr/>
            <p:nvPr/>
          </p:nvSpPr>
          <p:spPr>
            <a:xfrm>
              <a:off x="1781175" y="4211542"/>
              <a:ext cx="114300" cy="58419"/>
            </a:xfrm>
            <a:custGeom>
              <a:avLst/>
              <a:gdLst/>
              <a:ahLst/>
              <a:cxnLst/>
              <a:rect l="l" t="t" r="r" b="b"/>
              <a:pathLst>
                <a:path w="114300" h="58420">
                  <a:moveTo>
                    <a:pt x="114299" y="0"/>
                  </a:moveTo>
                  <a:lnTo>
                    <a:pt x="114299" y="58379"/>
                  </a:lnTo>
                  <a:lnTo>
                    <a:pt x="0" y="58379"/>
                  </a:lnTo>
                </a:path>
              </a:pathLst>
            </a:custGeom>
            <a:ln w="9525">
              <a:solidFill>
                <a:srgbClr val="FFFFFF"/>
              </a:solidFill>
            </a:ln>
          </p:spPr>
          <p:txBody>
            <a:bodyPr wrap="square" lIns="0" tIns="0" rIns="0" bIns="0" rtlCol="0"/>
            <a:lstStyle/>
            <a:p>
              <a:endParaRPr/>
            </a:p>
          </p:txBody>
        </p:sp>
        <p:sp>
          <p:nvSpPr>
            <p:cNvPr id="19" name="object 19"/>
            <p:cNvSpPr/>
            <p:nvPr/>
          </p:nvSpPr>
          <p:spPr>
            <a:xfrm>
              <a:off x="1267689" y="3986242"/>
              <a:ext cx="160020" cy="36830"/>
            </a:xfrm>
            <a:custGeom>
              <a:avLst/>
              <a:gdLst/>
              <a:ahLst/>
              <a:cxnLst/>
              <a:rect l="l" t="t" r="r" b="b"/>
              <a:pathLst>
                <a:path w="160019" h="36829">
                  <a:moveTo>
                    <a:pt x="159943" y="0"/>
                  </a:moveTo>
                  <a:lnTo>
                    <a:pt x="114300" y="36398"/>
                  </a:lnTo>
                  <a:lnTo>
                    <a:pt x="0" y="36398"/>
                  </a:lnTo>
                </a:path>
              </a:pathLst>
            </a:custGeom>
            <a:ln w="9525">
              <a:solidFill>
                <a:srgbClr val="FFFFFF"/>
              </a:solidFill>
            </a:ln>
          </p:spPr>
          <p:txBody>
            <a:bodyPr wrap="square" lIns="0" tIns="0" rIns="0" bIns="0" rtlCol="0"/>
            <a:lstStyle/>
            <a:p>
              <a:endParaRPr/>
            </a:p>
          </p:txBody>
        </p:sp>
        <p:sp>
          <p:nvSpPr>
            <p:cNvPr id="20" name="object 20"/>
            <p:cNvSpPr/>
            <p:nvPr/>
          </p:nvSpPr>
          <p:spPr>
            <a:xfrm>
              <a:off x="1189443" y="3328188"/>
              <a:ext cx="167005" cy="25400"/>
            </a:xfrm>
            <a:custGeom>
              <a:avLst/>
              <a:gdLst/>
              <a:ahLst/>
              <a:cxnLst/>
              <a:rect l="l" t="t" r="r" b="b"/>
              <a:pathLst>
                <a:path w="167005" h="25400">
                  <a:moveTo>
                    <a:pt x="166898" y="25329"/>
                  </a:moveTo>
                  <a:lnTo>
                    <a:pt x="114299" y="0"/>
                  </a:lnTo>
                  <a:lnTo>
                    <a:pt x="0" y="0"/>
                  </a:lnTo>
                </a:path>
              </a:pathLst>
            </a:custGeom>
            <a:ln w="9525">
              <a:solidFill>
                <a:srgbClr val="FFFFFF"/>
              </a:solidFill>
            </a:ln>
          </p:spPr>
          <p:txBody>
            <a:bodyPr wrap="square" lIns="0" tIns="0" rIns="0" bIns="0" rtlCol="0"/>
            <a:lstStyle/>
            <a:p>
              <a:endParaRPr/>
            </a:p>
          </p:txBody>
        </p:sp>
        <p:sp>
          <p:nvSpPr>
            <p:cNvPr id="21" name="object 21"/>
            <p:cNvSpPr/>
            <p:nvPr/>
          </p:nvSpPr>
          <p:spPr>
            <a:xfrm>
              <a:off x="1496212" y="3021419"/>
              <a:ext cx="139700" cy="52705"/>
            </a:xfrm>
            <a:custGeom>
              <a:avLst/>
              <a:gdLst/>
              <a:ahLst/>
              <a:cxnLst/>
              <a:rect l="l" t="t" r="r" b="b"/>
              <a:pathLst>
                <a:path w="139700" h="52705">
                  <a:moveTo>
                    <a:pt x="139629" y="52598"/>
                  </a:moveTo>
                  <a:lnTo>
                    <a:pt x="114299" y="0"/>
                  </a:lnTo>
                  <a:lnTo>
                    <a:pt x="0" y="0"/>
                  </a:lnTo>
                </a:path>
              </a:pathLst>
            </a:custGeom>
            <a:ln w="9525">
              <a:solidFill>
                <a:srgbClr val="FFFFFF"/>
              </a:solidFill>
            </a:ln>
          </p:spPr>
          <p:txBody>
            <a:bodyPr wrap="square" lIns="0" tIns="0" rIns="0" bIns="0" rtlCol="0"/>
            <a:lstStyle/>
            <a:p>
              <a:endParaRPr/>
            </a:p>
          </p:txBody>
        </p:sp>
      </p:grpSp>
      <p:sp>
        <p:nvSpPr>
          <p:cNvPr id="22" name="object 22"/>
          <p:cNvSpPr txBox="1"/>
          <p:nvPr/>
        </p:nvSpPr>
        <p:spPr>
          <a:xfrm>
            <a:off x="2444664" y="3009250"/>
            <a:ext cx="44640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FFFFFF"/>
                </a:solidFill>
                <a:latin typeface="Segoe UI"/>
                <a:cs typeface="Segoe UI"/>
              </a:rPr>
              <a:t>3</a:t>
            </a:r>
            <a:r>
              <a:rPr sz="1000" spc="-5" dirty="0">
                <a:solidFill>
                  <a:srgbClr val="FFFFFF"/>
                </a:solidFill>
                <a:latin typeface="Segoe UI"/>
                <a:cs typeface="Segoe UI"/>
              </a:rPr>
              <a:t> </a:t>
            </a:r>
            <a:r>
              <a:rPr sz="1000" spc="-20" dirty="0">
                <a:solidFill>
                  <a:srgbClr val="FFFFFF"/>
                </a:solidFill>
                <a:latin typeface="Segoe UI"/>
                <a:cs typeface="Segoe UI"/>
              </a:rPr>
              <a:t>(21%)</a:t>
            </a:r>
            <a:endParaRPr sz="1000">
              <a:latin typeface="Segoe UI"/>
              <a:cs typeface="Segoe UI"/>
            </a:endParaRPr>
          </a:p>
        </p:txBody>
      </p:sp>
      <p:sp>
        <p:nvSpPr>
          <p:cNvPr id="23" name="object 23"/>
          <p:cNvSpPr txBox="1"/>
          <p:nvPr/>
        </p:nvSpPr>
        <p:spPr>
          <a:xfrm>
            <a:off x="2499583" y="3987139"/>
            <a:ext cx="44640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FFFFFF"/>
                </a:solidFill>
                <a:latin typeface="Segoe UI"/>
                <a:cs typeface="Segoe UI"/>
              </a:rPr>
              <a:t>3</a:t>
            </a:r>
            <a:r>
              <a:rPr sz="1000" spc="-5" dirty="0">
                <a:solidFill>
                  <a:srgbClr val="FFFFFF"/>
                </a:solidFill>
                <a:latin typeface="Segoe UI"/>
                <a:cs typeface="Segoe UI"/>
              </a:rPr>
              <a:t> </a:t>
            </a:r>
            <a:r>
              <a:rPr sz="1000" spc="-20" dirty="0">
                <a:solidFill>
                  <a:srgbClr val="FFFFFF"/>
                </a:solidFill>
                <a:latin typeface="Segoe UI"/>
                <a:cs typeface="Segoe UI"/>
              </a:rPr>
              <a:t>(21%)</a:t>
            </a:r>
            <a:endParaRPr sz="1000">
              <a:latin typeface="Segoe UI"/>
              <a:cs typeface="Segoe UI"/>
            </a:endParaRPr>
          </a:p>
        </p:txBody>
      </p:sp>
      <p:sp>
        <p:nvSpPr>
          <p:cNvPr id="24" name="object 24"/>
          <p:cNvSpPr txBox="1"/>
          <p:nvPr/>
        </p:nvSpPr>
        <p:spPr>
          <a:xfrm>
            <a:off x="796153" y="3932245"/>
            <a:ext cx="44640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FFFFFF"/>
                </a:solidFill>
                <a:latin typeface="Segoe UI"/>
                <a:cs typeface="Segoe UI"/>
              </a:rPr>
              <a:t>2</a:t>
            </a:r>
            <a:r>
              <a:rPr sz="1000" spc="-5" dirty="0">
                <a:solidFill>
                  <a:srgbClr val="FFFFFF"/>
                </a:solidFill>
                <a:latin typeface="Segoe UI"/>
                <a:cs typeface="Segoe UI"/>
              </a:rPr>
              <a:t> </a:t>
            </a:r>
            <a:r>
              <a:rPr sz="1000" spc="-20" dirty="0">
                <a:solidFill>
                  <a:srgbClr val="FFFFFF"/>
                </a:solidFill>
                <a:latin typeface="Segoe UI"/>
                <a:cs typeface="Segoe UI"/>
              </a:rPr>
              <a:t>(14%)</a:t>
            </a:r>
            <a:endParaRPr sz="1000">
              <a:latin typeface="Segoe UI"/>
              <a:cs typeface="Segoe UI"/>
            </a:endParaRPr>
          </a:p>
        </p:txBody>
      </p:sp>
      <p:sp>
        <p:nvSpPr>
          <p:cNvPr id="25" name="object 25"/>
          <p:cNvSpPr txBox="1"/>
          <p:nvPr/>
        </p:nvSpPr>
        <p:spPr>
          <a:xfrm>
            <a:off x="821195" y="2857543"/>
            <a:ext cx="649605" cy="639445"/>
          </a:xfrm>
          <a:prstGeom prst="rect">
            <a:avLst/>
          </a:prstGeom>
        </p:spPr>
        <p:txBody>
          <a:bodyPr vert="horz" wrap="square" lIns="0" tIns="85725" rIns="0" bIns="0" rtlCol="0">
            <a:spAutoFit/>
          </a:bodyPr>
          <a:lstStyle/>
          <a:p>
            <a:pPr marL="215900">
              <a:lnSpc>
                <a:spcPct val="100000"/>
              </a:lnSpc>
              <a:spcBef>
                <a:spcPts val="675"/>
              </a:spcBef>
            </a:pPr>
            <a:r>
              <a:rPr sz="1000" dirty="0">
                <a:solidFill>
                  <a:srgbClr val="FFFFFF"/>
                </a:solidFill>
                <a:latin typeface="Segoe UI"/>
                <a:cs typeface="Segoe UI"/>
              </a:rPr>
              <a:t>2</a:t>
            </a:r>
            <a:r>
              <a:rPr sz="1000" spc="-5" dirty="0">
                <a:solidFill>
                  <a:srgbClr val="FFFFFF"/>
                </a:solidFill>
                <a:latin typeface="Segoe UI"/>
                <a:cs typeface="Segoe UI"/>
              </a:rPr>
              <a:t> </a:t>
            </a:r>
            <a:r>
              <a:rPr sz="1000" spc="-20" dirty="0">
                <a:solidFill>
                  <a:srgbClr val="FFFFFF"/>
                </a:solidFill>
                <a:latin typeface="Segoe UI"/>
                <a:cs typeface="Segoe UI"/>
              </a:rPr>
              <a:t>(14%)</a:t>
            </a:r>
            <a:endParaRPr sz="1000">
              <a:latin typeface="Segoe UI"/>
              <a:cs typeface="Segoe UI"/>
            </a:endParaRPr>
          </a:p>
          <a:p>
            <a:pPr marL="261620">
              <a:lnSpc>
                <a:spcPct val="100000"/>
              </a:lnSpc>
              <a:spcBef>
                <a:spcPts val="580"/>
              </a:spcBef>
            </a:pPr>
            <a:r>
              <a:rPr sz="1000" spc="-50" dirty="0">
                <a:solidFill>
                  <a:srgbClr val="FFFFFF"/>
                </a:solidFill>
                <a:latin typeface="Segoe UI"/>
                <a:cs typeface="Segoe UI"/>
              </a:rPr>
              <a:t>2</a:t>
            </a:r>
            <a:endParaRPr sz="1000">
              <a:latin typeface="Segoe UI"/>
              <a:cs typeface="Segoe UI"/>
            </a:endParaRPr>
          </a:p>
          <a:p>
            <a:pPr marL="12700">
              <a:lnSpc>
                <a:spcPct val="100000"/>
              </a:lnSpc>
              <a:spcBef>
                <a:spcPts val="75"/>
              </a:spcBef>
            </a:pPr>
            <a:r>
              <a:rPr sz="1000" spc="-10" dirty="0">
                <a:solidFill>
                  <a:srgbClr val="FFFFFF"/>
                </a:solidFill>
                <a:latin typeface="Segoe UI"/>
                <a:cs typeface="Segoe UI"/>
              </a:rPr>
              <a:t>(14%)</a:t>
            </a:r>
            <a:endParaRPr sz="1000">
              <a:latin typeface="Segoe UI"/>
              <a:cs typeface="Segoe UI"/>
            </a:endParaRPr>
          </a:p>
        </p:txBody>
      </p:sp>
      <p:grpSp>
        <p:nvGrpSpPr>
          <p:cNvPr id="26" name="object 26"/>
          <p:cNvGrpSpPr/>
          <p:nvPr/>
        </p:nvGrpSpPr>
        <p:grpSpPr>
          <a:xfrm>
            <a:off x="934083" y="4479173"/>
            <a:ext cx="1847850" cy="95250"/>
            <a:chOff x="934083" y="4479173"/>
            <a:chExt cx="1847850" cy="95250"/>
          </a:xfrm>
        </p:grpSpPr>
        <p:pic>
          <p:nvPicPr>
            <p:cNvPr id="27" name="object 27"/>
            <p:cNvPicPr/>
            <p:nvPr/>
          </p:nvPicPr>
          <p:blipFill>
            <a:blip r:embed="rId2" cstate="print"/>
            <a:stretch>
              <a:fillRect/>
            </a:stretch>
          </p:blipFill>
          <p:spPr>
            <a:xfrm>
              <a:off x="934083" y="4479173"/>
              <a:ext cx="95250" cy="95250"/>
            </a:xfrm>
            <a:prstGeom prst="rect">
              <a:avLst/>
            </a:prstGeom>
          </p:spPr>
        </p:pic>
        <p:pic>
          <p:nvPicPr>
            <p:cNvPr id="28" name="object 28"/>
            <p:cNvPicPr/>
            <p:nvPr/>
          </p:nvPicPr>
          <p:blipFill>
            <a:blip r:embed="rId3" cstate="print"/>
            <a:stretch>
              <a:fillRect/>
            </a:stretch>
          </p:blipFill>
          <p:spPr>
            <a:xfrm>
              <a:off x="1238883" y="4479173"/>
              <a:ext cx="95250" cy="95250"/>
            </a:xfrm>
            <a:prstGeom prst="rect">
              <a:avLst/>
            </a:prstGeom>
          </p:spPr>
        </p:pic>
        <p:pic>
          <p:nvPicPr>
            <p:cNvPr id="29" name="object 29"/>
            <p:cNvPicPr/>
            <p:nvPr/>
          </p:nvPicPr>
          <p:blipFill>
            <a:blip r:embed="rId4" cstate="print"/>
            <a:stretch>
              <a:fillRect/>
            </a:stretch>
          </p:blipFill>
          <p:spPr>
            <a:xfrm>
              <a:off x="1619883" y="4479173"/>
              <a:ext cx="95250" cy="95250"/>
            </a:xfrm>
            <a:prstGeom prst="rect">
              <a:avLst/>
            </a:prstGeom>
          </p:spPr>
        </p:pic>
        <p:pic>
          <p:nvPicPr>
            <p:cNvPr id="30" name="object 30"/>
            <p:cNvPicPr/>
            <p:nvPr/>
          </p:nvPicPr>
          <p:blipFill>
            <a:blip r:embed="rId5" cstate="print"/>
            <a:stretch>
              <a:fillRect/>
            </a:stretch>
          </p:blipFill>
          <p:spPr>
            <a:xfrm>
              <a:off x="1934208" y="4479173"/>
              <a:ext cx="95250" cy="95250"/>
            </a:xfrm>
            <a:prstGeom prst="rect">
              <a:avLst/>
            </a:prstGeom>
          </p:spPr>
        </p:pic>
        <p:pic>
          <p:nvPicPr>
            <p:cNvPr id="31" name="object 31"/>
            <p:cNvPicPr/>
            <p:nvPr/>
          </p:nvPicPr>
          <p:blipFill>
            <a:blip r:embed="rId6" cstate="print"/>
            <a:stretch>
              <a:fillRect/>
            </a:stretch>
          </p:blipFill>
          <p:spPr>
            <a:xfrm>
              <a:off x="2305683" y="4479173"/>
              <a:ext cx="95250" cy="95250"/>
            </a:xfrm>
            <a:prstGeom prst="rect">
              <a:avLst/>
            </a:prstGeom>
          </p:spPr>
        </p:pic>
        <p:pic>
          <p:nvPicPr>
            <p:cNvPr id="32" name="object 32"/>
            <p:cNvPicPr/>
            <p:nvPr/>
          </p:nvPicPr>
          <p:blipFill>
            <a:blip r:embed="rId7" cstate="print"/>
            <a:stretch>
              <a:fillRect/>
            </a:stretch>
          </p:blipFill>
          <p:spPr>
            <a:xfrm>
              <a:off x="2686683" y="4479173"/>
              <a:ext cx="95250" cy="95250"/>
            </a:xfrm>
            <a:prstGeom prst="rect">
              <a:avLst/>
            </a:prstGeom>
          </p:spPr>
        </p:pic>
      </p:grpSp>
      <p:sp>
        <p:nvSpPr>
          <p:cNvPr id="33" name="object 33"/>
          <p:cNvSpPr txBox="1"/>
          <p:nvPr/>
        </p:nvSpPr>
        <p:spPr>
          <a:xfrm>
            <a:off x="722213" y="4179529"/>
            <a:ext cx="2298700" cy="431165"/>
          </a:xfrm>
          <a:prstGeom prst="rect">
            <a:avLst/>
          </a:prstGeom>
        </p:spPr>
        <p:txBody>
          <a:bodyPr vert="horz" wrap="square" lIns="0" tIns="12700" rIns="0" bIns="0" rtlCol="0">
            <a:spAutoFit/>
          </a:bodyPr>
          <a:lstStyle/>
          <a:p>
            <a:pPr marL="600075">
              <a:lnSpc>
                <a:spcPct val="100000"/>
              </a:lnSpc>
              <a:spcBef>
                <a:spcPts val="100"/>
              </a:spcBef>
            </a:pPr>
            <a:r>
              <a:rPr sz="1000" dirty="0">
                <a:solidFill>
                  <a:srgbClr val="FFFFFF"/>
                </a:solidFill>
                <a:latin typeface="Segoe UI"/>
                <a:cs typeface="Segoe UI"/>
              </a:rPr>
              <a:t>2</a:t>
            </a:r>
            <a:r>
              <a:rPr sz="1000" spc="-5" dirty="0">
                <a:solidFill>
                  <a:srgbClr val="FFFFFF"/>
                </a:solidFill>
                <a:latin typeface="Segoe UI"/>
                <a:cs typeface="Segoe UI"/>
              </a:rPr>
              <a:t> </a:t>
            </a:r>
            <a:r>
              <a:rPr sz="1000" spc="-20" dirty="0">
                <a:solidFill>
                  <a:srgbClr val="FFFFFF"/>
                </a:solidFill>
                <a:latin typeface="Segoe UI"/>
                <a:cs typeface="Segoe UI"/>
              </a:rPr>
              <a:t>(14%)</a:t>
            </a:r>
            <a:endParaRPr sz="1000">
              <a:latin typeface="Segoe UI"/>
              <a:cs typeface="Segoe UI"/>
            </a:endParaRPr>
          </a:p>
          <a:p>
            <a:pPr marL="12700">
              <a:lnSpc>
                <a:spcPct val="100000"/>
              </a:lnSpc>
              <a:spcBef>
                <a:spcPts val="790"/>
              </a:spcBef>
              <a:tabLst>
                <a:tab pos="323215" algn="l"/>
                <a:tab pos="633730" algn="l"/>
                <a:tab pos="1012190" algn="l"/>
                <a:tab pos="1322705" algn="l"/>
                <a:tab pos="1701164" algn="l"/>
                <a:tab pos="2079625" algn="l"/>
              </a:tabLst>
            </a:pPr>
            <a:r>
              <a:rPr sz="1000" b="1" spc="-25" dirty="0">
                <a:solidFill>
                  <a:srgbClr val="FFFFFF"/>
                </a:solidFill>
                <a:latin typeface="Segoe UI"/>
                <a:cs typeface="Segoe UI"/>
              </a:rPr>
              <a:t>id</a:t>
            </a:r>
            <a:r>
              <a:rPr sz="1000" b="1" dirty="0">
                <a:solidFill>
                  <a:srgbClr val="FFFFFF"/>
                </a:solidFill>
                <a:latin typeface="Segoe UI"/>
                <a:cs typeface="Segoe UI"/>
              </a:rPr>
              <a:t>	</a:t>
            </a:r>
            <a:r>
              <a:rPr sz="1000" spc="-25" dirty="0">
                <a:solidFill>
                  <a:srgbClr val="FFFFFF"/>
                </a:solidFill>
                <a:latin typeface="Segoe UI"/>
                <a:cs typeface="Segoe UI"/>
              </a:rPr>
              <a:t>91</a:t>
            </a:r>
            <a:r>
              <a:rPr sz="1000" dirty="0">
                <a:solidFill>
                  <a:srgbClr val="FFFFFF"/>
                </a:solidFill>
                <a:latin typeface="Segoe UI"/>
                <a:cs typeface="Segoe UI"/>
              </a:rPr>
              <a:t>	</a:t>
            </a:r>
            <a:r>
              <a:rPr sz="1000" spc="-25" dirty="0">
                <a:solidFill>
                  <a:srgbClr val="FFFFFF"/>
                </a:solidFill>
                <a:latin typeface="Segoe UI"/>
                <a:cs typeface="Segoe UI"/>
              </a:rPr>
              <a:t>230</a:t>
            </a:r>
            <a:r>
              <a:rPr sz="1000" dirty="0">
                <a:solidFill>
                  <a:srgbClr val="FFFFFF"/>
                </a:solidFill>
                <a:latin typeface="Segoe UI"/>
                <a:cs typeface="Segoe UI"/>
              </a:rPr>
              <a:t>	</a:t>
            </a:r>
            <a:r>
              <a:rPr sz="1000" spc="-25" dirty="0">
                <a:solidFill>
                  <a:srgbClr val="FFFFFF"/>
                </a:solidFill>
                <a:latin typeface="Segoe UI"/>
                <a:cs typeface="Segoe UI"/>
              </a:rPr>
              <a:t>95</a:t>
            </a:r>
            <a:r>
              <a:rPr sz="1000" dirty="0">
                <a:solidFill>
                  <a:srgbClr val="FFFFFF"/>
                </a:solidFill>
                <a:latin typeface="Segoe UI"/>
                <a:cs typeface="Segoe UI"/>
              </a:rPr>
              <a:t>	</a:t>
            </a:r>
            <a:r>
              <a:rPr sz="1000" spc="-25" dirty="0">
                <a:solidFill>
                  <a:srgbClr val="FFFFFF"/>
                </a:solidFill>
                <a:latin typeface="Segoe UI"/>
                <a:cs typeface="Segoe UI"/>
              </a:rPr>
              <a:t>130</a:t>
            </a:r>
            <a:r>
              <a:rPr sz="1000" dirty="0">
                <a:solidFill>
                  <a:srgbClr val="FFFFFF"/>
                </a:solidFill>
                <a:latin typeface="Segoe UI"/>
                <a:cs typeface="Segoe UI"/>
              </a:rPr>
              <a:t>	</a:t>
            </a:r>
            <a:r>
              <a:rPr sz="1000" spc="-25" dirty="0">
                <a:solidFill>
                  <a:srgbClr val="FFFFFF"/>
                </a:solidFill>
                <a:latin typeface="Segoe UI"/>
                <a:cs typeface="Segoe UI"/>
              </a:rPr>
              <a:t>184</a:t>
            </a:r>
            <a:r>
              <a:rPr sz="1000" dirty="0">
                <a:solidFill>
                  <a:srgbClr val="FFFFFF"/>
                </a:solidFill>
                <a:latin typeface="Segoe UI"/>
                <a:cs typeface="Segoe UI"/>
              </a:rPr>
              <a:t>	</a:t>
            </a:r>
            <a:r>
              <a:rPr sz="1000" spc="-25" dirty="0">
                <a:solidFill>
                  <a:srgbClr val="FFFFFF"/>
                </a:solidFill>
                <a:latin typeface="Segoe UI"/>
                <a:cs typeface="Segoe UI"/>
              </a:rPr>
              <a:t>209</a:t>
            </a:r>
            <a:endParaRPr sz="1000">
              <a:latin typeface="Segoe UI"/>
              <a:cs typeface="Segoe UI"/>
            </a:endParaRPr>
          </a:p>
        </p:txBody>
      </p:sp>
      <p:grpSp>
        <p:nvGrpSpPr>
          <p:cNvPr id="34" name="object 34"/>
          <p:cNvGrpSpPr/>
          <p:nvPr/>
        </p:nvGrpSpPr>
        <p:grpSpPr>
          <a:xfrm>
            <a:off x="3404615" y="241300"/>
            <a:ext cx="1414780" cy="1090930"/>
            <a:chOff x="3404615" y="241300"/>
            <a:chExt cx="1414780" cy="1090930"/>
          </a:xfrm>
        </p:grpSpPr>
        <p:sp>
          <p:nvSpPr>
            <p:cNvPr id="35" name="object 35"/>
            <p:cNvSpPr/>
            <p:nvPr/>
          </p:nvSpPr>
          <p:spPr>
            <a:xfrm>
              <a:off x="3404603" y="241312"/>
              <a:ext cx="1414780" cy="1090930"/>
            </a:xfrm>
            <a:custGeom>
              <a:avLst/>
              <a:gdLst/>
              <a:ahLst/>
              <a:cxnLst/>
              <a:rect l="l" t="t" r="r" b="b"/>
              <a:pathLst>
                <a:path w="1414779" h="1090930">
                  <a:moveTo>
                    <a:pt x="1414272" y="0"/>
                  </a:moveTo>
                  <a:lnTo>
                    <a:pt x="0" y="0"/>
                  </a:lnTo>
                  <a:lnTo>
                    <a:pt x="0" y="101587"/>
                  </a:lnTo>
                  <a:lnTo>
                    <a:pt x="0" y="853427"/>
                  </a:lnTo>
                  <a:lnTo>
                    <a:pt x="91084" y="853427"/>
                  </a:lnTo>
                  <a:lnTo>
                    <a:pt x="91084" y="101600"/>
                  </a:lnTo>
                  <a:lnTo>
                    <a:pt x="1186459" y="101600"/>
                  </a:lnTo>
                  <a:lnTo>
                    <a:pt x="1186459" y="853440"/>
                  </a:lnTo>
                  <a:lnTo>
                    <a:pt x="0" y="853440"/>
                  </a:lnTo>
                  <a:lnTo>
                    <a:pt x="0" y="1090930"/>
                  </a:lnTo>
                  <a:lnTo>
                    <a:pt x="1414272" y="1090930"/>
                  </a:lnTo>
                  <a:lnTo>
                    <a:pt x="1414272" y="853440"/>
                  </a:lnTo>
                  <a:lnTo>
                    <a:pt x="1329334" y="853440"/>
                  </a:lnTo>
                  <a:lnTo>
                    <a:pt x="1329334" y="101600"/>
                  </a:lnTo>
                  <a:lnTo>
                    <a:pt x="1414272" y="101600"/>
                  </a:lnTo>
                  <a:lnTo>
                    <a:pt x="1414272" y="0"/>
                  </a:lnTo>
                  <a:close/>
                </a:path>
              </a:pathLst>
            </a:custGeom>
            <a:solidFill>
              <a:srgbClr val="121217">
                <a:alpha val="30198"/>
              </a:srgbClr>
            </a:solidFill>
          </p:spPr>
          <p:txBody>
            <a:bodyPr wrap="square" lIns="0" tIns="0" rIns="0" bIns="0" rtlCol="0"/>
            <a:lstStyle/>
            <a:p>
              <a:endParaRPr/>
            </a:p>
          </p:txBody>
        </p:sp>
        <p:sp>
          <p:nvSpPr>
            <p:cNvPr id="36" name="object 36"/>
            <p:cNvSpPr/>
            <p:nvPr/>
          </p:nvSpPr>
          <p:spPr>
            <a:xfrm>
              <a:off x="3495690" y="333375"/>
              <a:ext cx="1095375" cy="771525"/>
            </a:xfrm>
            <a:custGeom>
              <a:avLst/>
              <a:gdLst/>
              <a:ahLst/>
              <a:cxnLst/>
              <a:rect l="l" t="t" r="r" b="b"/>
              <a:pathLst>
                <a:path w="1095375" h="771525">
                  <a:moveTo>
                    <a:pt x="1095375" y="771525"/>
                  </a:moveTo>
                  <a:lnTo>
                    <a:pt x="0" y="771525"/>
                  </a:lnTo>
                  <a:lnTo>
                    <a:pt x="0" y="0"/>
                  </a:lnTo>
                  <a:lnTo>
                    <a:pt x="1095375" y="0"/>
                  </a:lnTo>
                  <a:lnTo>
                    <a:pt x="1095375" y="771525"/>
                  </a:lnTo>
                  <a:close/>
                </a:path>
              </a:pathLst>
            </a:custGeom>
            <a:solidFill>
              <a:srgbClr val="323346"/>
            </a:solidFill>
          </p:spPr>
          <p:txBody>
            <a:bodyPr wrap="square" lIns="0" tIns="0" rIns="0" bIns="0" rtlCol="0"/>
            <a:lstStyle/>
            <a:p>
              <a:endParaRPr/>
            </a:p>
          </p:txBody>
        </p:sp>
      </p:grpSp>
      <p:sp>
        <p:nvSpPr>
          <p:cNvPr id="37" name="object 37"/>
          <p:cNvSpPr txBox="1"/>
          <p:nvPr/>
        </p:nvSpPr>
        <p:spPr>
          <a:xfrm>
            <a:off x="3738379" y="412781"/>
            <a:ext cx="610235" cy="635000"/>
          </a:xfrm>
          <a:prstGeom prst="rect">
            <a:avLst/>
          </a:prstGeom>
        </p:spPr>
        <p:txBody>
          <a:bodyPr vert="horz" wrap="square" lIns="0" tIns="12700" rIns="0" bIns="0" rtlCol="0">
            <a:spAutoFit/>
          </a:bodyPr>
          <a:lstStyle/>
          <a:p>
            <a:pPr marL="12700">
              <a:lnSpc>
                <a:spcPct val="100000"/>
              </a:lnSpc>
              <a:spcBef>
                <a:spcPts val="100"/>
              </a:spcBef>
            </a:pPr>
            <a:r>
              <a:rPr sz="4000" b="1" spc="-25" dirty="0">
                <a:solidFill>
                  <a:srgbClr val="FFFFFF"/>
                </a:solidFill>
                <a:latin typeface="Segoe UI"/>
                <a:cs typeface="Segoe UI"/>
              </a:rPr>
              <a:t>91</a:t>
            </a:r>
            <a:endParaRPr sz="4000">
              <a:latin typeface="Segoe UI"/>
              <a:cs typeface="Segoe UI"/>
            </a:endParaRPr>
          </a:p>
        </p:txBody>
      </p:sp>
      <p:grpSp>
        <p:nvGrpSpPr>
          <p:cNvPr id="38" name="object 38"/>
          <p:cNvGrpSpPr/>
          <p:nvPr/>
        </p:nvGrpSpPr>
        <p:grpSpPr>
          <a:xfrm>
            <a:off x="3404615" y="1195069"/>
            <a:ext cx="4224655" cy="1450340"/>
            <a:chOff x="3404615" y="1195069"/>
            <a:chExt cx="4224655" cy="1450340"/>
          </a:xfrm>
        </p:grpSpPr>
        <p:sp>
          <p:nvSpPr>
            <p:cNvPr id="39" name="object 39"/>
            <p:cNvSpPr/>
            <p:nvPr/>
          </p:nvSpPr>
          <p:spPr>
            <a:xfrm>
              <a:off x="3404603" y="1195069"/>
              <a:ext cx="4224655" cy="1450975"/>
            </a:xfrm>
            <a:custGeom>
              <a:avLst/>
              <a:gdLst/>
              <a:ahLst/>
              <a:cxnLst/>
              <a:rect l="l" t="t" r="r" b="b"/>
              <a:pathLst>
                <a:path w="4224655" h="1450975">
                  <a:moveTo>
                    <a:pt x="4224528" y="1214132"/>
                  </a:moveTo>
                  <a:lnTo>
                    <a:pt x="4158246" y="1214132"/>
                  </a:lnTo>
                  <a:lnTo>
                    <a:pt x="4158246" y="100330"/>
                  </a:lnTo>
                  <a:lnTo>
                    <a:pt x="4158246" y="0"/>
                  </a:lnTo>
                  <a:lnTo>
                    <a:pt x="3996334" y="0"/>
                  </a:lnTo>
                  <a:lnTo>
                    <a:pt x="3996334" y="100330"/>
                  </a:lnTo>
                  <a:lnTo>
                    <a:pt x="3996334" y="1214132"/>
                  </a:lnTo>
                  <a:lnTo>
                    <a:pt x="91084" y="1214132"/>
                  </a:lnTo>
                  <a:lnTo>
                    <a:pt x="91084" y="100330"/>
                  </a:lnTo>
                  <a:lnTo>
                    <a:pt x="3996334" y="100330"/>
                  </a:lnTo>
                  <a:lnTo>
                    <a:pt x="3996334" y="0"/>
                  </a:lnTo>
                  <a:lnTo>
                    <a:pt x="0" y="0"/>
                  </a:lnTo>
                  <a:lnTo>
                    <a:pt x="0" y="100330"/>
                  </a:lnTo>
                  <a:lnTo>
                    <a:pt x="0" y="1214132"/>
                  </a:lnTo>
                  <a:lnTo>
                    <a:pt x="0" y="1450352"/>
                  </a:lnTo>
                  <a:lnTo>
                    <a:pt x="4224528" y="1450352"/>
                  </a:lnTo>
                  <a:lnTo>
                    <a:pt x="4224528" y="1214132"/>
                  </a:lnTo>
                  <a:close/>
                </a:path>
              </a:pathLst>
            </a:custGeom>
            <a:solidFill>
              <a:srgbClr val="121217">
                <a:alpha val="30198"/>
              </a:srgbClr>
            </a:solidFill>
          </p:spPr>
          <p:txBody>
            <a:bodyPr wrap="square" lIns="0" tIns="0" rIns="0" bIns="0" rtlCol="0"/>
            <a:lstStyle/>
            <a:p>
              <a:endParaRPr/>
            </a:p>
          </p:txBody>
        </p:sp>
        <p:sp>
          <p:nvSpPr>
            <p:cNvPr id="40" name="object 40"/>
            <p:cNvSpPr/>
            <p:nvPr/>
          </p:nvSpPr>
          <p:spPr>
            <a:xfrm>
              <a:off x="3495690" y="1285874"/>
              <a:ext cx="3905250" cy="1133475"/>
            </a:xfrm>
            <a:custGeom>
              <a:avLst/>
              <a:gdLst/>
              <a:ahLst/>
              <a:cxnLst/>
              <a:rect l="l" t="t" r="r" b="b"/>
              <a:pathLst>
                <a:path w="3905250" h="1133475">
                  <a:moveTo>
                    <a:pt x="3905250" y="1133475"/>
                  </a:moveTo>
                  <a:lnTo>
                    <a:pt x="0" y="1133475"/>
                  </a:lnTo>
                  <a:lnTo>
                    <a:pt x="0" y="0"/>
                  </a:lnTo>
                  <a:lnTo>
                    <a:pt x="3905250" y="0"/>
                  </a:lnTo>
                  <a:lnTo>
                    <a:pt x="3905250" y="1133475"/>
                  </a:lnTo>
                  <a:close/>
                </a:path>
              </a:pathLst>
            </a:custGeom>
            <a:solidFill>
              <a:srgbClr val="323346"/>
            </a:solidFill>
          </p:spPr>
          <p:txBody>
            <a:bodyPr wrap="square" lIns="0" tIns="0" rIns="0" bIns="0" rtlCol="0"/>
            <a:lstStyle/>
            <a:p>
              <a:endParaRPr/>
            </a:p>
          </p:txBody>
        </p:sp>
        <p:sp>
          <p:nvSpPr>
            <p:cNvPr id="41" name="object 41"/>
            <p:cNvSpPr/>
            <p:nvPr/>
          </p:nvSpPr>
          <p:spPr>
            <a:xfrm>
              <a:off x="3543299" y="2041071"/>
              <a:ext cx="1838960" cy="45720"/>
            </a:xfrm>
            <a:custGeom>
              <a:avLst/>
              <a:gdLst/>
              <a:ahLst/>
              <a:cxnLst/>
              <a:rect l="l" t="t" r="r" b="b"/>
              <a:pathLst>
                <a:path w="1838960" h="45719">
                  <a:moveTo>
                    <a:pt x="1838496" y="45720"/>
                  </a:moveTo>
                  <a:lnTo>
                    <a:pt x="0" y="45720"/>
                  </a:lnTo>
                  <a:lnTo>
                    <a:pt x="0" y="0"/>
                  </a:lnTo>
                  <a:lnTo>
                    <a:pt x="1838496" y="0"/>
                  </a:lnTo>
                  <a:lnTo>
                    <a:pt x="1838496" y="45720"/>
                  </a:lnTo>
                  <a:close/>
                </a:path>
              </a:pathLst>
            </a:custGeom>
            <a:solidFill>
              <a:srgbClr val="F5B43C"/>
            </a:solidFill>
          </p:spPr>
          <p:txBody>
            <a:bodyPr wrap="square" lIns="0" tIns="0" rIns="0" bIns="0" rtlCol="0"/>
            <a:lstStyle/>
            <a:p>
              <a:endParaRPr/>
            </a:p>
          </p:txBody>
        </p:sp>
        <p:sp>
          <p:nvSpPr>
            <p:cNvPr id="42" name="object 42"/>
            <p:cNvSpPr/>
            <p:nvPr/>
          </p:nvSpPr>
          <p:spPr>
            <a:xfrm>
              <a:off x="3543299" y="2086791"/>
              <a:ext cx="1838960" cy="45720"/>
            </a:xfrm>
            <a:custGeom>
              <a:avLst/>
              <a:gdLst/>
              <a:ahLst/>
              <a:cxnLst/>
              <a:rect l="l" t="t" r="r" b="b"/>
              <a:pathLst>
                <a:path w="1838960" h="45719">
                  <a:moveTo>
                    <a:pt x="1838496" y="45719"/>
                  </a:moveTo>
                  <a:lnTo>
                    <a:pt x="0" y="45719"/>
                  </a:lnTo>
                  <a:lnTo>
                    <a:pt x="0" y="0"/>
                  </a:lnTo>
                  <a:lnTo>
                    <a:pt x="1838496" y="0"/>
                  </a:lnTo>
                  <a:lnTo>
                    <a:pt x="1838496" y="45719"/>
                  </a:lnTo>
                  <a:close/>
                </a:path>
              </a:pathLst>
            </a:custGeom>
            <a:solidFill>
              <a:srgbClr val="15CAB5"/>
            </a:solidFill>
          </p:spPr>
          <p:txBody>
            <a:bodyPr wrap="square" lIns="0" tIns="0" rIns="0" bIns="0" rtlCol="0"/>
            <a:lstStyle/>
            <a:p>
              <a:endParaRPr/>
            </a:p>
          </p:txBody>
        </p:sp>
        <p:sp>
          <p:nvSpPr>
            <p:cNvPr id="43" name="object 43"/>
            <p:cNvSpPr/>
            <p:nvPr/>
          </p:nvSpPr>
          <p:spPr>
            <a:xfrm>
              <a:off x="3543299" y="2132511"/>
              <a:ext cx="3677285" cy="45720"/>
            </a:xfrm>
            <a:custGeom>
              <a:avLst/>
              <a:gdLst/>
              <a:ahLst/>
              <a:cxnLst/>
              <a:rect l="l" t="t" r="r" b="b"/>
              <a:pathLst>
                <a:path w="3677284" h="45719">
                  <a:moveTo>
                    <a:pt x="3676992" y="45720"/>
                  </a:moveTo>
                  <a:lnTo>
                    <a:pt x="0" y="45720"/>
                  </a:lnTo>
                  <a:lnTo>
                    <a:pt x="0" y="0"/>
                  </a:lnTo>
                  <a:lnTo>
                    <a:pt x="3676992" y="0"/>
                  </a:lnTo>
                  <a:lnTo>
                    <a:pt x="3676992" y="45720"/>
                  </a:lnTo>
                  <a:close/>
                </a:path>
              </a:pathLst>
            </a:custGeom>
            <a:solidFill>
              <a:srgbClr val="696BB4"/>
            </a:solidFill>
          </p:spPr>
          <p:txBody>
            <a:bodyPr wrap="square" lIns="0" tIns="0" rIns="0" bIns="0" rtlCol="0"/>
            <a:lstStyle/>
            <a:p>
              <a:endParaRPr/>
            </a:p>
          </p:txBody>
        </p:sp>
      </p:grpSp>
      <p:sp>
        <p:nvSpPr>
          <p:cNvPr id="44" name="object 44"/>
          <p:cNvSpPr txBox="1"/>
          <p:nvPr/>
        </p:nvSpPr>
        <p:spPr>
          <a:xfrm>
            <a:off x="5445300" y="1990271"/>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2</a:t>
            </a:r>
            <a:endParaRPr sz="900">
              <a:latin typeface="Segoe UI"/>
              <a:cs typeface="Segoe UI"/>
            </a:endParaRPr>
          </a:p>
        </p:txBody>
      </p:sp>
      <p:sp>
        <p:nvSpPr>
          <p:cNvPr id="45" name="object 45"/>
          <p:cNvSpPr txBox="1"/>
          <p:nvPr/>
        </p:nvSpPr>
        <p:spPr>
          <a:xfrm>
            <a:off x="7278977" y="2081711"/>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4</a:t>
            </a:r>
            <a:endParaRPr sz="900">
              <a:latin typeface="Segoe UI"/>
              <a:cs typeface="Segoe UI"/>
            </a:endParaRPr>
          </a:p>
        </p:txBody>
      </p:sp>
      <p:grpSp>
        <p:nvGrpSpPr>
          <p:cNvPr id="46" name="object 46"/>
          <p:cNvGrpSpPr/>
          <p:nvPr/>
        </p:nvGrpSpPr>
        <p:grpSpPr>
          <a:xfrm>
            <a:off x="3550935" y="1605533"/>
            <a:ext cx="1314450" cy="95250"/>
            <a:chOff x="3550935" y="1605533"/>
            <a:chExt cx="1314450" cy="95250"/>
          </a:xfrm>
        </p:grpSpPr>
        <p:pic>
          <p:nvPicPr>
            <p:cNvPr id="47" name="object 47"/>
            <p:cNvPicPr/>
            <p:nvPr/>
          </p:nvPicPr>
          <p:blipFill>
            <a:blip r:embed="rId2" cstate="print"/>
            <a:stretch>
              <a:fillRect/>
            </a:stretch>
          </p:blipFill>
          <p:spPr>
            <a:xfrm>
              <a:off x="3550935" y="1605533"/>
              <a:ext cx="95250" cy="95250"/>
            </a:xfrm>
            <a:prstGeom prst="rect">
              <a:avLst/>
            </a:prstGeom>
          </p:spPr>
        </p:pic>
        <p:pic>
          <p:nvPicPr>
            <p:cNvPr id="48" name="object 48"/>
            <p:cNvPicPr/>
            <p:nvPr/>
          </p:nvPicPr>
          <p:blipFill>
            <a:blip r:embed="rId3" cstate="print"/>
            <a:stretch>
              <a:fillRect/>
            </a:stretch>
          </p:blipFill>
          <p:spPr>
            <a:xfrm>
              <a:off x="4770135" y="1605533"/>
              <a:ext cx="95250" cy="95250"/>
            </a:xfrm>
            <a:prstGeom prst="rect">
              <a:avLst/>
            </a:prstGeom>
          </p:spPr>
        </p:pic>
      </p:grpSp>
      <p:sp>
        <p:nvSpPr>
          <p:cNvPr id="49" name="object 49"/>
          <p:cNvSpPr txBox="1"/>
          <p:nvPr/>
        </p:nvSpPr>
        <p:spPr>
          <a:xfrm>
            <a:off x="3530615" y="1247838"/>
            <a:ext cx="2522855" cy="483234"/>
          </a:xfrm>
          <a:prstGeom prst="rect">
            <a:avLst/>
          </a:prstGeom>
        </p:spPr>
        <p:txBody>
          <a:bodyPr vert="horz" wrap="square" lIns="0" tIns="12700" rIns="0" bIns="0" rtlCol="0">
            <a:spAutoFit/>
          </a:bodyPr>
          <a:lstStyle/>
          <a:p>
            <a:pPr algn="ctr">
              <a:lnSpc>
                <a:spcPct val="100000"/>
              </a:lnSpc>
              <a:spcBef>
                <a:spcPts val="100"/>
              </a:spcBef>
            </a:pPr>
            <a:r>
              <a:rPr sz="1400" spc="-140" dirty="0">
                <a:solidFill>
                  <a:srgbClr val="FFFFFF"/>
                </a:solidFill>
                <a:latin typeface="Trebuchet MS"/>
                <a:cs typeface="Trebuchet MS"/>
              </a:rPr>
              <a:t>Qtd</a:t>
            </a:r>
            <a:r>
              <a:rPr sz="1400" spc="-80" dirty="0">
                <a:solidFill>
                  <a:srgbClr val="FFFFFF"/>
                </a:solidFill>
                <a:latin typeface="Trebuchet MS"/>
                <a:cs typeface="Trebuchet MS"/>
              </a:rPr>
              <a:t> </a:t>
            </a:r>
            <a:r>
              <a:rPr sz="1400" spc="-95" dirty="0">
                <a:solidFill>
                  <a:srgbClr val="FFFFFF"/>
                </a:solidFill>
                <a:latin typeface="Trebuchet MS"/>
                <a:cs typeface="Trebuchet MS"/>
              </a:rPr>
              <a:t>de</a:t>
            </a:r>
            <a:r>
              <a:rPr sz="1400" spc="-75" dirty="0">
                <a:solidFill>
                  <a:srgbClr val="FFFFFF"/>
                </a:solidFill>
                <a:latin typeface="Trebuchet MS"/>
                <a:cs typeface="Trebuchet MS"/>
              </a:rPr>
              <a:t> </a:t>
            </a:r>
            <a:r>
              <a:rPr sz="1400" spc="-125" dirty="0">
                <a:solidFill>
                  <a:srgbClr val="FFFFFF"/>
                </a:solidFill>
                <a:latin typeface="Trebuchet MS"/>
                <a:cs typeface="Trebuchet MS"/>
              </a:rPr>
              <a:t>Quarto,</a:t>
            </a:r>
            <a:r>
              <a:rPr sz="1400" spc="-75" dirty="0">
                <a:solidFill>
                  <a:srgbClr val="FFFFFF"/>
                </a:solidFill>
                <a:latin typeface="Trebuchet MS"/>
                <a:cs typeface="Trebuchet MS"/>
              </a:rPr>
              <a:t> </a:t>
            </a:r>
            <a:r>
              <a:rPr sz="1400" spc="-90" dirty="0">
                <a:solidFill>
                  <a:srgbClr val="FFFFFF"/>
                </a:solidFill>
                <a:latin typeface="Trebuchet MS"/>
                <a:cs typeface="Trebuchet MS"/>
              </a:rPr>
              <a:t>Garagem</a:t>
            </a:r>
            <a:r>
              <a:rPr sz="1400" spc="-75" dirty="0">
                <a:solidFill>
                  <a:srgbClr val="FFFFFF"/>
                </a:solidFill>
                <a:latin typeface="Trebuchet MS"/>
                <a:cs typeface="Trebuchet MS"/>
              </a:rPr>
              <a:t> </a:t>
            </a:r>
            <a:r>
              <a:rPr sz="1400" spc="-85" dirty="0">
                <a:solidFill>
                  <a:srgbClr val="FFFFFF"/>
                </a:solidFill>
                <a:latin typeface="Trebuchet MS"/>
                <a:cs typeface="Trebuchet MS"/>
              </a:rPr>
              <a:t>e</a:t>
            </a:r>
            <a:r>
              <a:rPr sz="1400" spc="-75" dirty="0">
                <a:solidFill>
                  <a:srgbClr val="FFFFFF"/>
                </a:solidFill>
                <a:latin typeface="Trebuchet MS"/>
                <a:cs typeface="Trebuchet MS"/>
              </a:rPr>
              <a:t> </a:t>
            </a:r>
            <a:r>
              <a:rPr sz="1400" spc="-35" dirty="0">
                <a:solidFill>
                  <a:srgbClr val="FFFFFF"/>
                </a:solidFill>
                <a:latin typeface="Trebuchet MS"/>
                <a:cs typeface="Trebuchet MS"/>
              </a:rPr>
              <a:t>Banheiro</a:t>
            </a:r>
            <a:endParaRPr sz="1400">
              <a:latin typeface="Trebuchet MS"/>
              <a:cs typeface="Trebuchet MS"/>
            </a:endParaRPr>
          </a:p>
          <a:p>
            <a:pPr marL="53340" algn="ctr">
              <a:lnSpc>
                <a:spcPct val="100000"/>
              </a:lnSpc>
              <a:spcBef>
                <a:spcPts val="845"/>
              </a:spcBef>
              <a:tabLst>
                <a:tab pos="1269365" algn="l"/>
              </a:tabLst>
            </a:pPr>
            <a:r>
              <a:rPr sz="900" dirty="0">
                <a:solidFill>
                  <a:srgbClr val="FFFFFF"/>
                </a:solidFill>
                <a:latin typeface="Segoe UI"/>
                <a:cs typeface="Segoe UI"/>
              </a:rPr>
              <a:t>Soma de </a:t>
            </a:r>
            <a:r>
              <a:rPr sz="900" spc="-10" dirty="0">
                <a:solidFill>
                  <a:srgbClr val="FFFFFF"/>
                </a:solidFill>
                <a:latin typeface="Segoe UI"/>
                <a:cs typeface="Segoe UI"/>
              </a:rPr>
              <a:t>qtdQuartos</a:t>
            </a:r>
            <a:r>
              <a:rPr sz="900" dirty="0">
                <a:solidFill>
                  <a:srgbClr val="FFFFFF"/>
                </a:solidFill>
                <a:latin typeface="Segoe UI"/>
                <a:cs typeface="Segoe UI"/>
              </a:rPr>
              <a:t>	Soma</a:t>
            </a:r>
            <a:r>
              <a:rPr sz="900" spc="-10" dirty="0">
                <a:solidFill>
                  <a:srgbClr val="FFFFFF"/>
                </a:solidFill>
                <a:latin typeface="Segoe UI"/>
                <a:cs typeface="Segoe UI"/>
              </a:rPr>
              <a:t> </a:t>
            </a:r>
            <a:r>
              <a:rPr sz="900" dirty="0">
                <a:solidFill>
                  <a:srgbClr val="FFFFFF"/>
                </a:solidFill>
                <a:latin typeface="Segoe UI"/>
                <a:cs typeface="Segoe UI"/>
              </a:rPr>
              <a:t>de </a:t>
            </a:r>
            <a:r>
              <a:rPr sz="900" spc="-10" dirty="0">
                <a:solidFill>
                  <a:srgbClr val="FFFFFF"/>
                </a:solidFill>
                <a:latin typeface="Segoe UI"/>
                <a:cs typeface="Segoe UI"/>
              </a:rPr>
              <a:t>qtdBanheiro</a:t>
            </a:r>
            <a:endParaRPr sz="900">
              <a:latin typeface="Segoe UI"/>
              <a:cs typeface="Segoe UI"/>
            </a:endParaRPr>
          </a:p>
        </p:txBody>
      </p:sp>
      <p:pic>
        <p:nvPicPr>
          <p:cNvPr id="50" name="object 50"/>
          <p:cNvPicPr/>
          <p:nvPr/>
        </p:nvPicPr>
        <p:blipFill>
          <a:blip r:embed="rId4" cstate="print"/>
          <a:stretch>
            <a:fillRect/>
          </a:stretch>
        </p:blipFill>
        <p:spPr>
          <a:xfrm>
            <a:off x="6027435" y="1605533"/>
            <a:ext cx="95250" cy="95250"/>
          </a:xfrm>
          <a:prstGeom prst="rect">
            <a:avLst/>
          </a:prstGeom>
        </p:spPr>
      </p:pic>
      <p:sp>
        <p:nvSpPr>
          <p:cNvPr id="51" name="object 51"/>
          <p:cNvSpPr txBox="1"/>
          <p:nvPr/>
        </p:nvSpPr>
        <p:spPr>
          <a:xfrm>
            <a:off x="6126920" y="1568450"/>
            <a:ext cx="113284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FFFFFF"/>
                </a:solidFill>
                <a:latin typeface="Segoe UI"/>
                <a:cs typeface="Segoe UI"/>
              </a:rPr>
              <a:t>Soma de </a:t>
            </a:r>
            <a:r>
              <a:rPr sz="900" spc="-10" dirty="0">
                <a:solidFill>
                  <a:srgbClr val="FFFFFF"/>
                </a:solidFill>
                <a:latin typeface="Segoe UI"/>
                <a:cs typeface="Segoe UI"/>
              </a:rPr>
              <a:t>qtdGaragem</a:t>
            </a:r>
            <a:endParaRPr sz="900">
              <a:latin typeface="Segoe UI"/>
              <a:cs typeface="Segoe UI"/>
            </a:endParaRPr>
          </a:p>
        </p:txBody>
      </p:sp>
      <p:grpSp>
        <p:nvGrpSpPr>
          <p:cNvPr id="52" name="object 52"/>
          <p:cNvGrpSpPr/>
          <p:nvPr/>
        </p:nvGrpSpPr>
        <p:grpSpPr>
          <a:xfrm>
            <a:off x="7470647" y="241300"/>
            <a:ext cx="4950460" cy="2404110"/>
            <a:chOff x="7470647" y="241300"/>
            <a:chExt cx="4950460" cy="2404110"/>
          </a:xfrm>
        </p:grpSpPr>
        <p:sp>
          <p:nvSpPr>
            <p:cNvPr id="53" name="object 53"/>
            <p:cNvSpPr/>
            <p:nvPr/>
          </p:nvSpPr>
          <p:spPr>
            <a:xfrm>
              <a:off x="7470635" y="241312"/>
              <a:ext cx="4950460" cy="2404110"/>
            </a:xfrm>
            <a:custGeom>
              <a:avLst/>
              <a:gdLst/>
              <a:ahLst/>
              <a:cxnLst/>
              <a:rect l="l" t="t" r="r" b="b"/>
              <a:pathLst>
                <a:path w="4950459" h="2404110">
                  <a:moveTo>
                    <a:pt x="4949952" y="0"/>
                  </a:moveTo>
                  <a:lnTo>
                    <a:pt x="4768989" y="0"/>
                  </a:lnTo>
                  <a:lnTo>
                    <a:pt x="4768989" y="101600"/>
                  </a:lnTo>
                  <a:lnTo>
                    <a:pt x="4768989" y="2167890"/>
                  </a:lnTo>
                  <a:lnTo>
                    <a:pt x="92214" y="2167890"/>
                  </a:lnTo>
                  <a:lnTo>
                    <a:pt x="92214" y="101600"/>
                  </a:lnTo>
                  <a:lnTo>
                    <a:pt x="4768989" y="101600"/>
                  </a:lnTo>
                  <a:lnTo>
                    <a:pt x="4768989" y="0"/>
                  </a:lnTo>
                  <a:lnTo>
                    <a:pt x="0" y="0"/>
                  </a:lnTo>
                  <a:lnTo>
                    <a:pt x="0" y="101587"/>
                  </a:lnTo>
                  <a:lnTo>
                    <a:pt x="0" y="2167890"/>
                  </a:lnTo>
                  <a:lnTo>
                    <a:pt x="0" y="2404110"/>
                  </a:lnTo>
                  <a:lnTo>
                    <a:pt x="4949952" y="2404110"/>
                  </a:lnTo>
                  <a:lnTo>
                    <a:pt x="4949952" y="2168512"/>
                  </a:lnTo>
                  <a:lnTo>
                    <a:pt x="4949952" y="2167890"/>
                  </a:lnTo>
                  <a:lnTo>
                    <a:pt x="4949952" y="101600"/>
                  </a:lnTo>
                  <a:lnTo>
                    <a:pt x="4949952" y="0"/>
                  </a:lnTo>
                  <a:close/>
                </a:path>
              </a:pathLst>
            </a:custGeom>
            <a:solidFill>
              <a:srgbClr val="121217">
                <a:alpha val="30198"/>
              </a:srgbClr>
            </a:solidFill>
          </p:spPr>
          <p:txBody>
            <a:bodyPr wrap="square" lIns="0" tIns="0" rIns="0" bIns="0" rtlCol="0"/>
            <a:lstStyle/>
            <a:p>
              <a:endParaRPr/>
            </a:p>
          </p:txBody>
        </p:sp>
        <p:sp>
          <p:nvSpPr>
            <p:cNvPr id="54" name="object 54"/>
            <p:cNvSpPr/>
            <p:nvPr/>
          </p:nvSpPr>
          <p:spPr>
            <a:xfrm>
              <a:off x="7562850" y="333375"/>
              <a:ext cx="4676775" cy="2085975"/>
            </a:xfrm>
            <a:custGeom>
              <a:avLst/>
              <a:gdLst/>
              <a:ahLst/>
              <a:cxnLst/>
              <a:rect l="l" t="t" r="r" b="b"/>
              <a:pathLst>
                <a:path w="4676775" h="2085975">
                  <a:moveTo>
                    <a:pt x="4676775" y="2085975"/>
                  </a:moveTo>
                  <a:lnTo>
                    <a:pt x="0" y="2085975"/>
                  </a:lnTo>
                  <a:lnTo>
                    <a:pt x="0" y="0"/>
                  </a:lnTo>
                  <a:lnTo>
                    <a:pt x="4676775" y="0"/>
                  </a:lnTo>
                  <a:lnTo>
                    <a:pt x="4676775" y="2085975"/>
                  </a:lnTo>
                  <a:close/>
                </a:path>
              </a:pathLst>
            </a:custGeom>
            <a:solidFill>
              <a:srgbClr val="323346"/>
            </a:solidFill>
          </p:spPr>
          <p:txBody>
            <a:bodyPr wrap="square" lIns="0" tIns="0" rIns="0" bIns="0" rtlCol="0"/>
            <a:lstStyle/>
            <a:p>
              <a:endParaRPr/>
            </a:p>
          </p:txBody>
        </p:sp>
      </p:grpSp>
      <p:sp>
        <p:nvSpPr>
          <p:cNvPr id="55" name="object 55"/>
          <p:cNvSpPr txBox="1"/>
          <p:nvPr/>
        </p:nvSpPr>
        <p:spPr>
          <a:xfrm>
            <a:off x="7597775" y="295338"/>
            <a:ext cx="3154045" cy="238760"/>
          </a:xfrm>
          <a:prstGeom prst="rect">
            <a:avLst/>
          </a:prstGeom>
        </p:spPr>
        <p:txBody>
          <a:bodyPr vert="horz" wrap="square" lIns="0" tIns="12700" rIns="0" bIns="0" rtlCol="0">
            <a:spAutoFit/>
          </a:bodyPr>
          <a:lstStyle/>
          <a:p>
            <a:pPr marL="12700">
              <a:lnSpc>
                <a:spcPct val="100000"/>
              </a:lnSpc>
              <a:spcBef>
                <a:spcPts val="100"/>
              </a:spcBef>
            </a:pPr>
            <a:r>
              <a:rPr sz="1400" spc="-70" dirty="0">
                <a:solidFill>
                  <a:srgbClr val="FFFFFF"/>
                </a:solidFill>
                <a:latin typeface="Trebuchet MS"/>
                <a:cs typeface="Trebuchet MS"/>
              </a:rPr>
              <a:t>Nome</a:t>
            </a:r>
            <a:r>
              <a:rPr sz="1400" spc="-80" dirty="0">
                <a:solidFill>
                  <a:srgbClr val="FFFFFF"/>
                </a:solidFill>
                <a:latin typeface="Trebuchet MS"/>
                <a:cs typeface="Trebuchet MS"/>
              </a:rPr>
              <a:t> </a:t>
            </a:r>
            <a:r>
              <a:rPr sz="1400" spc="-85" dirty="0">
                <a:solidFill>
                  <a:srgbClr val="FFFFFF"/>
                </a:solidFill>
                <a:latin typeface="Trebuchet MS"/>
                <a:cs typeface="Trebuchet MS"/>
              </a:rPr>
              <a:t>e</a:t>
            </a:r>
            <a:r>
              <a:rPr sz="1400" spc="-75" dirty="0">
                <a:solidFill>
                  <a:srgbClr val="FFFFFF"/>
                </a:solidFill>
                <a:latin typeface="Trebuchet MS"/>
                <a:cs typeface="Trebuchet MS"/>
              </a:rPr>
              <a:t> </a:t>
            </a:r>
            <a:r>
              <a:rPr sz="1400" spc="-170" dirty="0">
                <a:solidFill>
                  <a:srgbClr val="FFFFFF"/>
                </a:solidFill>
                <a:latin typeface="Trebuchet MS"/>
                <a:cs typeface="Trebuchet MS"/>
              </a:rPr>
              <a:t>Qtd.</a:t>
            </a:r>
            <a:r>
              <a:rPr sz="1400" spc="-75" dirty="0">
                <a:solidFill>
                  <a:srgbClr val="FFFFFF"/>
                </a:solidFill>
                <a:latin typeface="Trebuchet MS"/>
                <a:cs typeface="Trebuchet MS"/>
              </a:rPr>
              <a:t> </a:t>
            </a:r>
            <a:r>
              <a:rPr sz="1400" spc="-95" dirty="0">
                <a:solidFill>
                  <a:srgbClr val="FFFFFF"/>
                </a:solidFill>
                <a:latin typeface="Trebuchet MS"/>
                <a:cs typeface="Trebuchet MS"/>
              </a:rPr>
              <a:t>de</a:t>
            </a:r>
            <a:r>
              <a:rPr sz="1400" spc="-75" dirty="0">
                <a:solidFill>
                  <a:srgbClr val="FFFFFF"/>
                </a:solidFill>
                <a:latin typeface="Trebuchet MS"/>
                <a:cs typeface="Trebuchet MS"/>
              </a:rPr>
              <a:t> </a:t>
            </a:r>
            <a:r>
              <a:rPr sz="1400" spc="-80" dirty="0">
                <a:solidFill>
                  <a:srgbClr val="FFFFFF"/>
                </a:solidFill>
                <a:latin typeface="Trebuchet MS"/>
                <a:cs typeface="Trebuchet MS"/>
              </a:rPr>
              <a:t>comodidades</a:t>
            </a:r>
            <a:r>
              <a:rPr sz="1400" spc="-75" dirty="0">
                <a:solidFill>
                  <a:srgbClr val="FFFFFF"/>
                </a:solidFill>
                <a:latin typeface="Trebuchet MS"/>
                <a:cs typeface="Trebuchet MS"/>
              </a:rPr>
              <a:t> </a:t>
            </a:r>
            <a:r>
              <a:rPr sz="1400" spc="-90" dirty="0">
                <a:solidFill>
                  <a:srgbClr val="FFFFFF"/>
                </a:solidFill>
                <a:latin typeface="Trebuchet MS"/>
                <a:cs typeface="Trebuchet MS"/>
              </a:rPr>
              <a:t>do</a:t>
            </a:r>
            <a:r>
              <a:rPr sz="1400" spc="-75" dirty="0">
                <a:solidFill>
                  <a:srgbClr val="FFFFFF"/>
                </a:solidFill>
                <a:latin typeface="Trebuchet MS"/>
                <a:cs typeface="Trebuchet MS"/>
              </a:rPr>
              <a:t> </a:t>
            </a:r>
            <a:r>
              <a:rPr sz="1400" spc="-70" dirty="0">
                <a:solidFill>
                  <a:srgbClr val="FFFFFF"/>
                </a:solidFill>
                <a:latin typeface="Trebuchet MS"/>
                <a:cs typeface="Trebuchet MS"/>
              </a:rPr>
              <a:t>condominio</a:t>
            </a:r>
            <a:endParaRPr sz="1400">
              <a:latin typeface="Trebuchet MS"/>
              <a:cs typeface="Trebuchet MS"/>
            </a:endParaRPr>
          </a:p>
        </p:txBody>
      </p:sp>
      <p:sp>
        <p:nvSpPr>
          <p:cNvPr id="56" name="object 56"/>
          <p:cNvSpPr/>
          <p:nvPr/>
        </p:nvSpPr>
        <p:spPr>
          <a:xfrm>
            <a:off x="8858237" y="676274"/>
            <a:ext cx="1079500" cy="1381125"/>
          </a:xfrm>
          <a:custGeom>
            <a:avLst/>
            <a:gdLst/>
            <a:ahLst/>
            <a:cxnLst/>
            <a:rect l="l" t="t" r="r" b="b"/>
            <a:pathLst>
              <a:path w="1079500" h="1381125">
                <a:moveTo>
                  <a:pt x="9525" y="1371600"/>
                </a:moveTo>
                <a:lnTo>
                  <a:pt x="0" y="1371600"/>
                </a:lnTo>
                <a:lnTo>
                  <a:pt x="0" y="1381125"/>
                </a:lnTo>
                <a:lnTo>
                  <a:pt x="9525" y="1381125"/>
                </a:lnTo>
                <a:lnTo>
                  <a:pt x="9525" y="1371600"/>
                </a:lnTo>
                <a:close/>
              </a:path>
              <a:path w="1079500" h="1381125">
                <a:moveTo>
                  <a:pt x="9525" y="1314450"/>
                </a:moveTo>
                <a:lnTo>
                  <a:pt x="0" y="1314450"/>
                </a:lnTo>
                <a:lnTo>
                  <a:pt x="0" y="1323975"/>
                </a:lnTo>
                <a:lnTo>
                  <a:pt x="9525" y="1323975"/>
                </a:lnTo>
                <a:lnTo>
                  <a:pt x="9525" y="1314450"/>
                </a:lnTo>
                <a:close/>
              </a:path>
              <a:path w="1079500" h="1381125">
                <a:moveTo>
                  <a:pt x="9525" y="1085850"/>
                </a:moveTo>
                <a:lnTo>
                  <a:pt x="0" y="1085850"/>
                </a:lnTo>
                <a:lnTo>
                  <a:pt x="0" y="1095375"/>
                </a:lnTo>
                <a:lnTo>
                  <a:pt x="9525" y="1095375"/>
                </a:lnTo>
                <a:lnTo>
                  <a:pt x="9525" y="1085850"/>
                </a:lnTo>
                <a:close/>
              </a:path>
              <a:path w="1079500" h="1381125">
                <a:moveTo>
                  <a:pt x="9525" y="857250"/>
                </a:moveTo>
                <a:lnTo>
                  <a:pt x="0" y="857250"/>
                </a:lnTo>
                <a:lnTo>
                  <a:pt x="0" y="866775"/>
                </a:lnTo>
                <a:lnTo>
                  <a:pt x="9525" y="866775"/>
                </a:lnTo>
                <a:lnTo>
                  <a:pt x="9525" y="857250"/>
                </a:lnTo>
                <a:close/>
              </a:path>
              <a:path w="1079500" h="1381125">
                <a:moveTo>
                  <a:pt x="9525" y="685800"/>
                </a:moveTo>
                <a:lnTo>
                  <a:pt x="0" y="685800"/>
                </a:lnTo>
                <a:lnTo>
                  <a:pt x="0" y="693026"/>
                </a:lnTo>
                <a:lnTo>
                  <a:pt x="9525" y="693026"/>
                </a:lnTo>
                <a:lnTo>
                  <a:pt x="9525" y="685800"/>
                </a:lnTo>
                <a:close/>
              </a:path>
              <a:path w="1079500" h="1381125">
                <a:moveTo>
                  <a:pt x="9525" y="630389"/>
                </a:moveTo>
                <a:lnTo>
                  <a:pt x="0" y="630389"/>
                </a:lnTo>
                <a:lnTo>
                  <a:pt x="0" y="638175"/>
                </a:lnTo>
                <a:lnTo>
                  <a:pt x="9525" y="638175"/>
                </a:lnTo>
                <a:lnTo>
                  <a:pt x="9525" y="630389"/>
                </a:lnTo>
                <a:close/>
              </a:path>
              <a:path w="1079500" h="1381125">
                <a:moveTo>
                  <a:pt x="9525" y="457200"/>
                </a:moveTo>
                <a:lnTo>
                  <a:pt x="0" y="457200"/>
                </a:lnTo>
                <a:lnTo>
                  <a:pt x="0" y="466725"/>
                </a:lnTo>
                <a:lnTo>
                  <a:pt x="9525" y="466725"/>
                </a:lnTo>
                <a:lnTo>
                  <a:pt x="9525" y="457200"/>
                </a:lnTo>
                <a:close/>
              </a:path>
              <a:path w="1079500" h="1381125">
                <a:moveTo>
                  <a:pt x="9525" y="228600"/>
                </a:moveTo>
                <a:lnTo>
                  <a:pt x="0" y="228600"/>
                </a:lnTo>
                <a:lnTo>
                  <a:pt x="0" y="238125"/>
                </a:lnTo>
                <a:lnTo>
                  <a:pt x="9525" y="238125"/>
                </a:lnTo>
                <a:lnTo>
                  <a:pt x="9525" y="228600"/>
                </a:lnTo>
                <a:close/>
              </a:path>
              <a:path w="1079500" h="1381125">
                <a:moveTo>
                  <a:pt x="9525" y="0"/>
                </a:moveTo>
                <a:lnTo>
                  <a:pt x="0" y="0"/>
                </a:lnTo>
                <a:lnTo>
                  <a:pt x="0" y="9525"/>
                </a:lnTo>
                <a:lnTo>
                  <a:pt x="9525" y="9525"/>
                </a:lnTo>
                <a:lnTo>
                  <a:pt x="9525" y="0"/>
                </a:lnTo>
                <a:close/>
              </a:path>
              <a:path w="1079500" h="1381125">
                <a:moveTo>
                  <a:pt x="1079500" y="1371600"/>
                </a:moveTo>
                <a:lnTo>
                  <a:pt x="1069962" y="1371600"/>
                </a:lnTo>
                <a:lnTo>
                  <a:pt x="1069962" y="1381125"/>
                </a:lnTo>
                <a:lnTo>
                  <a:pt x="1079500" y="1381125"/>
                </a:lnTo>
                <a:lnTo>
                  <a:pt x="1079500" y="1371600"/>
                </a:lnTo>
                <a:close/>
              </a:path>
              <a:path w="1079500" h="1381125">
                <a:moveTo>
                  <a:pt x="1079500" y="1314450"/>
                </a:moveTo>
                <a:lnTo>
                  <a:pt x="1069962" y="1314450"/>
                </a:lnTo>
                <a:lnTo>
                  <a:pt x="1069962" y="1323975"/>
                </a:lnTo>
                <a:lnTo>
                  <a:pt x="1079500" y="1323975"/>
                </a:lnTo>
                <a:lnTo>
                  <a:pt x="1079500" y="1314450"/>
                </a:lnTo>
                <a:close/>
              </a:path>
              <a:path w="1079500" h="1381125">
                <a:moveTo>
                  <a:pt x="1079500" y="1257300"/>
                </a:moveTo>
                <a:lnTo>
                  <a:pt x="1069962" y="1257300"/>
                </a:lnTo>
                <a:lnTo>
                  <a:pt x="1069962" y="1266825"/>
                </a:lnTo>
                <a:lnTo>
                  <a:pt x="1079500" y="1266825"/>
                </a:lnTo>
                <a:lnTo>
                  <a:pt x="1079500" y="1257300"/>
                </a:lnTo>
                <a:close/>
              </a:path>
              <a:path w="1079500" h="1381125">
                <a:moveTo>
                  <a:pt x="1079500" y="1200150"/>
                </a:moveTo>
                <a:lnTo>
                  <a:pt x="1069962" y="1200150"/>
                </a:lnTo>
                <a:lnTo>
                  <a:pt x="1069962" y="1209675"/>
                </a:lnTo>
                <a:lnTo>
                  <a:pt x="1079500" y="1209675"/>
                </a:lnTo>
                <a:lnTo>
                  <a:pt x="1079500" y="1200150"/>
                </a:lnTo>
                <a:close/>
              </a:path>
              <a:path w="1079500" h="1381125">
                <a:moveTo>
                  <a:pt x="1079500" y="1143000"/>
                </a:moveTo>
                <a:lnTo>
                  <a:pt x="1069962" y="1143000"/>
                </a:lnTo>
                <a:lnTo>
                  <a:pt x="1069962" y="1152525"/>
                </a:lnTo>
                <a:lnTo>
                  <a:pt x="1079500" y="1152525"/>
                </a:lnTo>
                <a:lnTo>
                  <a:pt x="1079500" y="1143000"/>
                </a:lnTo>
                <a:close/>
              </a:path>
              <a:path w="1079500" h="1381125">
                <a:moveTo>
                  <a:pt x="1079500" y="1085850"/>
                </a:moveTo>
                <a:lnTo>
                  <a:pt x="1069962" y="1085850"/>
                </a:lnTo>
                <a:lnTo>
                  <a:pt x="1069962" y="1095375"/>
                </a:lnTo>
                <a:lnTo>
                  <a:pt x="1079500" y="1095375"/>
                </a:lnTo>
                <a:lnTo>
                  <a:pt x="1079500" y="1085850"/>
                </a:lnTo>
                <a:close/>
              </a:path>
              <a:path w="1079500" h="1381125">
                <a:moveTo>
                  <a:pt x="1079500" y="1028700"/>
                </a:moveTo>
                <a:lnTo>
                  <a:pt x="1069962" y="1028700"/>
                </a:lnTo>
                <a:lnTo>
                  <a:pt x="1069962" y="1038225"/>
                </a:lnTo>
                <a:lnTo>
                  <a:pt x="1079500" y="1038225"/>
                </a:lnTo>
                <a:lnTo>
                  <a:pt x="1079500" y="1028700"/>
                </a:lnTo>
                <a:close/>
              </a:path>
              <a:path w="1079500" h="1381125">
                <a:moveTo>
                  <a:pt x="1079500" y="971550"/>
                </a:moveTo>
                <a:lnTo>
                  <a:pt x="1069962" y="971550"/>
                </a:lnTo>
                <a:lnTo>
                  <a:pt x="1069962" y="981075"/>
                </a:lnTo>
                <a:lnTo>
                  <a:pt x="1079500" y="981075"/>
                </a:lnTo>
                <a:lnTo>
                  <a:pt x="1079500" y="971550"/>
                </a:lnTo>
                <a:close/>
              </a:path>
              <a:path w="1079500" h="1381125">
                <a:moveTo>
                  <a:pt x="1079500" y="914400"/>
                </a:moveTo>
                <a:lnTo>
                  <a:pt x="1069962" y="914400"/>
                </a:lnTo>
                <a:lnTo>
                  <a:pt x="1069962" y="923925"/>
                </a:lnTo>
                <a:lnTo>
                  <a:pt x="1079500" y="923925"/>
                </a:lnTo>
                <a:lnTo>
                  <a:pt x="1079500" y="914400"/>
                </a:lnTo>
                <a:close/>
              </a:path>
              <a:path w="1079500" h="1381125">
                <a:moveTo>
                  <a:pt x="1079500" y="857250"/>
                </a:moveTo>
                <a:lnTo>
                  <a:pt x="1069962" y="857250"/>
                </a:lnTo>
                <a:lnTo>
                  <a:pt x="1069962" y="866775"/>
                </a:lnTo>
                <a:lnTo>
                  <a:pt x="1079500" y="866775"/>
                </a:lnTo>
                <a:lnTo>
                  <a:pt x="1079500" y="857250"/>
                </a:lnTo>
                <a:close/>
              </a:path>
              <a:path w="1079500" h="1381125">
                <a:moveTo>
                  <a:pt x="1079500" y="800100"/>
                </a:moveTo>
                <a:lnTo>
                  <a:pt x="1069962" y="800100"/>
                </a:lnTo>
                <a:lnTo>
                  <a:pt x="1069962" y="809625"/>
                </a:lnTo>
                <a:lnTo>
                  <a:pt x="1079500" y="809625"/>
                </a:lnTo>
                <a:lnTo>
                  <a:pt x="1079500" y="800100"/>
                </a:lnTo>
                <a:close/>
              </a:path>
              <a:path w="1079500" h="1381125">
                <a:moveTo>
                  <a:pt x="1079500" y="742950"/>
                </a:moveTo>
                <a:lnTo>
                  <a:pt x="1069962" y="742950"/>
                </a:lnTo>
                <a:lnTo>
                  <a:pt x="1069962" y="752475"/>
                </a:lnTo>
                <a:lnTo>
                  <a:pt x="1079500" y="752475"/>
                </a:lnTo>
                <a:lnTo>
                  <a:pt x="1079500" y="742950"/>
                </a:lnTo>
                <a:close/>
              </a:path>
              <a:path w="1079500" h="1381125">
                <a:moveTo>
                  <a:pt x="1079500" y="685800"/>
                </a:moveTo>
                <a:lnTo>
                  <a:pt x="1069962" y="685800"/>
                </a:lnTo>
                <a:lnTo>
                  <a:pt x="1069962" y="695325"/>
                </a:lnTo>
                <a:lnTo>
                  <a:pt x="1079500" y="695325"/>
                </a:lnTo>
                <a:lnTo>
                  <a:pt x="1079500" y="685800"/>
                </a:lnTo>
                <a:close/>
              </a:path>
              <a:path w="1079500" h="1381125">
                <a:moveTo>
                  <a:pt x="1079500" y="628650"/>
                </a:moveTo>
                <a:lnTo>
                  <a:pt x="1069962" y="628650"/>
                </a:lnTo>
                <a:lnTo>
                  <a:pt x="1069962" y="638175"/>
                </a:lnTo>
                <a:lnTo>
                  <a:pt x="1079500" y="638175"/>
                </a:lnTo>
                <a:lnTo>
                  <a:pt x="1079500" y="628650"/>
                </a:lnTo>
                <a:close/>
              </a:path>
              <a:path w="1079500" h="1381125">
                <a:moveTo>
                  <a:pt x="1079500" y="571500"/>
                </a:moveTo>
                <a:lnTo>
                  <a:pt x="1069962" y="571500"/>
                </a:lnTo>
                <a:lnTo>
                  <a:pt x="1069962" y="581025"/>
                </a:lnTo>
                <a:lnTo>
                  <a:pt x="1079500" y="581025"/>
                </a:lnTo>
                <a:lnTo>
                  <a:pt x="1079500" y="571500"/>
                </a:lnTo>
                <a:close/>
              </a:path>
              <a:path w="1079500" h="1381125">
                <a:moveTo>
                  <a:pt x="1079500" y="514350"/>
                </a:moveTo>
                <a:lnTo>
                  <a:pt x="1069962" y="514350"/>
                </a:lnTo>
                <a:lnTo>
                  <a:pt x="1069962" y="523875"/>
                </a:lnTo>
                <a:lnTo>
                  <a:pt x="1079500" y="523875"/>
                </a:lnTo>
                <a:lnTo>
                  <a:pt x="1079500" y="514350"/>
                </a:lnTo>
                <a:close/>
              </a:path>
              <a:path w="1079500" h="1381125">
                <a:moveTo>
                  <a:pt x="1079500" y="457200"/>
                </a:moveTo>
                <a:lnTo>
                  <a:pt x="1069962" y="457200"/>
                </a:lnTo>
                <a:lnTo>
                  <a:pt x="1069962" y="466725"/>
                </a:lnTo>
                <a:lnTo>
                  <a:pt x="1079500" y="466725"/>
                </a:lnTo>
                <a:lnTo>
                  <a:pt x="1079500" y="457200"/>
                </a:lnTo>
                <a:close/>
              </a:path>
              <a:path w="1079500" h="1381125">
                <a:moveTo>
                  <a:pt x="1079500" y="400050"/>
                </a:moveTo>
                <a:lnTo>
                  <a:pt x="1069962" y="400050"/>
                </a:lnTo>
                <a:lnTo>
                  <a:pt x="1069962" y="409575"/>
                </a:lnTo>
                <a:lnTo>
                  <a:pt x="1079500" y="409575"/>
                </a:lnTo>
                <a:lnTo>
                  <a:pt x="1079500" y="400050"/>
                </a:lnTo>
                <a:close/>
              </a:path>
              <a:path w="1079500" h="1381125">
                <a:moveTo>
                  <a:pt x="1079500" y="342900"/>
                </a:moveTo>
                <a:lnTo>
                  <a:pt x="1069962" y="342900"/>
                </a:lnTo>
                <a:lnTo>
                  <a:pt x="1069962" y="352425"/>
                </a:lnTo>
                <a:lnTo>
                  <a:pt x="1079500" y="352425"/>
                </a:lnTo>
                <a:lnTo>
                  <a:pt x="1079500" y="342900"/>
                </a:lnTo>
                <a:close/>
              </a:path>
              <a:path w="1079500" h="1381125">
                <a:moveTo>
                  <a:pt x="1079500" y="228600"/>
                </a:moveTo>
                <a:lnTo>
                  <a:pt x="1069962" y="228600"/>
                </a:lnTo>
                <a:lnTo>
                  <a:pt x="1069962" y="238125"/>
                </a:lnTo>
                <a:lnTo>
                  <a:pt x="1079500" y="238125"/>
                </a:lnTo>
                <a:lnTo>
                  <a:pt x="1079500" y="228600"/>
                </a:lnTo>
                <a:close/>
              </a:path>
              <a:path w="1079500" h="1381125">
                <a:moveTo>
                  <a:pt x="1079500" y="0"/>
                </a:moveTo>
                <a:lnTo>
                  <a:pt x="1069962" y="0"/>
                </a:lnTo>
                <a:lnTo>
                  <a:pt x="1069962" y="9525"/>
                </a:lnTo>
                <a:lnTo>
                  <a:pt x="1079500" y="9525"/>
                </a:lnTo>
                <a:lnTo>
                  <a:pt x="1079500" y="0"/>
                </a:lnTo>
                <a:close/>
              </a:path>
            </a:pathLst>
          </a:custGeom>
          <a:solidFill>
            <a:srgbClr val="FFFFFF"/>
          </a:solidFill>
        </p:spPr>
        <p:txBody>
          <a:bodyPr wrap="square" lIns="0" tIns="0" rIns="0" bIns="0" rtlCol="0"/>
          <a:lstStyle/>
          <a:p>
            <a:endParaRPr/>
          </a:p>
        </p:txBody>
      </p:sp>
      <p:sp>
        <p:nvSpPr>
          <p:cNvPr id="57" name="object 57"/>
          <p:cNvSpPr txBox="1"/>
          <p:nvPr/>
        </p:nvSpPr>
        <p:spPr>
          <a:xfrm>
            <a:off x="9889467" y="2073275"/>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1</a:t>
            </a:r>
            <a:endParaRPr sz="900">
              <a:latin typeface="Segoe UI"/>
              <a:cs typeface="Segoe UI"/>
            </a:endParaRPr>
          </a:p>
        </p:txBody>
      </p:sp>
      <p:sp>
        <p:nvSpPr>
          <p:cNvPr id="58" name="object 58"/>
          <p:cNvSpPr/>
          <p:nvPr/>
        </p:nvSpPr>
        <p:spPr>
          <a:xfrm>
            <a:off x="10998200" y="676274"/>
            <a:ext cx="10160" cy="1381125"/>
          </a:xfrm>
          <a:custGeom>
            <a:avLst/>
            <a:gdLst/>
            <a:ahLst/>
            <a:cxnLst/>
            <a:rect l="l" t="t" r="r" b="b"/>
            <a:pathLst>
              <a:path w="10159" h="1381125">
                <a:moveTo>
                  <a:pt x="9537" y="1371600"/>
                </a:moveTo>
                <a:lnTo>
                  <a:pt x="0" y="1371600"/>
                </a:lnTo>
                <a:lnTo>
                  <a:pt x="0" y="1381125"/>
                </a:lnTo>
                <a:lnTo>
                  <a:pt x="9537" y="1381125"/>
                </a:lnTo>
                <a:lnTo>
                  <a:pt x="9537" y="1371600"/>
                </a:lnTo>
                <a:close/>
              </a:path>
              <a:path w="10159" h="1381125">
                <a:moveTo>
                  <a:pt x="9537" y="1314450"/>
                </a:moveTo>
                <a:lnTo>
                  <a:pt x="0" y="1314450"/>
                </a:lnTo>
                <a:lnTo>
                  <a:pt x="0" y="1323975"/>
                </a:lnTo>
                <a:lnTo>
                  <a:pt x="9537" y="1323975"/>
                </a:lnTo>
                <a:lnTo>
                  <a:pt x="9537" y="1314450"/>
                </a:lnTo>
                <a:close/>
              </a:path>
              <a:path w="10159" h="1381125">
                <a:moveTo>
                  <a:pt x="9537" y="1257300"/>
                </a:moveTo>
                <a:lnTo>
                  <a:pt x="0" y="1257300"/>
                </a:lnTo>
                <a:lnTo>
                  <a:pt x="0" y="1266825"/>
                </a:lnTo>
                <a:lnTo>
                  <a:pt x="9537" y="1266825"/>
                </a:lnTo>
                <a:lnTo>
                  <a:pt x="9537" y="1257300"/>
                </a:lnTo>
                <a:close/>
              </a:path>
              <a:path w="10159" h="1381125">
                <a:moveTo>
                  <a:pt x="9537" y="1200150"/>
                </a:moveTo>
                <a:lnTo>
                  <a:pt x="0" y="1200150"/>
                </a:lnTo>
                <a:lnTo>
                  <a:pt x="0" y="1209675"/>
                </a:lnTo>
                <a:lnTo>
                  <a:pt x="9537" y="1209675"/>
                </a:lnTo>
                <a:lnTo>
                  <a:pt x="9537" y="1200150"/>
                </a:lnTo>
                <a:close/>
              </a:path>
              <a:path w="10159" h="1381125">
                <a:moveTo>
                  <a:pt x="9537" y="1143000"/>
                </a:moveTo>
                <a:lnTo>
                  <a:pt x="0" y="1143000"/>
                </a:lnTo>
                <a:lnTo>
                  <a:pt x="0" y="1152525"/>
                </a:lnTo>
                <a:lnTo>
                  <a:pt x="9537" y="1152525"/>
                </a:lnTo>
                <a:lnTo>
                  <a:pt x="9537" y="1143000"/>
                </a:lnTo>
                <a:close/>
              </a:path>
              <a:path w="10159" h="1381125">
                <a:moveTo>
                  <a:pt x="9537" y="1085850"/>
                </a:moveTo>
                <a:lnTo>
                  <a:pt x="0" y="1085850"/>
                </a:lnTo>
                <a:lnTo>
                  <a:pt x="0" y="1095375"/>
                </a:lnTo>
                <a:lnTo>
                  <a:pt x="9537" y="1095375"/>
                </a:lnTo>
                <a:lnTo>
                  <a:pt x="9537" y="1085850"/>
                </a:lnTo>
                <a:close/>
              </a:path>
              <a:path w="10159" h="1381125">
                <a:moveTo>
                  <a:pt x="9537" y="1028700"/>
                </a:moveTo>
                <a:lnTo>
                  <a:pt x="0" y="1028700"/>
                </a:lnTo>
                <a:lnTo>
                  <a:pt x="0" y="1038225"/>
                </a:lnTo>
                <a:lnTo>
                  <a:pt x="9537" y="1038225"/>
                </a:lnTo>
                <a:lnTo>
                  <a:pt x="9537" y="1028700"/>
                </a:lnTo>
                <a:close/>
              </a:path>
              <a:path w="10159" h="1381125">
                <a:moveTo>
                  <a:pt x="9537" y="971550"/>
                </a:moveTo>
                <a:lnTo>
                  <a:pt x="0" y="971550"/>
                </a:lnTo>
                <a:lnTo>
                  <a:pt x="0" y="981075"/>
                </a:lnTo>
                <a:lnTo>
                  <a:pt x="9537" y="981075"/>
                </a:lnTo>
                <a:lnTo>
                  <a:pt x="9537" y="971550"/>
                </a:lnTo>
                <a:close/>
              </a:path>
              <a:path w="10159" h="1381125">
                <a:moveTo>
                  <a:pt x="9537" y="914400"/>
                </a:moveTo>
                <a:lnTo>
                  <a:pt x="0" y="914400"/>
                </a:lnTo>
                <a:lnTo>
                  <a:pt x="0" y="923925"/>
                </a:lnTo>
                <a:lnTo>
                  <a:pt x="9537" y="923925"/>
                </a:lnTo>
                <a:lnTo>
                  <a:pt x="9537" y="914400"/>
                </a:lnTo>
                <a:close/>
              </a:path>
              <a:path w="10159" h="1381125">
                <a:moveTo>
                  <a:pt x="9537" y="857250"/>
                </a:moveTo>
                <a:lnTo>
                  <a:pt x="0" y="857250"/>
                </a:lnTo>
                <a:lnTo>
                  <a:pt x="0" y="866775"/>
                </a:lnTo>
                <a:lnTo>
                  <a:pt x="9537" y="866775"/>
                </a:lnTo>
                <a:lnTo>
                  <a:pt x="9537" y="857250"/>
                </a:lnTo>
                <a:close/>
              </a:path>
              <a:path w="10159" h="1381125">
                <a:moveTo>
                  <a:pt x="9537" y="800100"/>
                </a:moveTo>
                <a:lnTo>
                  <a:pt x="0" y="800100"/>
                </a:lnTo>
                <a:lnTo>
                  <a:pt x="0" y="809625"/>
                </a:lnTo>
                <a:lnTo>
                  <a:pt x="9537" y="809625"/>
                </a:lnTo>
                <a:lnTo>
                  <a:pt x="9537" y="800100"/>
                </a:lnTo>
                <a:close/>
              </a:path>
              <a:path w="10159" h="1381125">
                <a:moveTo>
                  <a:pt x="9537" y="742950"/>
                </a:moveTo>
                <a:lnTo>
                  <a:pt x="0" y="742950"/>
                </a:lnTo>
                <a:lnTo>
                  <a:pt x="0" y="752475"/>
                </a:lnTo>
                <a:lnTo>
                  <a:pt x="9537" y="752475"/>
                </a:lnTo>
                <a:lnTo>
                  <a:pt x="9537" y="742950"/>
                </a:lnTo>
                <a:close/>
              </a:path>
              <a:path w="10159" h="1381125">
                <a:moveTo>
                  <a:pt x="9537" y="685800"/>
                </a:moveTo>
                <a:lnTo>
                  <a:pt x="0" y="685800"/>
                </a:lnTo>
                <a:lnTo>
                  <a:pt x="0" y="695325"/>
                </a:lnTo>
                <a:lnTo>
                  <a:pt x="9537" y="695325"/>
                </a:lnTo>
                <a:lnTo>
                  <a:pt x="9537" y="685800"/>
                </a:lnTo>
                <a:close/>
              </a:path>
              <a:path w="10159" h="1381125">
                <a:moveTo>
                  <a:pt x="9537" y="628650"/>
                </a:moveTo>
                <a:lnTo>
                  <a:pt x="0" y="628650"/>
                </a:lnTo>
                <a:lnTo>
                  <a:pt x="0" y="638175"/>
                </a:lnTo>
                <a:lnTo>
                  <a:pt x="9537" y="638175"/>
                </a:lnTo>
                <a:lnTo>
                  <a:pt x="9537" y="628650"/>
                </a:lnTo>
                <a:close/>
              </a:path>
              <a:path w="10159" h="1381125">
                <a:moveTo>
                  <a:pt x="9537" y="571500"/>
                </a:moveTo>
                <a:lnTo>
                  <a:pt x="0" y="571500"/>
                </a:lnTo>
                <a:lnTo>
                  <a:pt x="0" y="581025"/>
                </a:lnTo>
                <a:lnTo>
                  <a:pt x="9537" y="581025"/>
                </a:lnTo>
                <a:lnTo>
                  <a:pt x="9537" y="571500"/>
                </a:lnTo>
                <a:close/>
              </a:path>
              <a:path w="10159" h="1381125">
                <a:moveTo>
                  <a:pt x="9537" y="514350"/>
                </a:moveTo>
                <a:lnTo>
                  <a:pt x="0" y="514350"/>
                </a:lnTo>
                <a:lnTo>
                  <a:pt x="0" y="523875"/>
                </a:lnTo>
                <a:lnTo>
                  <a:pt x="9537" y="523875"/>
                </a:lnTo>
                <a:lnTo>
                  <a:pt x="9537" y="514350"/>
                </a:lnTo>
                <a:close/>
              </a:path>
              <a:path w="10159" h="1381125">
                <a:moveTo>
                  <a:pt x="9537" y="457200"/>
                </a:moveTo>
                <a:lnTo>
                  <a:pt x="0" y="457200"/>
                </a:lnTo>
                <a:lnTo>
                  <a:pt x="0" y="466725"/>
                </a:lnTo>
                <a:lnTo>
                  <a:pt x="9537" y="466725"/>
                </a:lnTo>
                <a:lnTo>
                  <a:pt x="9537" y="457200"/>
                </a:lnTo>
                <a:close/>
              </a:path>
              <a:path w="10159" h="1381125">
                <a:moveTo>
                  <a:pt x="9537" y="400050"/>
                </a:moveTo>
                <a:lnTo>
                  <a:pt x="0" y="400050"/>
                </a:lnTo>
                <a:lnTo>
                  <a:pt x="0" y="409575"/>
                </a:lnTo>
                <a:lnTo>
                  <a:pt x="9537" y="409575"/>
                </a:lnTo>
                <a:lnTo>
                  <a:pt x="9537" y="400050"/>
                </a:lnTo>
                <a:close/>
              </a:path>
              <a:path w="10159" h="1381125">
                <a:moveTo>
                  <a:pt x="9537" y="342900"/>
                </a:moveTo>
                <a:lnTo>
                  <a:pt x="0" y="342900"/>
                </a:lnTo>
                <a:lnTo>
                  <a:pt x="0" y="352425"/>
                </a:lnTo>
                <a:lnTo>
                  <a:pt x="9537" y="352425"/>
                </a:lnTo>
                <a:lnTo>
                  <a:pt x="9537" y="342900"/>
                </a:lnTo>
                <a:close/>
              </a:path>
              <a:path w="10159" h="1381125">
                <a:moveTo>
                  <a:pt x="9537" y="285750"/>
                </a:moveTo>
                <a:lnTo>
                  <a:pt x="0" y="285750"/>
                </a:lnTo>
                <a:lnTo>
                  <a:pt x="0" y="295275"/>
                </a:lnTo>
                <a:lnTo>
                  <a:pt x="9537" y="295275"/>
                </a:lnTo>
                <a:lnTo>
                  <a:pt x="9537" y="285750"/>
                </a:lnTo>
                <a:close/>
              </a:path>
              <a:path w="10159" h="1381125">
                <a:moveTo>
                  <a:pt x="9537" y="228600"/>
                </a:moveTo>
                <a:lnTo>
                  <a:pt x="0" y="228600"/>
                </a:lnTo>
                <a:lnTo>
                  <a:pt x="0" y="238125"/>
                </a:lnTo>
                <a:lnTo>
                  <a:pt x="9537" y="238125"/>
                </a:lnTo>
                <a:lnTo>
                  <a:pt x="9537" y="228600"/>
                </a:lnTo>
                <a:close/>
              </a:path>
              <a:path w="10159" h="1381125">
                <a:moveTo>
                  <a:pt x="9537" y="0"/>
                </a:moveTo>
                <a:lnTo>
                  <a:pt x="0" y="0"/>
                </a:lnTo>
                <a:lnTo>
                  <a:pt x="0" y="9525"/>
                </a:lnTo>
                <a:lnTo>
                  <a:pt x="9537" y="9525"/>
                </a:lnTo>
                <a:lnTo>
                  <a:pt x="9537" y="0"/>
                </a:lnTo>
                <a:close/>
              </a:path>
            </a:pathLst>
          </a:custGeom>
          <a:solidFill>
            <a:srgbClr val="FFFFFF"/>
          </a:solidFill>
        </p:spPr>
        <p:txBody>
          <a:bodyPr wrap="square" lIns="0" tIns="0" rIns="0" bIns="0" rtlCol="0"/>
          <a:lstStyle/>
          <a:p>
            <a:endParaRPr/>
          </a:p>
        </p:txBody>
      </p:sp>
      <p:sp>
        <p:nvSpPr>
          <p:cNvPr id="59" name="object 59"/>
          <p:cNvSpPr txBox="1"/>
          <p:nvPr/>
        </p:nvSpPr>
        <p:spPr>
          <a:xfrm>
            <a:off x="10959467" y="2073275"/>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2</a:t>
            </a:r>
            <a:endParaRPr sz="900">
              <a:latin typeface="Segoe UI"/>
              <a:cs typeface="Segoe UI"/>
            </a:endParaRPr>
          </a:p>
        </p:txBody>
      </p:sp>
      <p:sp>
        <p:nvSpPr>
          <p:cNvPr id="60" name="object 60"/>
          <p:cNvSpPr/>
          <p:nvPr/>
        </p:nvSpPr>
        <p:spPr>
          <a:xfrm>
            <a:off x="12068175" y="676274"/>
            <a:ext cx="9525" cy="1381125"/>
          </a:xfrm>
          <a:custGeom>
            <a:avLst/>
            <a:gdLst/>
            <a:ahLst/>
            <a:cxnLst/>
            <a:rect l="l" t="t" r="r" b="b"/>
            <a:pathLst>
              <a:path w="9525" h="1381125">
                <a:moveTo>
                  <a:pt x="9525" y="1371600"/>
                </a:moveTo>
                <a:lnTo>
                  <a:pt x="0" y="1371600"/>
                </a:lnTo>
                <a:lnTo>
                  <a:pt x="0" y="1381125"/>
                </a:lnTo>
                <a:lnTo>
                  <a:pt x="9525" y="1381125"/>
                </a:lnTo>
                <a:lnTo>
                  <a:pt x="9525" y="1371600"/>
                </a:lnTo>
                <a:close/>
              </a:path>
              <a:path w="9525" h="1381125">
                <a:moveTo>
                  <a:pt x="9525" y="1314450"/>
                </a:moveTo>
                <a:lnTo>
                  <a:pt x="0" y="1314450"/>
                </a:lnTo>
                <a:lnTo>
                  <a:pt x="0" y="1323975"/>
                </a:lnTo>
                <a:lnTo>
                  <a:pt x="9525" y="1323975"/>
                </a:lnTo>
                <a:lnTo>
                  <a:pt x="9525" y="1314450"/>
                </a:lnTo>
                <a:close/>
              </a:path>
              <a:path w="9525" h="1381125">
                <a:moveTo>
                  <a:pt x="9525" y="1257300"/>
                </a:moveTo>
                <a:lnTo>
                  <a:pt x="0" y="1257300"/>
                </a:lnTo>
                <a:lnTo>
                  <a:pt x="0" y="1266825"/>
                </a:lnTo>
                <a:lnTo>
                  <a:pt x="9525" y="1266825"/>
                </a:lnTo>
                <a:lnTo>
                  <a:pt x="9525" y="1257300"/>
                </a:lnTo>
                <a:close/>
              </a:path>
              <a:path w="9525" h="1381125">
                <a:moveTo>
                  <a:pt x="9525" y="1200150"/>
                </a:moveTo>
                <a:lnTo>
                  <a:pt x="0" y="1200150"/>
                </a:lnTo>
                <a:lnTo>
                  <a:pt x="0" y="1209675"/>
                </a:lnTo>
                <a:lnTo>
                  <a:pt x="9525" y="1209675"/>
                </a:lnTo>
                <a:lnTo>
                  <a:pt x="9525" y="1200150"/>
                </a:lnTo>
                <a:close/>
              </a:path>
              <a:path w="9525" h="1381125">
                <a:moveTo>
                  <a:pt x="9525" y="1143000"/>
                </a:moveTo>
                <a:lnTo>
                  <a:pt x="0" y="1143000"/>
                </a:lnTo>
                <a:lnTo>
                  <a:pt x="0" y="1152525"/>
                </a:lnTo>
                <a:lnTo>
                  <a:pt x="9525" y="1152525"/>
                </a:lnTo>
                <a:lnTo>
                  <a:pt x="9525" y="1143000"/>
                </a:lnTo>
                <a:close/>
              </a:path>
              <a:path w="9525" h="1381125">
                <a:moveTo>
                  <a:pt x="9525" y="1085850"/>
                </a:moveTo>
                <a:lnTo>
                  <a:pt x="0" y="1085850"/>
                </a:lnTo>
                <a:lnTo>
                  <a:pt x="0" y="1095375"/>
                </a:lnTo>
                <a:lnTo>
                  <a:pt x="9525" y="1095375"/>
                </a:lnTo>
                <a:lnTo>
                  <a:pt x="9525" y="1085850"/>
                </a:lnTo>
                <a:close/>
              </a:path>
              <a:path w="9525" h="1381125">
                <a:moveTo>
                  <a:pt x="9525" y="1028700"/>
                </a:moveTo>
                <a:lnTo>
                  <a:pt x="0" y="1028700"/>
                </a:lnTo>
                <a:lnTo>
                  <a:pt x="0" y="1038225"/>
                </a:lnTo>
                <a:lnTo>
                  <a:pt x="9525" y="1038225"/>
                </a:lnTo>
                <a:lnTo>
                  <a:pt x="9525" y="1028700"/>
                </a:lnTo>
                <a:close/>
              </a:path>
              <a:path w="9525" h="1381125">
                <a:moveTo>
                  <a:pt x="9525" y="971550"/>
                </a:moveTo>
                <a:lnTo>
                  <a:pt x="0" y="971550"/>
                </a:lnTo>
                <a:lnTo>
                  <a:pt x="0" y="981075"/>
                </a:lnTo>
                <a:lnTo>
                  <a:pt x="9525" y="981075"/>
                </a:lnTo>
                <a:lnTo>
                  <a:pt x="9525" y="971550"/>
                </a:lnTo>
                <a:close/>
              </a:path>
              <a:path w="9525" h="1381125">
                <a:moveTo>
                  <a:pt x="9525" y="914400"/>
                </a:moveTo>
                <a:lnTo>
                  <a:pt x="0" y="914400"/>
                </a:lnTo>
                <a:lnTo>
                  <a:pt x="0" y="923925"/>
                </a:lnTo>
                <a:lnTo>
                  <a:pt x="9525" y="923925"/>
                </a:lnTo>
                <a:lnTo>
                  <a:pt x="9525" y="914400"/>
                </a:lnTo>
                <a:close/>
              </a:path>
              <a:path w="9525" h="1381125">
                <a:moveTo>
                  <a:pt x="9525" y="857250"/>
                </a:moveTo>
                <a:lnTo>
                  <a:pt x="0" y="857250"/>
                </a:lnTo>
                <a:lnTo>
                  <a:pt x="0" y="866775"/>
                </a:lnTo>
                <a:lnTo>
                  <a:pt x="9525" y="866775"/>
                </a:lnTo>
                <a:lnTo>
                  <a:pt x="9525" y="857250"/>
                </a:lnTo>
                <a:close/>
              </a:path>
              <a:path w="9525" h="1381125">
                <a:moveTo>
                  <a:pt x="9525" y="800100"/>
                </a:moveTo>
                <a:lnTo>
                  <a:pt x="0" y="800100"/>
                </a:lnTo>
                <a:lnTo>
                  <a:pt x="0" y="809625"/>
                </a:lnTo>
                <a:lnTo>
                  <a:pt x="9525" y="809625"/>
                </a:lnTo>
                <a:lnTo>
                  <a:pt x="9525" y="800100"/>
                </a:lnTo>
                <a:close/>
              </a:path>
              <a:path w="9525" h="1381125">
                <a:moveTo>
                  <a:pt x="9525" y="742950"/>
                </a:moveTo>
                <a:lnTo>
                  <a:pt x="0" y="742950"/>
                </a:lnTo>
                <a:lnTo>
                  <a:pt x="0" y="752475"/>
                </a:lnTo>
                <a:lnTo>
                  <a:pt x="9525" y="752475"/>
                </a:lnTo>
                <a:lnTo>
                  <a:pt x="9525" y="742950"/>
                </a:lnTo>
                <a:close/>
              </a:path>
              <a:path w="9525" h="1381125">
                <a:moveTo>
                  <a:pt x="9525" y="685800"/>
                </a:moveTo>
                <a:lnTo>
                  <a:pt x="0" y="685800"/>
                </a:lnTo>
                <a:lnTo>
                  <a:pt x="0" y="695325"/>
                </a:lnTo>
                <a:lnTo>
                  <a:pt x="9525" y="695325"/>
                </a:lnTo>
                <a:lnTo>
                  <a:pt x="9525" y="685800"/>
                </a:lnTo>
                <a:close/>
              </a:path>
              <a:path w="9525" h="1381125">
                <a:moveTo>
                  <a:pt x="9525" y="628650"/>
                </a:moveTo>
                <a:lnTo>
                  <a:pt x="0" y="628650"/>
                </a:lnTo>
                <a:lnTo>
                  <a:pt x="0" y="638175"/>
                </a:lnTo>
                <a:lnTo>
                  <a:pt x="9525" y="638175"/>
                </a:lnTo>
                <a:lnTo>
                  <a:pt x="9525" y="628650"/>
                </a:lnTo>
                <a:close/>
              </a:path>
              <a:path w="9525" h="1381125">
                <a:moveTo>
                  <a:pt x="9525" y="571500"/>
                </a:moveTo>
                <a:lnTo>
                  <a:pt x="0" y="571500"/>
                </a:lnTo>
                <a:lnTo>
                  <a:pt x="0" y="581025"/>
                </a:lnTo>
                <a:lnTo>
                  <a:pt x="9525" y="581025"/>
                </a:lnTo>
                <a:lnTo>
                  <a:pt x="9525" y="571500"/>
                </a:lnTo>
                <a:close/>
              </a:path>
              <a:path w="9525" h="1381125">
                <a:moveTo>
                  <a:pt x="9525" y="514350"/>
                </a:moveTo>
                <a:lnTo>
                  <a:pt x="0" y="514350"/>
                </a:lnTo>
                <a:lnTo>
                  <a:pt x="0" y="523875"/>
                </a:lnTo>
                <a:lnTo>
                  <a:pt x="9525" y="523875"/>
                </a:lnTo>
                <a:lnTo>
                  <a:pt x="9525" y="514350"/>
                </a:lnTo>
                <a:close/>
              </a:path>
              <a:path w="9525" h="1381125">
                <a:moveTo>
                  <a:pt x="9525" y="457200"/>
                </a:moveTo>
                <a:lnTo>
                  <a:pt x="0" y="457200"/>
                </a:lnTo>
                <a:lnTo>
                  <a:pt x="0" y="466725"/>
                </a:lnTo>
                <a:lnTo>
                  <a:pt x="9525" y="466725"/>
                </a:lnTo>
                <a:lnTo>
                  <a:pt x="9525" y="457200"/>
                </a:lnTo>
                <a:close/>
              </a:path>
              <a:path w="9525" h="1381125">
                <a:moveTo>
                  <a:pt x="9525" y="400050"/>
                </a:moveTo>
                <a:lnTo>
                  <a:pt x="0" y="400050"/>
                </a:lnTo>
                <a:lnTo>
                  <a:pt x="0" y="409575"/>
                </a:lnTo>
                <a:lnTo>
                  <a:pt x="9525" y="409575"/>
                </a:lnTo>
                <a:lnTo>
                  <a:pt x="9525" y="400050"/>
                </a:lnTo>
                <a:close/>
              </a:path>
              <a:path w="9525" h="1381125">
                <a:moveTo>
                  <a:pt x="9525" y="342900"/>
                </a:moveTo>
                <a:lnTo>
                  <a:pt x="0" y="342900"/>
                </a:lnTo>
                <a:lnTo>
                  <a:pt x="0" y="352425"/>
                </a:lnTo>
                <a:lnTo>
                  <a:pt x="9525" y="352425"/>
                </a:lnTo>
                <a:lnTo>
                  <a:pt x="9525" y="342900"/>
                </a:lnTo>
                <a:close/>
              </a:path>
              <a:path w="9525" h="1381125">
                <a:moveTo>
                  <a:pt x="9525" y="285750"/>
                </a:moveTo>
                <a:lnTo>
                  <a:pt x="0" y="285750"/>
                </a:lnTo>
                <a:lnTo>
                  <a:pt x="0" y="295275"/>
                </a:lnTo>
                <a:lnTo>
                  <a:pt x="9525" y="295275"/>
                </a:lnTo>
                <a:lnTo>
                  <a:pt x="9525" y="285750"/>
                </a:lnTo>
                <a:close/>
              </a:path>
              <a:path w="9525" h="1381125">
                <a:moveTo>
                  <a:pt x="9525" y="228600"/>
                </a:moveTo>
                <a:lnTo>
                  <a:pt x="0" y="228600"/>
                </a:lnTo>
                <a:lnTo>
                  <a:pt x="0" y="238125"/>
                </a:lnTo>
                <a:lnTo>
                  <a:pt x="9525" y="238125"/>
                </a:lnTo>
                <a:lnTo>
                  <a:pt x="9525" y="228600"/>
                </a:lnTo>
                <a:close/>
              </a:path>
              <a:path w="9525" h="1381125">
                <a:moveTo>
                  <a:pt x="9525" y="171450"/>
                </a:moveTo>
                <a:lnTo>
                  <a:pt x="0" y="171450"/>
                </a:lnTo>
                <a:lnTo>
                  <a:pt x="0" y="180975"/>
                </a:lnTo>
                <a:lnTo>
                  <a:pt x="9525" y="180975"/>
                </a:lnTo>
                <a:lnTo>
                  <a:pt x="9525" y="171450"/>
                </a:lnTo>
                <a:close/>
              </a:path>
              <a:path w="9525" h="1381125">
                <a:moveTo>
                  <a:pt x="9525" y="114300"/>
                </a:moveTo>
                <a:lnTo>
                  <a:pt x="0" y="114300"/>
                </a:lnTo>
                <a:lnTo>
                  <a:pt x="0" y="123825"/>
                </a:lnTo>
                <a:lnTo>
                  <a:pt x="9525" y="123825"/>
                </a:lnTo>
                <a:lnTo>
                  <a:pt x="9525" y="114300"/>
                </a:lnTo>
                <a:close/>
              </a:path>
              <a:path w="9525" h="1381125">
                <a:moveTo>
                  <a:pt x="9525" y="57150"/>
                </a:moveTo>
                <a:lnTo>
                  <a:pt x="0" y="57150"/>
                </a:lnTo>
                <a:lnTo>
                  <a:pt x="0" y="66675"/>
                </a:lnTo>
                <a:lnTo>
                  <a:pt x="9525" y="66675"/>
                </a:lnTo>
                <a:lnTo>
                  <a:pt x="9525" y="57150"/>
                </a:lnTo>
                <a:close/>
              </a:path>
              <a:path w="9525" h="1381125">
                <a:moveTo>
                  <a:pt x="9525" y="0"/>
                </a:moveTo>
                <a:lnTo>
                  <a:pt x="0" y="0"/>
                </a:lnTo>
                <a:lnTo>
                  <a:pt x="0" y="9525"/>
                </a:lnTo>
                <a:lnTo>
                  <a:pt x="9525" y="9525"/>
                </a:lnTo>
                <a:lnTo>
                  <a:pt x="9525" y="0"/>
                </a:lnTo>
                <a:close/>
              </a:path>
            </a:pathLst>
          </a:custGeom>
          <a:solidFill>
            <a:srgbClr val="FFFFFF"/>
          </a:solidFill>
        </p:spPr>
        <p:txBody>
          <a:bodyPr wrap="square" lIns="0" tIns="0" rIns="0" bIns="0" rtlCol="0"/>
          <a:lstStyle/>
          <a:p>
            <a:endParaRPr/>
          </a:p>
        </p:txBody>
      </p:sp>
      <p:sp>
        <p:nvSpPr>
          <p:cNvPr id="61" name="object 61"/>
          <p:cNvSpPr txBox="1"/>
          <p:nvPr/>
        </p:nvSpPr>
        <p:spPr>
          <a:xfrm>
            <a:off x="12029437" y="2073275"/>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3</a:t>
            </a:r>
            <a:endParaRPr sz="900">
              <a:latin typeface="Segoe UI"/>
              <a:cs typeface="Segoe UI"/>
            </a:endParaRPr>
          </a:p>
        </p:txBody>
      </p:sp>
      <p:sp>
        <p:nvSpPr>
          <p:cNvPr id="62" name="object 62"/>
          <p:cNvSpPr txBox="1"/>
          <p:nvPr/>
        </p:nvSpPr>
        <p:spPr>
          <a:xfrm>
            <a:off x="10373411" y="2225675"/>
            <a:ext cx="179705" cy="162560"/>
          </a:xfrm>
          <a:prstGeom prst="rect">
            <a:avLst/>
          </a:prstGeom>
        </p:spPr>
        <p:txBody>
          <a:bodyPr vert="horz" wrap="square" lIns="0" tIns="12700" rIns="0" bIns="0" rtlCol="0">
            <a:spAutoFit/>
          </a:bodyPr>
          <a:lstStyle/>
          <a:p>
            <a:pPr marL="12700">
              <a:lnSpc>
                <a:spcPct val="100000"/>
              </a:lnSpc>
              <a:spcBef>
                <a:spcPts val="100"/>
              </a:spcBef>
            </a:pPr>
            <a:r>
              <a:rPr sz="900" spc="-70" dirty="0">
                <a:solidFill>
                  <a:srgbClr val="FFFFFF"/>
                </a:solidFill>
                <a:latin typeface="Trebuchet MS"/>
                <a:cs typeface="Trebuchet MS"/>
              </a:rPr>
              <a:t>Qtd</a:t>
            </a:r>
            <a:endParaRPr sz="900">
              <a:latin typeface="Trebuchet MS"/>
              <a:cs typeface="Trebuchet MS"/>
            </a:endParaRPr>
          </a:p>
        </p:txBody>
      </p:sp>
      <p:sp>
        <p:nvSpPr>
          <p:cNvPr id="63" name="object 63"/>
          <p:cNvSpPr txBox="1"/>
          <p:nvPr/>
        </p:nvSpPr>
        <p:spPr>
          <a:xfrm>
            <a:off x="7721752" y="641936"/>
            <a:ext cx="1063625" cy="1101090"/>
          </a:xfrm>
          <a:prstGeom prst="rect">
            <a:avLst/>
          </a:prstGeom>
        </p:spPr>
        <p:txBody>
          <a:bodyPr vert="horz" wrap="square" lIns="0" tIns="12700" rIns="0" bIns="0" rtlCol="0">
            <a:spAutoFit/>
          </a:bodyPr>
          <a:lstStyle/>
          <a:p>
            <a:pPr marL="123189" marR="5080" indent="-111125" algn="r">
              <a:lnSpc>
                <a:spcPct val="156800"/>
              </a:lnSpc>
              <a:spcBef>
                <a:spcPts val="100"/>
              </a:spcBef>
            </a:pPr>
            <a:r>
              <a:rPr sz="900" dirty="0">
                <a:solidFill>
                  <a:srgbClr val="FFFFFF"/>
                </a:solidFill>
                <a:latin typeface="Segoe UI"/>
                <a:cs typeface="Segoe UI"/>
              </a:rPr>
              <a:t>Acesso</a:t>
            </a:r>
            <a:r>
              <a:rPr sz="900" spc="-20" dirty="0">
                <a:solidFill>
                  <a:srgbClr val="FFFFFF"/>
                </a:solidFill>
                <a:latin typeface="Segoe UI"/>
                <a:cs typeface="Segoe UI"/>
              </a:rPr>
              <a:t> </a:t>
            </a:r>
            <a:r>
              <a:rPr sz="900" dirty="0">
                <a:solidFill>
                  <a:srgbClr val="FFFFFF"/>
                </a:solidFill>
                <a:latin typeface="Segoe UI"/>
                <a:cs typeface="Segoe UI"/>
              </a:rPr>
              <a:t>a</a:t>
            </a:r>
            <a:r>
              <a:rPr sz="900" spc="-15" dirty="0">
                <a:solidFill>
                  <a:srgbClr val="FFFFFF"/>
                </a:solidFill>
                <a:latin typeface="Segoe UI"/>
                <a:cs typeface="Segoe UI"/>
              </a:rPr>
              <a:t> </a:t>
            </a:r>
            <a:r>
              <a:rPr sz="900" spc="-10" dirty="0">
                <a:solidFill>
                  <a:srgbClr val="FFFFFF"/>
                </a:solidFill>
                <a:latin typeface="Segoe UI"/>
                <a:cs typeface="Segoe UI"/>
              </a:rPr>
              <a:t>Comércio… </a:t>
            </a:r>
            <a:r>
              <a:rPr sz="900" dirty="0">
                <a:solidFill>
                  <a:srgbClr val="FFFFFF"/>
                </a:solidFill>
                <a:latin typeface="Segoe UI"/>
                <a:cs typeface="Segoe UI"/>
              </a:rPr>
              <a:t>Área</a:t>
            </a:r>
            <a:r>
              <a:rPr sz="900" spc="-10" dirty="0">
                <a:solidFill>
                  <a:srgbClr val="FFFFFF"/>
                </a:solidFill>
                <a:latin typeface="Segoe UI"/>
                <a:cs typeface="Segoe UI"/>
              </a:rPr>
              <a:t> </a:t>
            </a:r>
            <a:r>
              <a:rPr sz="900" dirty="0">
                <a:solidFill>
                  <a:srgbClr val="FFFFFF"/>
                </a:solidFill>
                <a:latin typeface="Segoe UI"/>
                <a:cs typeface="Segoe UI"/>
              </a:rPr>
              <a:t>de</a:t>
            </a:r>
            <a:r>
              <a:rPr sz="900" spc="-10" dirty="0">
                <a:solidFill>
                  <a:srgbClr val="FFFFFF"/>
                </a:solidFill>
                <a:latin typeface="Segoe UI"/>
                <a:cs typeface="Segoe UI"/>
              </a:rPr>
              <a:t> Churrasco </a:t>
            </a:r>
            <a:r>
              <a:rPr sz="900" dirty="0">
                <a:solidFill>
                  <a:srgbClr val="FFFFFF"/>
                </a:solidFill>
                <a:latin typeface="Segoe UI"/>
                <a:cs typeface="Segoe UI"/>
              </a:rPr>
              <a:t>Área</a:t>
            </a:r>
            <a:r>
              <a:rPr sz="900" spc="-10" dirty="0">
                <a:solidFill>
                  <a:srgbClr val="FFFFFF"/>
                </a:solidFill>
                <a:latin typeface="Segoe UI"/>
                <a:cs typeface="Segoe UI"/>
              </a:rPr>
              <a:t> </a:t>
            </a:r>
            <a:r>
              <a:rPr sz="900" dirty="0">
                <a:solidFill>
                  <a:srgbClr val="FFFFFF"/>
                </a:solidFill>
                <a:latin typeface="Segoe UI"/>
                <a:cs typeface="Segoe UI"/>
              </a:rPr>
              <a:t>de</a:t>
            </a:r>
            <a:r>
              <a:rPr sz="900" spc="-10" dirty="0">
                <a:solidFill>
                  <a:srgbClr val="FFFFFF"/>
                </a:solidFill>
                <a:latin typeface="Segoe UI"/>
                <a:cs typeface="Segoe UI"/>
              </a:rPr>
              <a:t> Leitura</a:t>
            </a:r>
            <a:endParaRPr sz="900">
              <a:latin typeface="Segoe UI"/>
              <a:cs typeface="Segoe UI"/>
            </a:endParaRPr>
          </a:p>
          <a:p>
            <a:pPr marL="706755" marR="5080" indent="11430" algn="r">
              <a:lnSpc>
                <a:spcPct val="156800"/>
              </a:lnSpc>
            </a:pPr>
            <a:r>
              <a:rPr sz="900" spc="-10" dirty="0">
                <a:solidFill>
                  <a:srgbClr val="FFFFFF"/>
                </a:solidFill>
                <a:latin typeface="Segoe UI"/>
                <a:cs typeface="Segoe UI"/>
              </a:rPr>
              <a:t>Jardim Piscina</a:t>
            </a:r>
            <a:endParaRPr sz="900">
              <a:latin typeface="Segoe UI"/>
              <a:cs typeface="Segoe UI"/>
            </a:endParaRPr>
          </a:p>
        </p:txBody>
      </p:sp>
      <p:sp>
        <p:nvSpPr>
          <p:cNvPr id="64" name="object 64"/>
          <p:cNvSpPr txBox="1"/>
          <p:nvPr/>
        </p:nvSpPr>
        <p:spPr>
          <a:xfrm>
            <a:off x="7894687" y="1794985"/>
            <a:ext cx="1012190" cy="441325"/>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FFFFFF"/>
                </a:solidFill>
                <a:latin typeface="Segoe UI"/>
                <a:cs typeface="Segoe UI"/>
              </a:rPr>
              <a:t>Quadra</a:t>
            </a:r>
            <a:r>
              <a:rPr sz="900" spc="-30" dirty="0">
                <a:solidFill>
                  <a:srgbClr val="FFFFFF"/>
                </a:solidFill>
                <a:latin typeface="Segoe UI"/>
                <a:cs typeface="Segoe UI"/>
              </a:rPr>
              <a:t> </a:t>
            </a:r>
            <a:r>
              <a:rPr sz="900" spc="-10" dirty="0">
                <a:solidFill>
                  <a:srgbClr val="FFFFFF"/>
                </a:solidFill>
                <a:latin typeface="Segoe UI"/>
                <a:cs typeface="Segoe UI"/>
              </a:rPr>
              <a:t>Esportiva</a:t>
            </a:r>
            <a:endParaRPr sz="900">
              <a:latin typeface="Segoe UI"/>
              <a:cs typeface="Segoe UI"/>
            </a:endParaRPr>
          </a:p>
          <a:p>
            <a:pPr marR="5080" algn="r">
              <a:lnSpc>
                <a:spcPct val="100000"/>
              </a:lnSpc>
              <a:spcBef>
                <a:spcPts val="1110"/>
              </a:spcBef>
            </a:pPr>
            <a:r>
              <a:rPr sz="900" spc="-50" dirty="0">
                <a:solidFill>
                  <a:srgbClr val="FFFFFF"/>
                </a:solidFill>
                <a:latin typeface="Segoe UI"/>
                <a:cs typeface="Segoe UI"/>
              </a:rPr>
              <a:t>0</a:t>
            </a:r>
            <a:endParaRPr sz="900">
              <a:latin typeface="Segoe UI"/>
              <a:cs typeface="Segoe UI"/>
            </a:endParaRPr>
          </a:p>
        </p:txBody>
      </p:sp>
      <p:grpSp>
        <p:nvGrpSpPr>
          <p:cNvPr id="65" name="object 65"/>
          <p:cNvGrpSpPr/>
          <p:nvPr/>
        </p:nvGrpSpPr>
        <p:grpSpPr>
          <a:xfrm>
            <a:off x="6233159" y="241300"/>
            <a:ext cx="5963920" cy="1816100"/>
            <a:chOff x="6233159" y="241300"/>
            <a:chExt cx="5963920" cy="1816100"/>
          </a:xfrm>
        </p:grpSpPr>
        <p:sp>
          <p:nvSpPr>
            <p:cNvPr id="66" name="object 66"/>
            <p:cNvSpPr/>
            <p:nvPr/>
          </p:nvSpPr>
          <p:spPr>
            <a:xfrm>
              <a:off x="8858250" y="724191"/>
              <a:ext cx="3209925" cy="1228090"/>
            </a:xfrm>
            <a:custGeom>
              <a:avLst/>
              <a:gdLst/>
              <a:ahLst/>
              <a:cxnLst/>
              <a:rect l="l" t="t" r="r" b="b"/>
              <a:pathLst>
                <a:path w="3209925" h="1228089">
                  <a:moveTo>
                    <a:pt x="1069962" y="1075169"/>
                  </a:moveTo>
                  <a:lnTo>
                    <a:pt x="0" y="1075169"/>
                  </a:lnTo>
                  <a:lnTo>
                    <a:pt x="0" y="1227569"/>
                  </a:lnTo>
                  <a:lnTo>
                    <a:pt x="1069962" y="1227569"/>
                  </a:lnTo>
                  <a:lnTo>
                    <a:pt x="1069962" y="1075169"/>
                  </a:lnTo>
                  <a:close/>
                </a:path>
                <a:path w="3209925" h="1228089">
                  <a:moveTo>
                    <a:pt x="1069962" y="860132"/>
                  </a:moveTo>
                  <a:lnTo>
                    <a:pt x="0" y="860132"/>
                  </a:lnTo>
                  <a:lnTo>
                    <a:pt x="0" y="1012532"/>
                  </a:lnTo>
                  <a:lnTo>
                    <a:pt x="1069962" y="1012532"/>
                  </a:lnTo>
                  <a:lnTo>
                    <a:pt x="1069962" y="860132"/>
                  </a:lnTo>
                  <a:close/>
                </a:path>
                <a:path w="3209925" h="1228089">
                  <a:moveTo>
                    <a:pt x="1069962" y="645109"/>
                  </a:moveTo>
                  <a:lnTo>
                    <a:pt x="0" y="645109"/>
                  </a:lnTo>
                  <a:lnTo>
                    <a:pt x="0" y="797509"/>
                  </a:lnTo>
                  <a:lnTo>
                    <a:pt x="1069962" y="797509"/>
                  </a:lnTo>
                  <a:lnTo>
                    <a:pt x="1069962" y="645109"/>
                  </a:lnTo>
                  <a:close/>
                </a:path>
                <a:path w="3209925" h="1228089">
                  <a:moveTo>
                    <a:pt x="1069962" y="430072"/>
                  </a:moveTo>
                  <a:lnTo>
                    <a:pt x="0" y="430072"/>
                  </a:lnTo>
                  <a:lnTo>
                    <a:pt x="0" y="582472"/>
                  </a:lnTo>
                  <a:lnTo>
                    <a:pt x="1069962" y="582472"/>
                  </a:lnTo>
                  <a:lnTo>
                    <a:pt x="1069962" y="430072"/>
                  </a:lnTo>
                  <a:close/>
                </a:path>
                <a:path w="3209925" h="1228089">
                  <a:moveTo>
                    <a:pt x="1069962" y="215036"/>
                  </a:moveTo>
                  <a:lnTo>
                    <a:pt x="0" y="215036"/>
                  </a:lnTo>
                  <a:lnTo>
                    <a:pt x="0" y="367436"/>
                  </a:lnTo>
                  <a:lnTo>
                    <a:pt x="1069962" y="367436"/>
                  </a:lnTo>
                  <a:lnTo>
                    <a:pt x="1069962" y="215036"/>
                  </a:lnTo>
                  <a:close/>
                </a:path>
                <a:path w="3209925" h="1228089">
                  <a:moveTo>
                    <a:pt x="3209925" y="0"/>
                  </a:moveTo>
                  <a:lnTo>
                    <a:pt x="0" y="0"/>
                  </a:lnTo>
                  <a:lnTo>
                    <a:pt x="0" y="152400"/>
                  </a:lnTo>
                  <a:lnTo>
                    <a:pt x="3209925" y="152400"/>
                  </a:lnTo>
                  <a:lnTo>
                    <a:pt x="3209925" y="0"/>
                  </a:lnTo>
                  <a:close/>
                </a:path>
              </a:pathLst>
            </a:custGeom>
            <a:solidFill>
              <a:srgbClr val="F5B43C"/>
            </a:solidFill>
          </p:spPr>
          <p:txBody>
            <a:bodyPr wrap="square" lIns="0" tIns="0" rIns="0" bIns="0" rtlCol="0"/>
            <a:lstStyle/>
            <a:p>
              <a:endParaRPr/>
            </a:p>
          </p:txBody>
        </p:sp>
        <p:sp>
          <p:nvSpPr>
            <p:cNvPr id="67" name="object 67"/>
            <p:cNvSpPr/>
            <p:nvPr/>
          </p:nvSpPr>
          <p:spPr>
            <a:xfrm>
              <a:off x="12115800" y="638175"/>
              <a:ext cx="76200" cy="1419225"/>
            </a:xfrm>
            <a:custGeom>
              <a:avLst/>
              <a:gdLst/>
              <a:ahLst/>
              <a:cxnLst/>
              <a:rect l="l" t="t" r="r" b="b"/>
              <a:pathLst>
                <a:path w="76200" h="1419225">
                  <a:moveTo>
                    <a:pt x="43152" y="1419225"/>
                  </a:moveTo>
                  <a:lnTo>
                    <a:pt x="33047" y="1419225"/>
                  </a:lnTo>
                  <a:lnTo>
                    <a:pt x="28187" y="1418253"/>
                  </a:lnTo>
                  <a:lnTo>
                    <a:pt x="966" y="1391040"/>
                  </a:lnTo>
                  <a:lnTo>
                    <a:pt x="0" y="1386173"/>
                  </a:lnTo>
                  <a:lnTo>
                    <a:pt x="0" y="33047"/>
                  </a:lnTo>
                  <a:lnTo>
                    <a:pt x="28187" y="966"/>
                  </a:lnTo>
                  <a:lnTo>
                    <a:pt x="33047" y="0"/>
                  </a:lnTo>
                  <a:lnTo>
                    <a:pt x="38100" y="0"/>
                  </a:lnTo>
                  <a:lnTo>
                    <a:pt x="43152" y="0"/>
                  </a:lnTo>
                  <a:lnTo>
                    <a:pt x="75233" y="28187"/>
                  </a:lnTo>
                  <a:lnTo>
                    <a:pt x="76200" y="33047"/>
                  </a:lnTo>
                  <a:lnTo>
                    <a:pt x="76200" y="1386173"/>
                  </a:lnTo>
                  <a:lnTo>
                    <a:pt x="48012" y="1418253"/>
                  </a:lnTo>
                  <a:lnTo>
                    <a:pt x="43152" y="1419225"/>
                  </a:lnTo>
                  <a:close/>
                </a:path>
              </a:pathLst>
            </a:custGeom>
            <a:solidFill>
              <a:srgbClr val="E1E1E1">
                <a:alpha val="50000"/>
              </a:srgbClr>
            </a:solidFill>
          </p:spPr>
          <p:txBody>
            <a:bodyPr wrap="square" lIns="0" tIns="0" rIns="0" bIns="0" rtlCol="0"/>
            <a:lstStyle/>
            <a:p>
              <a:endParaRPr/>
            </a:p>
          </p:txBody>
        </p:sp>
        <p:sp>
          <p:nvSpPr>
            <p:cNvPr id="68" name="object 68"/>
            <p:cNvSpPr/>
            <p:nvPr/>
          </p:nvSpPr>
          <p:spPr>
            <a:xfrm>
              <a:off x="12115800" y="638175"/>
              <a:ext cx="76200" cy="845819"/>
            </a:xfrm>
            <a:custGeom>
              <a:avLst/>
              <a:gdLst/>
              <a:ahLst/>
              <a:cxnLst/>
              <a:rect l="l" t="t" r="r" b="b"/>
              <a:pathLst>
                <a:path w="76200" h="845819">
                  <a:moveTo>
                    <a:pt x="43152" y="845800"/>
                  </a:moveTo>
                  <a:lnTo>
                    <a:pt x="33047" y="845800"/>
                  </a:lnTo>
                  <a:lnTo>
                    <a:pt x="28187" y="844834"/>
                  </a:lnTo>
                  <a:lnTo>
                    <a:pt x="966" y="817612"/>
                  </a:lnTo>
                  <a:lnTo>
                    <a:pt x="0" y="812753"/>
                  </a:lnTo>
                  <a:lnTo>
                    <a:pt x="0" y="33047"/>
                  </a:lnTo>
                  <a:lnTo>
                    <a:pt x="28187" y="966"/>
                  </a:lnTo>
                  <a:lnTo>
                    <a:pt x="33047" y="0"/>
                  </a:lnTo>
                  <a:lnTo>
                    <a:pt x="38100" y="0"/>
                  </a:lnTo>
                  <a:lnTo>
                    <a:pt x="43152" y="0"/>
                  </a:lnTo>
                  <a:lnTo>
                    <a:pt x="75233" y="28187"/>
                  </a:lnTo>
                  <a:lnTo>
                    <a:pt x="76200" y="33047"/>
                  </a:lnTo>
                  <a:lnTo>
                    <a:pt x="76200" y="812753"/>
                  </a:lnTo>
                  <a:lnTo>
                    <a:pt x="48012" y="844834"/>
                  </a:lnTo>
                  <a:lnTo>
                    <a:pt x="43152" y="845800"/>
                  </a:lnTo>
                  <a:close/>
                </a:path>
              </a:pathLst>
            </a:custGeom>
            <a:solidFill>
              <a:srgbClr val="000000">
                <a:alpha val="23999"/>
              </a:srgbClr>
            </a:solidFill>
          </p:spPr>
          <p:txBody>
            <a:bodyPr wrap="square" lIns="0" tIns="0" rIns="0" bIns="0" rtlCol="0"/>
            <a:lstStyle/>
            <a:p>
              <a:endParaRPr/>
            </a:p>
          </p:txBody>
        </p:sp>
        <p:sp>
          <p:nvSpPr>
            <p:cNvPr id="69" name="object 69"/>
            <p:cNvSpPr/>
            <p:nvPr/>
          </p:nvSpPr>
          <p:spPr>
            <a:xfrm>
              <a:off x="12115800" y="638175"/>
              <a:ext cx="76200" cy="845819"/>
            </a:xfrm>
            <a:custGeom>
              <a:avLst/>
              <a:gdLst/>
              <a:ahLst/>
              <a:cxnLst/>
              <a:rect l="l" t="t" r="r" b="b"/>
              <a:pathLst>
                <a:path w="76200" h="845819">
                  <a:moveTo>
                    <a:pt x="38100" y="0"/>
                  </a:moveTo>
                  <a:lnTo>
                    <a:pt x="43152" y="0"/>
                  </a:lnTo>
                  <a:lnTo>
                    <a:pt x="48012" y="966"/>
                  </a:lnTo>
                  <a:lnTo>
                    <a:pt x="52680" y="2900"/>
                  </a:lnTo>
                  <a:lnTo>
                    <a:pt x="57348" y="4833"/>
                  </a:lnTo>
                  <a:lnTo>
                    <a:pt x="73299" y="23519"/>
                  </a:lnTo>
                  <a:lnTo>
                    <a:pt x="75233" y="28187"/>
                  </a:lnTo>
                  <a:lnTo>
                    <a:pt x="76200" y="33047"/>
                  </a:lnTo>
                  <a:lnTo>
                    <a:pt x="76200" y="38100"/>
                  </a:lnTo>
                  <a:lnTo>
                    <a:pt x="76200" y="807700"/>
                  </a:lnTo>
                  <a:lnTo>
                    <a:pt x="76200" y="812753"/>
                  </a:lnTo>
                  <a:lnTo>
                    <a:pt x="75233" y="817612"/>
                  </a:lnTo>
                  <a:lnTo>
                    <a:pt x="73299" y="822280"/>
                  </a:lnTo>
                  <a:lnTo>
                    <a:pt x="71366" y="826949"/>
                  </a:lnTo>
                  <a:lnTo>
                    <a:pt x="52680" y="842900"/>
                  </a:lnTo>
                  <a:lnTo>
                    <a:pt x="48012" y="844834"/>
                  </a:lnTo>
                  <a:lnTo>
                    <a:pt x="43152" y="845800"/>
                  </a:lnTo>
                  <a:lnTo>
                    <a:pt x="38100" y="845800"/>
                  </a:lnTo>
                  <a:lnTo>
                    <a:pt x="33047" y="845800"/>
                  </a:lnTo>
                  <a:lnTo>
                    <a:pt x="28187" y="844834"/>
                  </a:lnTo>
                  <a:lnTo>
                    <a:pt x="23519" y="842900"/>
                  </a:lnTo>
                  <a:lnTo>
                    <a:pt x="18851" y="840967"/>
                  </a:lnTo>
                  <a:lnTo>
                    <a:pt x="2900" y="822280"/>
                  </a:lnTo>
                  <a:lnTo>
                    <a:pt x="966" y="817612"/>
                  </a:lnTo>
                  <a:lnTo>
                    <a:pt x="0" y="812753"/>
                  </a:lnTo>
                  <a:lnTo>
                    <a:pt x="0" y="807700"/>
                  </a:lnTo>
                  <a:lnTo>
                    <a:pt x="0" y="38100"/>
                  </a:lnTo>
                  <a:lnTo>
                    <a:pt x="0" y="33047"/>
                  </a:lnTo>
                  <a:lnTo>
                    <a:pt x="966" y="28187"/>
                  </a:lnTo>
                  <a:lnTo>
                    <a:pt x="2900" y="23519"/>
                  </a:lnTo>
                  <a:lnTo>
                    <a:pt x="4833" y="18851"/>
                  </a:lnTo>
                  <a:lnTo>
                    <a:pt x="23519" y="2900"/>
                  </a:lnTo>
                  <a:lnTo>
                    <a:pt x="28187" y="966"/>
                  </a:lnTo>
                  <a:lnTo>
                    <a:pt x="33047" y="0"/>
                  </a:lnTo>
                  <a:lnTo>
                    <a:pt x="38100" y="0"/>
                  </a:lnTo>
                  <a:close/>
                </a:path>
              </a:pathLst>
            </a:custGeom>
            <a:ln w="9524">
              <a:solidFill>
                <a:srgbClr val="FFFFFF"/>
              </a:solidFill>
            </a:ln>
          </p:spPr>
          <p:txBody>
            <a:bodyPr wrap="square" lIns="0" tIns="0" rIns="0" bIns="0" rtlCol="0"/>
            <a:lstStyle/>
            <a:p>
              <a:endParaRPr/>
            </a:p>
          </p:txBody>
        </p:sp>
        <p:sp>
          <p:nvSpPr>
            <p:cNvPr id="70" name="object 70"/>
            <p:cNvSpPr/>
            <p:nvPr/>
          </p:nvSpPr>
          <p:spPr>
            <a:xfrm>
              <a:off x="6233147" y="241312"/>
              <a:ext cx="1396365" cy="1090930"/>
            </a:xfrm>
            <a:custGeom>
              <a:avLst/>
              <a:gdLst/>
              <a:ahLst/>
              <a:cxnLst/>
              <a:rect l="l" t="t" r="r" b="b"/>
              <a:pathLst>
                <a:path w="1396365" h="1090930">
                  <a:moveTo>
                    <a:pt x="1395984" y="0"/>
                  </a:moveTo>
                  <a:lnTo>
                    <a:pt x="0" y="0"/>
                  </a:lnTo>
                  <a:lnTo>
                    <a:pt x="0" y="101587"/>
                  </a:lnTo>
                  <a:lnTo>
                    <a:pt x="0" y="853427"/>
                  </a:lnTo>
                  <a:lnTo>
                    <a:pt x="91452" y="853427"/>
                  </a:lnTo>
                  <a:lnTo>
                    <a:pt x="91452" y="101600"/>
                  </a:lnTo>
                  <a:lnTo>
                    <a:pt x="1167777" y="101600"/>
                  </a:lnTo>
                  <a:lnTo>
                    <a:pt x="1167777" y="853440"/>
                  </a:lnTo>
                  <a:lnTo>
                    <a:pt x="0" y="853440"/>
                  </a:lnTo>
                  <a:lnTo>
                    <a:pt x="0" y="1090930"/>
                  </a:lnTo>
                  <a:lnTo>
                    <a:pt x="1395984" y="1090930"/>
                  </a:lnTo>
                  <a:lnTo>
                    <a:pt x="1395984" y="854062"/>
                  </a:lnTo>
                  <a:lnTo>
                    <a:pt x="1395984" y="853440"/>
                  </a:lnTo>
                  <a:lnTo>
                    <a:pt x="1395984" y="101600"/>
                  </a:lnTo>
                  <a:lnTo>
                    <a:pt x="1395984" y="0"/>
                  </a:lnTo>
                  <a:close/>
                </a:path>
              </a:pathLst>
            </a:custGeom>
            <a:solidFill>
              <a:srgbClr val="121217">
                <a:alpha val="30198"/>
              </a:srgbClr>
            </a:solidFill>
          </p:spPr>
          <p:txBody>
            <a:bodyPr wrap="square" lIns="0" tIns="0" rIns="0" bIns="0" rtlCol="0"/>
            <a:lstStyle/>
            <a:p>
              <a:endParaRPr/>
            </a:p>
          </p:txBody>
        </p:sp>
        <p:sp>
          <p:nvSpPr>
            <p:cNvPr id="71" name="object 71"/>
            <p:cNvSpPr/>
            <p:nvPr/>
          </p:nvSpPr>
          <p:spPr>
            <a:xfrm>
              <a:off x="6324600" y="333375"/>
              <a:ext cx="1076325" cy="771525"/>
            </a:xfrm>
            <a:custGeom>
              <a:avLst/>
              <a:gdLst/>
              <a:ahLst/>
              <a:cxnLst/>
              <a:rect l="l" t="t" r="r" b="b"/>
              <a:pathLst>
                <a:path w="1076325" h="771525">
                  <a:moveTo>
                    <a:pt x="1076325" y="771525"/>
                  </a:moveTo>
                  <a:lnTo>
                    <a:pt x="0" y="771525"/>
                  </a:lnTo>
                  <a:lnTo>
                    <a:pt x="0" y="0"/>
                  </a:lnTo>
                  <a:lnTo>
                    <a:pt x="1076325" y="0"/>
                  </a:lnTo>
                  <a:lnTo>
                    <a:pt x="1076325" y="771525"/>
                  </a:lnTo>
                  <a:close/>
                </a:path>
              </a:pathLst>
            </a:custGeom>
            <a:solidFill>
              <a:srgbClr val="323346"/>
            </a:solidFill>
          </p:spPr>
          <p:txBody>
            <a:bodyPr wrap="square" lIns="0" tIns="0" rIns="0" bIns="0" rtlCol="0"/>
            <a:lstStyle/>
            <a:p>
              <a:endParaRPr/>
            </a:p>
          </p:txBody>
        </p:sp>
      </p:grpSp>
      <p:sp>
        <p:nvSpPr>
          <p:cNvPr id="72" name="object 72"/>
          <p:cNvSpPr txBox="1"/>
          <p:nvPr/>
        </p:nvSpPr>
        <p:spPr>
          <a:xfrm>
            <a:off x="6486028" y="381063"/>
            <a:ext cx="753745" cy="619125"/>
          </a:xfrm>
          <a:prstGeom prst="rect">
            <a:avLst/>
          </a:prstGeom>
        </p:spPr>
        <p:txBody>
          <a:bodyPr vert="horz" wrap="square" lIns="0" tIns="12700" rIns="0" bIns="0" rtlCol="0">
            <a:spAutoFit/>
          </a:bodyPr>
          <a:lstStyle/>
          <a:p>
            <a:pPr marL="12700">
              <a:lnSpc>
                <a:spcPts val="720"/>
              </a:lnSpc>
              <a:spcBef>
                <a:spcPts val="100"/>
              </a:spcBef>
            </a:pPr>
            <a:r>
              <a:rPr sz="800" spc="-20" dirty="0">
                <a:solidFill>
                  <a:srgbClr val="FFFFFF"/>
                </a:solidFill>
                <a:latin typeface="Segoe UI"/>
                <a:cs typeface="Segoe UI"/>
              </a:rPr>
              <a:t>Tamanho</a:t>
            </a:r>
            <a:r>
              <a:rPr sz="800" dirty="0">
                <a:solidFill>
                  <a:srgbClr val="FFFFFF"/>
                </a:solidFill>
                <a:latin typeface="Segoe UI"/>
                <a:cs typeface="Segoe UI"/>
              </a:rPr>
              <a:t> em</a:t>
            </a:r>
            <a:r>
              <a:rPr sz="800" spc="5" dirty="0">
                <a:solidFill>
                  <a:srgbClr val="FFFFFF"/>
                </a:solidFill>
                <a:latin typeface="Segoe UI"/>
                <a:cs typeface="Segoe UI"/>
              </a:rPr>
              <a:t> </a:t>
            </a:r>
            <a:r>
              <a:rPr sz="800" spc="-25" dirty="0">
                <a:solidFill>
                  <a:srgbClr val="FFFFFF"/>
                </a:solidFill>
                <a:latin typeface="Segoe UI"/>
                <a:cs typeface="Segoe UI"/>
              </a:rPr>
              <a:t>m²</a:t>
            </a:r>
            <a:endParaRPr sz="800">
              <a:latin typeface="Segoe UI"/>
              <a:cs typeface="Segoe UI"/>
            </a:endParaRPr>
          </a:p>
          <a:p>
            <a:pPr marL="50800">
              <a:lnSpc>
                <a:spcPts val="3960"/>
              </a:lnSpc>
            </a:pPr>
            <a:r>
              <a:rPr sz="3500" spc="-25" dirty="0">
                <a:solidFill>
                  <a:srgbClr val="FFFFFF"/>
                </a:solidFill>
                <a:latin typeface="Trebuchet MS"/>
                <a:cs typeface="Trebuchet MS"/>
              </a:rPr>
              <a:t>283</a:t>
            </a:r>
            <a:endParaRPr sz="3500">
              <a:latin typeface="Trebuchet MS"/>
              <a:cs typeface="Trebuchet MS"/>
            </a:endParaRPr>
          </a:p>
        </p:txBody>
      </p:sp>
      <p:sp>
        <p:nvSpPr>
          <p:cNvPr id="73" name="object 73"/>
          <p:cNvSpPr/>
          <p:nvPr/>
        </p:nvSpPr>
        <p:spPr>
          <a:xfrm>
            <a:off x="4642091" y="231152"/>
            <a:ext cx="1755775" cy="1101090"/>
          </a:xfrm>
          <a:custGeom>
            <a:avLst/>
            <a:gdLst/>
            <a:ahLst/>
            <a:cxnLst/>
            <a:rect l="l" t="t" r="r" b="b"/>
            <a:pathLst>
              <a:path w="1755775" h="1101090">
                <a:moveTo>
                  <a:pt x="1755648" y="102222"/>
                </a:moveTo>
                <a:lnTo>
                  <a:pt x="1530121" y="102222"/>
                </a:lnTo>
                <a:lnTo>
                  <a:pt x="1530121" y="863600"/>
                </a:lnTo>
                <a:lnTo>
                  <a:pt x="0" y="863600"/>
                </a:lnTo>
                <a:lnTo>
                  <a:pt x="0" y="1101090"/>
                </a:lnTo>
                <a:lnTo>
                  <a:pt x="1755648" y="1101090"/>
                </a:lnTo>
                <a:lnTo>
                  <a:pt x="1755648" y="864222"/>
                </a:lnTo>
                <a:lnTo>
                  <a:pt x="1755648" y="863600"/>
                </a:lnTo>
                <a:lnTo>
                  <a:pt x="1755648" y="102222"/>
                </a:lnTo>
                <a:close/>
              </a:path>
              <a:path w="1755775" h="1101090">
                <a:moveTo>
                  <a:pt x="1755648" y="0"/>
                </a:moveTo>
                <a:lnTo>
                  <a:pt x="0" y="0"/>
                </a:lnTo>
                <a:lnTo>
                  <a:pt x="0" y="101587"/>
                </a:lnTo>
                <a:lnTo>
                  <a:pt x="0" y="863587"/>
                </a:lnTo>
                <a:lnTo>
                  <a:pt x="91846" y="863587"/>
                </a:lnTo>
                <a:lnTo>
                  <a:pt x="91846" y="101600"/>
                </a:lnTo>
                <a:lnTo>
                  <a:pt x="1755648" y="101600"/>
                </a:lnTo>
                <a:lnTo>
                  <a:pt x="1755648" y="0"/>
                </a:lnTo>
                <a:close/>
              </a:path>
            </a:pathLst>
          </a:custGeom>
          <a:solidFill>
            <a:srgbClr val="121217">
              <a:alpha val="30198"/>
            </a:srgbClr>
          </a:solidFill>
        </p:spPr>
        <p:txBody>
          <a:bodyPr wrap="square" lIns="0" tIns="0" rIns="0" bIns="0" rtlCol="0"/>
          <a:lstStyle/>
          <a:p>
            <a:endParaRPr/>
          </a:p>
        </p:txBody>
      </p:sp>
      <p:sp>
        <p:nvSpPr>
          <p:cNvPr id="74" name="object 74"/>
          <p:cNvSpPr txBox="1"/>
          <p:nvPr/>
        </p:nvSpPr>
        <p:spPr>
          <a:xfrm>
            <a:off x="4733940" y="333057"/>
            <a:ext cx="1438275" cy="762000"/>
          </a:xfrm>
          <a:prstGeom prst="rect">
            <a:avLst/>
          </a:prstGeom>
          <a:solidFill>
            <a:srgbClr val="323346"/>
          </a:solidFill>
        </p:spPr>
        <p:txBody>
          <a:bodyPr vert="horz" wrap="square" lIns="0" tIns="215900" rIns="0" bIns="0" rtlCol="0">
            <a:spAutoFit/>
          </a:bodyPr>
          <a:lstStyle/>
          <a:p>
            <a:pPr marL="471170">
              <a:lnSpc>
                <a:spcPct val="100000"/>
              </a:lnSpc>
              <a:spcBef>
                <a:spcPts val="1700"/>
              </a:spcBef>
            </a:pPr>
            <a:r>
              <a:rPr sz="2000" spc="-20" dirty="0">
                <a:solidFill>
                  <a:srgbClr val="FFFFFF"/>
                </a:solidFill>
                <a:latin typeface="Trebuchet MS"/>
                <a:cs typeface="Trebuchet MS"/>
              </a:rPr>
              <a:t>Casa</a:t>
            </a:r>
            <a:endParaRPr sz="2000">
              <a:latin typeface="Trebuchet MS"/>
              <a:cs typeface="Trebuchet MS"/>
            </a:endParaRPr>
          </a:p>
        </p:txBody>
      </p:sp>
      <p:grpSp>
        <p:nvGrpSpPr>
          <p:cNvPr id="75" name="object 75"/>
          <p:cNvGrpSpPr/>
          <p:nvPr/>
        </p:nvGrpSpPr>
        <p:grpSpPr>
          <a:xfrm>
            <a:off x="3392423" y="3481070"/>
            <a:ext cx="4161154" cy="1450340"/>
            <a:chOff x="3392423" y="3481070"/>
            <a:chExt cx="4161154" cy="1450340"/>
          </a:xfrm>
        </p:grpSpPr>
        <p:sp>
          <p:nvSpPr>
            <p:cNvPr id="76" name="object 76"/>
            <p:cNvSpPr/>
            <p:nvPr/>
          </p:nvSpPr>
          <p:spPr>
            <a:xfrm>
              <a:off x="3392411" y="3481069"/>
              <a:ext cx="4161154" cy="1450975"/>
            </a:xfrm>
            <a:custGeom>
              <a:avLst/>
              <a:gdLst/>
              <a:ahLst/>
              <a:cxnLst/>
              <a:rect l="l" t="t" r="r" b="b"/>
              <a:pathLst>
                <a:path w="4161154" h="1450975">
                  <a:moveTo>
                    <a:pt x="4160926" y="0"/>
                  </a:moveTo>
                  <a:lnTo>
                    <a:pt x="0" y="0"/>
                  </a:lnTo>
                  <a:lnTo>
                    <a:pt x="0" y="100330"/>
                  </a:lnTo>
                  <a:lnTo>
                    <a:pt x="0" y="1215390"/>
                  </a:lnTo>
                  <a:lnTo>
                    <a:pt x="0" y="1450352"/>
                  </a:lnTo>
                  <a:lnTo>
                    <a:pt x="4160926" y="1450352"/>
                  </a:lnTo>
                  <a:lnTo>
                    <a:pt x="4160926" y="1215390"/>
                  </a:lnTo>
                  <a:lnTo>
                    <a:pt x="93738" y="1215390"/>
                  </a:lnTo>
                  <a:lnTo>
                    <a:pt x="93738" y="100330"/>
                  </a:lnTo>
                  <a:lnTo>
                    <a:pt x="3998988" y="100330"/>
                  </a:lnTo>
                  <a:lnTo>
                    <a:pt x="3998988" y="1214780"/>
                  </a:lnTo>
                  <a:lnTo>
                    <a:pt x="4160926" y="1214780"/>
                  </a:lnTo>
                  <a:lnTo>
                    <a:pt x="4160926" y="100330"/>
                  </a:lnTo>
                  <a:lnTo>
                    <a:pt x="4160926" y="0"/>
                  </a:lnTo>
                  <a:close/>
                </a:path>
              </a:pathLst>
            </a:custGeom>
            <a:solidFill>
              <a:srgbClr val="121217">
                <a:alpha val="30198"/>
              </a:srgbClr>
            </a:solidFill>
          </p:spPr>
          <p:txBody>
            <a:bodyPr wrap="square" lIns="0" tIns="0" rIns="0" bIns="0" rtlCol="0"/>
            <a:lstStyle/>
            <a:p>
              <a:endParaRPr/>
            </a:p>
          </p:txBody>
        </p:sp>
        <p:sp>
          <p:nvSpPr>
            <p:cNvPr id="77" name="object 77"/>
            <p:cNvSpPr/>
            <p:nvPr/>
          </p:nvSpPr>
          <p:spPr>
            <a:xfrm>
              <a:off x="3486150" y="3571890"/>
              <a:ext cx="3905250" cy="1133475"/>
            </a:xfrm>
            <a:custGeom>
              <a:avLst/>
              <a:gdLst/>
              <a:ahLst/>
              <a:cxnLst/>
              <a:rect l="l" t="t" r="r" b="b"/>
              <a:pathLst>
                <a:path w="3905250" h="1133475">
                  <a:moveTo>
                    <a:pt x="3905250" y="1133475"/>
                  </a:moveTo>
                  <a:lnTo>
                    <a:pt x="0" y="1133475"/>
                  </a:lnTo>
                  <a:lnTo>
                    <a:pt x="0" y="0"/>
                  </a:lnTo>
                  <a:lnTo>
                    <a:pt x="3905250" y="0"/>
                  </a:lnTo>
                  <a:lnTo>
                    <a:pt x="3905250" y="1133475"/>
                  </a:lnTo>
                  <a:close/>
                </a:path>
              </a:pathLst>
            </a:custGeom>
            <a:solidFill>
              <a:srgbClr val="323346"/>
            </a:solidFill>
          </p:spPr>
          <p:txBody>
            <a:bodyPr wrap="square" lIns="0" tIns="0" rIns="0" bIns="0" rtlCol="0"/>
            <a:lstStyle/>
            <a:p>
              <a:endParaRPr/>
            </a:p>
          </p:txBody>
        </p:sp>
        <p:sp>
          <p:nvSpPr>
            <p:cNvPr id="78" name="object 78"/>
            <p:cNvSpPr/>
            <p:nvPr/>
          </p:nvSpPr>
          <p:spPr>
            <a:xfrm>
              <a:off x="3533790" y="4327086"/>
              <a:ext cx="3677285" cy="45720"/>
            </a:xfrm>
            <a:custGeom>
              <a:avLst/>
              <a:gdLst/>
              <a:ahLst/>
              <a:cxnLst/>
              <a:rect l="l" t="t" r="r" b="b"/>
              <a:pathLst>
                <a:path w="3677284" h="45720">
                  <a:moveTo>
                    <a:pt x="3676992" y="45720"/>
                  </a:moveTo>
                  <a:lnTo>
                    <a:pt x="0" y="45720"/>
                  </a:lnTo>
                  <a:lnTo>
                    <a:pt x="0" y="0"/>
                  </a:lnTo>
                  <a:lnTo>
                    <a:pt x="3676992" y="0"/>
                  </a:lnTo>
                  <a:lnTo>
                    <a:pt x="3676992" y="45720"/>
                  </a:lnTo>
                  <a:close/>
                </a:path>
              </a:pathLst>
            </a:custGeom>
            <a:solidFill>
              <a:srgbClr val="F5B43C"/>
            </a:solidFill>
          </p:spPr>
          <p:txBody>
            <a:bodyPr wrap="square" lIns="0" tIns="0" rIns="0" bIns="0" rtlCol="0"/>
            <a:lstStyle/>
            <a:p>
              <a:endParaRPr/>
            </a:p>
          </p:txBody>
        </p:sp>
        <p:sp>
          <p:nvSpPr>
            <p:cNvPr id="79" name="object 79"/>
            <p:cNvSpPr/>
            <p:nvPr/>
          </p:nvSpPr>
          <p:spPr>
            <a:xfrm>
              <a:off x="3533790" y="4372806"/>
              <a:ext cx="2757805" cy="45720"/>
            </a:xfrm>
            <a:custGeom>
              <a:avLst/>
              <a:gdLst/>
              <a:ahLst/>
              <a:cxnLst/>
              <a:rect l="l" t="t" r="r" b="b"/>
              <a:pathLst>
                <a:path w="2757804" h="45720">
                  <a:moveTo>
                    <a:pt x="2757744" y="45719"/>
                  </a:moveTo>
                  <a:lnTo>
                    <a:pt x="0" y="45719"/>
                  </a:lnTo>
                  <a:lnTo>
                    <a:pt x="0" y="0"/>
                  </a:lnTo>
                  <a:lnTo>
                    <a:pt x="2757744" y="0"/>
                  </a:lnTo>
                  <a:lnTo>
                    <a:pt x="2757744" y="45719"/>
                  </a:lnTo>
                  <a:close/>
                </a:path>
              </a:pathLst>
            </a:custGeom>
            <a:solidFill>
              <a:srgbClr val="15CAB5"/>
            </a:solidFill>
          </p:spPr>
          <p:txBody>
            <a:bodyPr wrap="square" lIns="0" tIns="0" rIns="0" bIns="0" rtlCol="0"/>
            <a:lstStyle/>
            <a:p>
              <a:endParaRPr/>
            </a:p>
          </p:txBody>
        </p:sp>
        <p:sp>
          <p:nvSpPr>
            <p:cNvPr id="80" name="object 80"/>
            <p:cNvSpPr/>
            <p:nvPr/>
          </p:nvSpPr>
          <p:spPr>
            <a:xfrm>
              <a:off x="3533790" y="4418526"/>
              <a:ext cx="2757805" cy="45720"/>
            </a:xfrm>
            <a:custGeom>
              <a:avLst/>
              <a:gdLst/>
              <a:ahLst/>
              <a:cxnLst/>
              <a:rect l="l" t="t" r="r" b="b"/>
              <a:pathLst>
                <a:path w="2757804" h="45720">
                  <a:moveTo>
                    <a:pt x="2757744" y="45720"/>
                  </a:moveTo>
                  <a:lnTo>
                    <a:pt x="0" y="45720"/>
                  </a:lnTo>
                  <a:lnTo>
                    <a:pt x="0" y="0"/>
                  </a:lnTo>
                  <a:lnTo>
                    <a:pt x="2757744" y="0"/>
                  </a:lnTo>
                  <a:lnTo>
                    <a:pt x="2757744" y="45720"/>
                  </a:lnTo>
                  <a:close/>
                </a:path>
              </a:pathLst>
            </a:custGeom>
            <a:solidFill>
              <a:srgbClr val="696BB4"/>
            </a:solidFill>
          </p:spPr>
          <p:txBody>
            <a:bodyPr wrap="square" lIns="0" tIns="0" rIns="0" bIns="0" rtlCol="0"/>
            <a:lstStyle/>
            <a:p>
              <a:endParaRPr/>
            </a:p>
          </p:txBody>
        </p:sp>
      </p:grpSp>
      <p:sp>
        <p:nvSpPr>
          <p:cNvPr id="81" name="object 81"/>
          <p:cNvSpPr txBox="1"/>
          <p:nvPr/>
        </p:nvSpPr>
        <p:spPr>
          <a:xfrm>
            <a:off x="7269467" y="4276262"/>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4</a:t>
            </a:r>
            <a:endParaRPr sz="900">
              <a:latin typeface="Segoe UI"/>
              <a:cs typeface="Segoe UI"/>
            </a:endParaRPr>
          </a:p>
        </p:txBody>
      </p:sp>
      <p:sp>
        <p:nvSpPr>
          <p:cNvPr id="82" name="object 82"/>
          <p:cNvSpPr txBox="1"/>
          <p:nvPr/>
        </p:nvSpPr>
        <p:spPr>
          <a:xfrm>
            <a:off x="6355037" y="4321982"/>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3</a:t>
            </a:r>
            <a:endParaRPr sz="900">
              <a:latin typeface="Segoe UI"/>
              <a:cs typeface="Segoe UI"/>
            </a:endParaRPr>
          </a:p>
        </p:txBody>
      </p:sp>
      <p:grpSp>
        <p:nvGrpSpPr>
          <p:cNvPr id="83" name="object 83"/>
          <p:cNvGrpSpPr/>
          <p:nvPr/>
        </p:nvGrpSpPr>
        <p:grpSpPr>
          <a:xfrm>
            <a:off x="3541395" y="3891549"/>
            <a:ext cx="1314450" cy="95250"/>
            <a:chOff x="3541395" y="3891549"/>
            <a:chExt cx="1314450" cy="95250"/>
          </a:xfrm>
        </p:grpSpPr>
        <p:pic>
          <p:nvPicPr>
            <p:cNvPr id="84" name="object 84"/>
            <p:cNvPicPr/>
            <p:nvPr/>
          </p:nvPicPr>
          <p:blipFill>
            <a:blip r:embed="rId2" cstate="print"/>
            <a:stretch>
              <a:fillRect/>
            </a:stretch>
          </p:blipFill>
          <p:spPr>
            <a:xfrm>
              <a:off x="3541395" y="3891549"/>
              <a:ext cx="95250" cy="95250"/>
            </a:xfrm>
            <a:prstGeom prst="rect">
              <a:avLst/>
            </a:prstGeom>
          </p:spPr>
        </p:pic>
        <p:pic>
          <p:nvPicPr>
            <p:cNvPr id="85" name="object 85"/>
            <p:cNvPicPr/>
            <p:nvPr/>
          </p:nvPicPr>
          <p:blipFill>
            <a:blip r:embed="rId3" cstate="print"/>
            <a:stretch>
              <a:fillRect/>
            </a:stretch>
          </p:blipFill>
          <p:spPr>
            <a:xfrm>
              <a:off x="4760595" y="3891549"/>
              <a:ext cx="95250" cy="95250"/>
            </a:xfrm>
            <a:prstGeom prst="rect">
              <a:avLst/>
            </a:prstGeom>
          </p:spPr>
        </p:pic>
      </p:grpSp>
      <p:sp>
        <p:nvSpPr>
          <p:cNvPr id="86" name="object 86"/>
          <p:cNvSpPr txBox="1"/>
          <p:nvPr/>
        </p:nvSpPr>
        <p:spPr>
          <a:xfrm>
            <a:off x="3521075" y="3533853"/>
            <a:ext cx="2522855" cy="483234"/>
          </a:xfrm>
          <a:prstGeom prst="rect">
            <a:avLst/>
          </a:prstGeom>
        </p:spPr>
        <p:txBody>
          <a:bodyPr vert="horz" wrap="square" lIns="0" tIns="12700" rIns="0" bIns="0" rtlCol="0">
            <a:spAutoFit/>
          </a:bodyPr>
          <a:lstStyle/>
          <a:p>
            <a:pPr algn="ctr">
              <a:lnSpc>
                <a:spcPct val="100000"/>
              </a:lnSpc>
              <a:spcBef>
                <a:spcPts val="100"/>
              </a:spcBef>
            </a:pPr>
            <a:r>
              <a:rPr sz="1400" spc="-140" dirty="0">
                <a:solidFill>
                  <a:srgbClr val="FFFFFF"/>
                </a:solidFill>
                <a:latin typeface="Trebuchet MS"/>
                <a:cs typeface="Trebuchet MS"/>
              </a:rPr>
              <a:t>Qtd</a:t>
            </a:r>
            <a:r>
              <a:rPr sz="1400" spc="-80" dirty="0">
                <a:solidFill>
                  <a:srgbClr val="FFFFFF"/>
                </a:solidFill>
                <a:latin typeface="Trebuchet MS"/>
                <a:cs typeface="Trebuchet MS"/>
              </a:rPr>
              <a:t> </a:t>
            </a:r>
            <a:r>
              <a:rPr sz="1400" spc="-95" dirty="0">
                <a:solidFill>
                  <a:srgbClr val="FFFFFF"/>
                </a:solidFill>
                <a:latin typeface="Trebuchet MS"/>
                <a:cs typeface="Trebuchet MS"/>
              </a:rPr>
              <a:t>de</a:t>
            </a:r>
            <a:r>
              <a:rPr sz="1400" spc="-75" dirty="0">
                <a:solidFill>
                  <a:srgbClr val="FFFFFF"/>
                </a:solidFill>
                <a:latin typeface="Trebuchet MS"/>
                <a:cs typeface="Trebuchet MS"/>
              </a:rPr>
              <a:t> </a:t>
            </a:r>
            <a:r>
              <a:rPr sz="1400" spc="-125" dirty="0">
                <a:solidFill>
                  <a:srgbClr val="FFFFFF"/>
                </a:solidFill>
                <a:latin typeface="Trebuchet MS"/>
                <a:cs typeface="Trebuchet MS"/>
              </a:rPr>
              <a:t>Quarto,</a:t>
            </a:r>
            <a:r>
              <a:rPr sz="1400" spc="-75" dirty="0">
                <a:solidFill>
                  <a:srgbClr val="FFFFFF"/>
                </a:solidFill>
                <a:latin typeface="Trebuchet MS"/>
                <a:cs typeface="Trebuchet MS"/>
              </a:rPr>
              <a:t> </a:t>
            </a:r>
            <a:r>
              <a:rPr sz="1400" spc="-90" dirty="0">
                <a:solidFill>
                  <a:srgbClr val="FFFFFF"/>
                </a:solidFill>
                <a:latin typeface="Trebuchet MS"/>
                <a:cs typeface="Trebuchet MS"/>
              </a:rPr>
              <a:t>Garagem</a:t>
            </a:r>
            <a:r>
              <a:rPr sz="1400" spc="-75" dirty="0">
                <a:solidFill>
                  <a:srgbClr val="FFFFFF"/>
                </a:solidFill>
                <a:latin typeface="Trebuchet MS"/>
                <a:cs typeface="Trebuchet MS"/>
              </a:rPr>
              <a:t> </a:t>
            </a:r>
            <a:r>
              <a:rPr sz="1400" spc="-85" dirty="0">
                <a:solidFill>
                  <a:srgbClr val="FFFFFF"/>
                </a:solidFill>
                <a:latin typeface="Trebuchet MS"/>
                <a:cs typeface="Trebuchet MS"/>
              </a:rPr>
              <a:t>e</a:t>
            </a:r>
            <a:r>
              <a:rPr sz="1400" spc="-75" dirty="0">
                <a:solidFill>
                  <a:srgbClr val="FFFFFF"/>
                </a:solidFill>
                <a:latin typeface="Trebuchet MS"/>
                <a:cs typeface="Trebuchet MS"/>
              </a:rPr>
              <a:t> </a:t>
            </a:r>
            <a:r>
              <a:rPr sz="1400" spc="-35" dirty="0">
                <a:solidFill>
                  <a:srgbClr val="FFFFFF"/>
                </a:solidFill>
                <a:latin typeface="Trebuchet MS"/>
                <a:cs typeface="Trebuchet MS"/>
              </a:rPr>
              <a:t>Banheiro</a:t>
            </a:r>
            <a:endParaRPr sz="1400">
              <a:latin typeface="Trebuchet MS"/>
              <a:cs typeface="Trebuchet MS"/>
            </a:endParaRPr>
          </a:p>
          <a:p>
            <a:pPr marL="53340" algn="ctr">
              <a:lnSpc>
                <a:spcPct val="100000"/>
              </a:lnSpc>
              <a:spcBef>
                <a:spcPts val="845"/>
              </a:spcBef>
              <a:tabLst>
                <a:tab pos="1269365" algn="l"/>
              </a:tabLst>
            </a:pPr>
            <a:r>
              <a:rPr sz="900" dirty="0">
                <a:solidFill>
                  <a:srgbClr val="FFFFFF"/>
                </a:solidFill>
                <a:latin typeface="Segoe UI"/>
                <a:cs typeface="Segoe UI"/>
              </a:rPr>
              <a:t>Soma de </a:t>
            </a:r>
            <a:r>
              <a:rPr sz="900" spc="-10" dirty="0">
                <a:solidFill>
                  <a:srgbClr val="FFFFFF"/>
                </a:solidFill>
                <a:latin typeface="Segoe UI"/>
                <a:cs typeface="Segoe UI"/>
              </a:rPr>
              <a:t>qtdQuartos</a:t>
            </a:r>
            <a:r>
              <a:rPr sz="900" dirty="0">
                <a:solidFill>
                  <a:srgbClr val="FFFFFF"/>
                </a:solidFill>
                <a:latin typeface="Segoe UI"/>
                <a:cs typeface="Segoe UI"/>
              </a:rPr>
              <a:t>	Soma</a:t>
            </a:r>
            <a:r>
              <a:rPr sz="900" spc="-10" dirty="0">
                <a:solidFill>
                  <a:srgbClr val="FFFFFF"/>
                </a:solidFill>
                <a:latin typeface="Segoe UI"/>
                <a:cs typeface="Segoe UI"/>
              </a:rPr>
              <a:t> </a:t>
            </a:r>
            <a:r>
              <a:rPr sz="900" dirty="0">
                <a:solidFill>
                  <a:srgbClr val="FFFFFF"/>
                </a:solidFill>
                <a:latin typeface="Segoe UI"/>
                <a:cs typeface="Segoe UI"/>
              </a:rPr>
              <a:t>de </a:t>
            </a:r>
            <a:r>
              <a:rPr sz="900" spc="-10" dirty="0">
                <a:solidFill>
                  <a:srgbClr val="FFFFFF"/>
                </a:solidFill>
                <a:latin typeface="Segoe UI"/>
                <a:cs typeface="Segoe UI"/>
              </a:rPr>
              <a:t>qtdBanheiro</a:t>
            </a:r>
            <a:endParaRPr sz="900">
              <a:latin typeface="Segoe UI"/>
              <a:cs typeface="Segoe UI"/>
            </a:endParaRPr>
          </a:p>
        </p:txBody>
      </p:sp>
      <p:pic>
        <p:nvPicPr>
          <p:cNvPr id="87" name="object 87"/>
          <p:cNvPicPr/>
          <p:nvPr/>
        </p:nvPicPr>
        <p:blipFill>
          <a:blip r:embed="rId4" cstate="print"/>
          <a:stretch>
            <a:fillRect/>
          </a:stretch>
        </p:blipFill>
        <p:spPr>
          <a:xfrm>
            <a:off x="6017895" y="3891549"/>
            <a:ext cx="95250" cy="95250"/>
          </a:xfrm>
          <a:prstGeom prst="rect">
            <a:avLst/>
          </a:prstGeom>
        </p:spPr>
      </p:pic>
      <p:sp>
        <p:nvSpPr>
          <p:cNvPr id="88" name="object 88"/>
          <p:cNvSpPr txBox="1"/>
          <p:nvPr/>
        </p:nvSpPr>
        <p:spPr>
          <a:xfrm>
            <a:off x="6117380" y="3854465"/>
            <a:ext cx="113284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FFFFFF"/>
                </a:solidFill>
                <a:latin typeface="Segoe UI"/>
                <a:cs typeface="Segoe UI"/>
              </a:rPr>
              <a:t>Soma de </a:t>
            </a:r>
            <a:r>
              <a:rPr sz="900" spc="-10" dirty="0">
                <a:solidFill>
                  <a:srgbClr val="FFFFFF"/>
                </a:solidFill>
                <a:latin typeface="Segoe UI"/>
                <a:cs typeface="Segoe UI"/>
              </a:rPr>
              <a:t>qtdGaragem</a:t>
            </a:r>
            <a:endParaRPr sz="900">
              <a:latin typeface="Segoe UI"/>
              <a:cs typeface="Segoe UI"/>
            </a:endParaRPr>
          </a:p>
        </p:txBody>
      </p:sp>
      <p:grpSp>
        <p:nvGrpSpPr>
          <p:cNvPr id="89" name="object 89"/>
          <p:cNvGrpSpPr/>
          <p:nvPr/>
        </p:nvGrpSpPr>
        <p:grpSpPr>
          <a:xfrm>
            <a:off x="7461503" y="2527300"/>
            <a:ext cx="4959350" cy="4559300"/>
            <a:chOff x="7461503" y="2527300"/>
            <a:chExt cx="4959350" cy="4559300"/>
          </a:xfrm>
        </p:grpSpPr>
        <p:sp>
          <p:nvSpPr>
            <p:cNvPr id="90" name="object 90"/>
            <p:cNvSpPr/>
            <p:nvPr/>
          </p:nvSpPr>
          <p:spPr>
            <a:xfrm>
              <a:off x="7461491" y="2527312"/>
              <a:ext cx="4959350" cy="4559300"/>
            </a:xfrm>
            <a:custGeom>
              <a:avLst/>
              <a:gdLst/>
              <a:ahLst/>
              <a:cxnLst/>
              <a:rect l="l" t="t" r="r" b="b"/>
              <a:pathLst>
                <a:path w="4959350" h="4559300">
                  <a:moveTo>
                    <a:pt x="4959096" y="4406900"/>
                  </a:moveTo>
                  <a:lnTo>
                    <a:pt x="0" y="4406900"/>
                  </a:lnTo>
                  <a:lnTo>
                    <a:pt x="0" y="4559300"/>
                  </a:lnTo>
                  <a:lnTo>
                    <a:pt x="4959096" y="4559300"/>
                  </a:lnTo>
                  <a:lnTo>
                    <a:pt x="4959096" y="4406900"/>
                  </a:lnTo>
                  <a:close/>
                </a:path>
                <a:path w="4959350" h="4559300">
                  <a:moveTo>
                    <a:pt x="4959096" y="0"/>
                  </a:moveTo>
                  <a:lnTo>
                    <a:pt x="0" y="0"/>
                  </a:lnTo>
                  <a:lnTo>
                    <a:pt x="0" y="101587"/>
                  </a:lnTo>
                  <a:lnTo>
                    <a:pt x="0" y="4406887"/>
                  </a:lnTo>
                  <a:lnTo>
                    <a:pt x="91846" y="4406887"/>
                  </a:lnTo>
                  <a:lnTo>
                    <a:pt x="91846" y="101600"/>
                  </a:lnTo>
                  <a:lnTo>
                    <a:pt x="4778146" y="101600"/>
                  </a:lnTo>
                  <a:lnTo>
                    <a:pt x="4778146" y="4406887"/>
                  </a:lnTo>
                  <a:lnTo>
                    <a:pt x="4959096" y="4406887"/>
                  </a:lnTo>
                  <a:lnTo>
                    <a:pt x="4959096" y="101600"/>
                  </a:lnTo>
                  <a:lnTo>
                    <a:pt x="4959096" y="0"/>
                  </a:lnTo>
                  <a:close/>
                </a:path>
              </a:pathLst>
            </a:custGeom>
            <a:solidFill>
              <a:srgbClr val="121217">
                <a:alpha val="30198"/>
              </a:srgbClr>
            </a:solidFill>
          </p:spPr>
          <p:txBody>
            <a:bodyPr wrap="square" lIns="0" tIns="0" rIns="0" bIns="0" rtlCol="0"/>
            <a:lstStyle/>
            <a:p>
              <a:endParaRPr/>
            </a:p>
          </p:txBody>
        </p:sp>
        <p:sp>
          <p:nvSpPr>
            <p:cNvPr id="91" name="object 91"/>
            <p:cNvSpPr/>
            <p:nvPr/>
          </p:nvSpPr>
          <p:spPr>
            <a:xfrm>
              <a:off x="7553339" y="2619375"/>
              <a:ext cx="4686300" cy="4324350"/>
            </a:xfrm>
            <a:custGeom>
              <a:avLst/>
              <a:gdLst/>
              <a:ahLst/>
              <a:cxnLst/>
              <a:rect l="l" t="t" r="r" b="b"/>
              <a:pathLst>
                <a:path w="4686300" h="4324350">
                  <a:moveTo>
                    <a:pt x="4686300" y="4324350"/>
                  </a:moveTo>
                  <a:lnTo>
                    <a:pt x="0" y="4324350"/>
                  </a:lnTo>
                  <a:lnTo>
                    <a:pt x="0" y="0"/>
                  </a:lnTo>
                  <a:lnTo>
                    <a:pt x="4686300" y="0"/>
                  </a:lnTo>
                  <a:lnTo>
                    <a:pt x="4686300" y="4324350"/>
                  </a:lnTo>
                  <a:close/>
                </a:path>
              </a:pathLst>
            </a:custGeom>
            <a:solidFill>
              <a:srgbClr val="323346"/>
            </a:solidFill>
          </p:spPr>
          <p:txBody>
            <a:bodyPr wrap="square" lIns="0" tIns="0" rIns="0" bIns="0" rtlCol="0"/>
            <a:lstStyle/>
            <a:p>
              <a:endParaRPr/>
            </a:p>
          </p:txBody>
        </p:sp>
      </p:grpSp>
      <p:sp>
        <p:nvSpPr>
          <p:cNvPr id="92" name="object 92"/>
          <p:cNvSpPr txBox="1"/>
          <p:nvPr/>
        </p:nvSpPr>
        <p:spPr>
          <a:xfrm>
            <a:off x="7588265" y="2581338"/>
            <a:ext cx="3154045" cy="238760"/>
          </a:xfrm>
          <a:prstGeom prst="rect">
            <a:avLst/>
          </a:prstGeom>
        </p:spPr>
        <p:txBody>
          <a:bodyPr vert="horz" wrap="square" lIns="0" tIns="12700" rIns="0" bIns="0" rtlCol="0">
            <a:spAutoFit/>
          </a:bodyPr>
          <a:lstStyle/>
          <a:p>
            <a:pPr marL="12700">
              <a:lnSpc>
                <a:spcPct val="100000"/>
              </a:lnSpc>
              <a:spcBef>
                <a:spcPts val="100"/>
              </a:spcBef>
            </a:pPr>
            <a:r>
              <a:rPr sz="1400" spc="-70" dirty="0">
                <a:solidFill>
                  <a:srgbClr val="FFFFFF"/>
                </a:solidFill>
                <a:latin typeface="Trebuchet MS"/>
                <a:cs typeface="Trebuchet MS"/>
              </a:rPr>
              <a:t>Nome</a:t>
            </a:r>
            <a:r>
              <a:rPr sz="1400" spc="-80" dirty="0">
                <a:solidFill>
                  <a:srgbClr val="FFFFFF"/>
                </a:solidFill>
                <a:latin typeface="Trebuchet MS"/>
                <a:cs typeface="Trebuchet MS"/>
              </a:rPr>
              <a:t> </a:t>
            </a:r>
            <a:r>
              <a:rPr sz="1400" spc="-85" dirty="0">
                <a:solidFill>
                  <a:srgbClr val="FFFFFF"/>
                </a:solidFill>
                <a:latin typeface="Trebuchet MS"/>
                <a:cs typeface="Trebuchet MS"/>
              </a:rPr>
              <a:t>e</a:t>
            </a:r>
            <a:r>
              <a:rPr sz="1400" spc="-75" dirty="0">
                <a:solidFill>
                  <a:srgbClr val="FFFFFF"/>
                </a:solidFill>
                <a:latin typeface="Trebuchet MS"/>
                <a:cs typeface="Trebuchet MS"/>
              </a:rPr>
              <a:t> </a:t>
            </a:r>
            <a:r>
              <a:rPr sz="1400" spc="-170" dirty="0">
                <a:solidFill>
                  <a:srgbClr val="FFFFFF"/>
                </a:solidFill>
                <a:latin typeface="Trebuchet MS"/>
                <a:cs typeface="Trebuchet MS"/>
              </a:rPr>
              <a:t>Qtd.</a:t>
            </a:r>
            <a:r>
              <a:rPr sz="1400" spc="-75" dirty="0">
                <a:solidFill>
                  <a:srgbClr val="FFFFFF"/>
                </a:solidFill>
                <a:latin typeface="Trebuchet MS"/>
                <a:cs typeface="Trebuchet MS"/>
              </a:rPr>
              <a:t> </a:t>
            </a:r>
            <a:r>
              <a:rPr sz="1400" spc="-95" dirty="0">
                <a:solidFill>
                  <a:srgbClr val="FFFFFF"/>
                </a:solidFill>
                <a:latin typeface="Trebuchet MS"/>
                <a:cs typeface="Trebuchet MS"/>
              </a:rPr>
              <a:t>de</a:t>
            </a:r>
            <a:r>
              <a:rPr sz="1400" spc="-75" dirty="0">
                <a:solidFill>
                  <a:srgbClr val="FFFFFF"/>
                </a:solidFill>
                <a:latin typeface="Trebuchet MS"/>
                <a:cs typeface="Trebuchet MS"/>
              </a:rPr>
              <a:t> </a:t>
            </a:r>
            <a:r>
              <a:rPr sz="1400" spc="-80" dirty="0">
                <a:solidFill>
                  <a:srgbClr val="FFFFFF"/>
                </a:solidFill>
                <a:latin typeface="Trebuchet MS"/>
                <a:cs typeface="Trebuchet MS"/>
              </a:rPr>
              <a:t>comodidades</a:t>
            </a:r>
            <a:r>
              <a:rPr sz="1400" spc="-75" dirty="0">
                <a:solidFill>
                  <a:srgbClr val="FFFFFF"/>
                </a:solidFill>
                <a:latin typeface="Trebuchet MS"/>
                <a:cs typeface="Trebuchet MS"/>
              </a:rPr>
              <a:t> </a:t>
            </a:r>
            <a:r>
              <a:rPr sz="1400" spc="-90" dirty="0">
                <a:solidFill>
                  <a:srgbClr val="FFFFFF"/>
                </a:solidFill>
                <a:latin typeface="Trebuchet MS"/>
                <a:cs typeface="Trebuchet MS"/>
              </a:rPr>
              <a:t>do</a:t>
            </a:r>
            <a:r>
              <a:rPr sz="1400" spc="-75" dirty="0">
                <a:solidFill>
                  <a:srgbClr val="FFFFFF"/>
                </a:solidFill>
                <a:latin typeface="Trebuchet MS"/>
                <a:cs typeface="Trebuchet MS"/>
              </a:rPr>
              <a:t> </a:t>
            </a:r>
            <a:r>
              <a:rPr sz="1400" spc="-70" dirty="0">
                <a:solidFill>
                  <a:srgbClr val="FFFFFF"/>
                </a:solidFill>
                <a:latin typeface="Trebuchet MS"/>
                <a:cs typeface="Trebuchet MS"/>
              </a:rPr>
              <a:t>condominio</a:t>
            </a:r>
            <a:endParaRPr sz="1400">
              <a:latin typeface="Trebuchet MS"/>
              <a:cs typeface="Trebuchet MS"/>
            </a:endParaRPr>
          </a:p>
        </p:txBody>
      </p:sp>
      <p:sp>
        <p:nvSpPr>
          <p:cNvPr id="93" name="object 93"/>
          <p:cNvSpPr/>
          <p:nvPr/>
        </p:nvSpPr>
        <p:spPr>
          <a:xfrm>
            <a:off x="8848725" y="2933725"/>
            <a:ext cx="9525" cy="3609975"/>
          </a:xfrm>
          <a:custGeom>
            <a:avLst/>
            <a:gdLst/>
            <a:ahLst/>
            <a:cxnLst/>
            <a:rect l="l" t="t" r="r" b="b"/>
            <a:pathLst>
              <a:path w="9525" h="3609975">
                <a:moveTo>
                  <a:pt x="9525" y="3600450"/>
                </a:moveTo>
                <a:lnTo>
                  <a:pt x="0" y="3600450"/>
                </a:lnTo>
                <a:lnTo>
                  <a:pt x="0" y="3609975"/>
                </a:lnTo>
                <a:lnTo>
                  <a:pt x="9525" y="3609975"/>
                </a:lnTo>
                <a:lnTo>
                  <a:pt x="9525" y="3600450"/>
                </a:lnTo>
                <a:close/>
              </a:path>
              <a:path w="9525" h="3609975">
                <a:moveTo>
                  <a:pt x="9525" y="3543300"/>
                </a:moveTo>
                <a:lnTo>
                  <a:pt x="0" y="3543300"/>
                </a:lnTo>
                <a:lnTo>
                  <a:pt x="0" y="3552825"/>
                </a:lnTo>
                <a:lnTo>
                  <a:pt x="9525" y="3552825"/>
                </a:lnTo>
                <a:lnTo>
                  <a:pt x="9525" y="3543300"/>
                </a:lnTo>
                <a:close/>
              </a:path>
              <a:path w="9525" h="3609975">
                <a:moveTo>
                  <a:pt x="9525" y="3486150"/>
                </a:moveTo>
                <a:lnTo>
                  <a:pt x="0" y="3486150"/>
                </a:lnTo>
                <a:lnTo>
                  <a:pt x="0" y="3495675"/>
                </a:lnTo>
                <a:lnTo>
                  <a:pt x="9525" y="3495675"/>
                </a:lnTo>
                <a:lnTo>
                  <a:pt x="9525" y="3486150"/>
                </a:lnTo>
                <a:close/>
              </a:path>
              <a:path w="9525" h="3609975">
                <a:moveTo>
                  <a:pt x="9525" y="3143250"/>
                </a:moveTo>
                <a:lnTo>
                  <a:pt x="0" y="3143250"/>
                </a:lnTo>
                <a:lnTo>
                  <a:pt x="0" y="3152775"/>
                </a:lnTo>
                <a:lnTo>
                  <a:pt x="9525" y="3152775"/>
                </a:lnTo>
                <a:lnTo>
                  <a:pt x="9525" y="3143250"/>
                </a:lnTo>
                <a:close/>
              </a:path>
              <a:path w="9525" h="3609975">
                <a:moveTo>
                  <a:pt x="9525" y="3086100"/>
                </a:moveTo>
                <a:lnTo>
                  <a:pt x="0" y="3086100"/>
                </a:lnTo>
                <a:lnTo>
                  <a:pt x="0" y="3095625"/>
                </a:lnTo>
                <a:lnTo>
                  <a:pt x="9525" y="3095625"/>
                </a:lnTo>
                <a:lnTo>
                  <a:pt x="9525" y="3086100"/>
                </a:lnTo>
                <a:close/>
              </a:path>
              <a:path w="9525" h="3609975">
                <a:moveTo>
                  <a:pt x="9525" y="2743200"/>
                </a:moveTo>
                <a:lnTo>
                  <a:pt x="0" y="2743200"/>
                </a:lnTo>
                <a:lnTo>
                  <a:pt x="0" y="2752725"/>
                </a:lnTo>
                <a:lnTo>
                  <a:pt x="9525" y="2752725"/>
                </a:lnTo>
                <a:lnTo>
                  <a:pt x="9525" y="2743200"/>
                </a:lnTo>
                <a:close/>
              </a:path>
              <a:path w="9525" h="3609975">
                <a:moveTo>
                  <a:pt x="9525" y="2400300"/>
                </a:moveTo>
                <a:lnTo>
                  <a:pt x="0" y="2400300"/>
                </a:lnTo>
                <a:lnTo>
                  <a:pt x="0" y="2403449"/>
                </a:lnTo>
                <a:lnTo>
                  <a:pt x="9525" y="2403449"/>
                </a:lnTo>
                <a:lnTo>
                  <a:pt x="9525" y="2400300"/>
                </a:lnTo>
                <a:close/>
              </a:path>
              <a:path w="9525" h="3609975">
                <a:moveTo>
                  <a:pt x="9525" y="2343150"/>
                </a:moveTo>
                <a:lnTo>
                  <a:pt x="0" y="2343150"/>
                </a:lnTo>
                <a:lnTo>
                  <a:pt x="0" y="2352675"/>
                </a:lnTo>
                <a:lnTo>
                  <a:pt x="9525" y="2352675"/>
                </a:lnTo>
                <a:lnTo>
                  <a:pt x="9525" y="2343150"/>
                </a:lnTo>
                <a:close/>
              </a:path>
              <a:path w="9525" h="3609975">
                <a:moveTo>
                  <a:pt x="9525" y="2000250"/>
                </a:moveTo>
                <a:lnTo>
                  <a:pt x="0" y="2000250"/>
                </a:lnTo>
                <a:lnTo>
                  <a:pt x="0" y="2009775"/>
                </a:lnTo>
                <a:lnTo>
                  <a:pt x="9525" y="2009775"/>
                </a:lnTo>
                <a:lnTo>
                  <a:pt x="9525" y="2000250"/>
                </a:lnTo>
                <a:close/>
              </a:path>
              <a:path w="9525" h="3609975">
                <a:moveTo>
                  <a:pt x="9525" y="1944865"/>
                </a:moveTo>
                <a:lnTo>
                  <a:pt x="0" y="1944865"/>
                </a:lnTo>
                <a:lnTo>
                  <a:pt x="0" y="1952625"/>
                </a:lnTo>
                <a:lnTo>
                  <a:pt x="9525" y="1952625"/>
                </a:lnTo>
                <a:lnTo>
                  <a:pt x="9525" y="1944865"/>
                </a:lnTo>
                <a:close/>
              </a:path>
              <a:path w="9525" h="3609975">
                <a:moveTo>
                  <a:pt x="9525" y="1600200"/>
                </a:moveTo>
                <a:lnTo>
                  <a:pt x="0" y="1600200"/>
                </a:lnTo>
                <a:lnTo>
                  <a:pt x="0" y="1609725"/>
                </a:lnTo>
                <a:lnTo>
                  <a:pt x="9525" y="1609725"/>
                </a:lnTo>
                <a:lnTo>
                  <a:pt x="9525" y="1600200"/>
                </a:lnTo>
                <a:close/>
              </a:path>
              <a:path w="9525" h="3609975">
                <a:moveTo>
                  <a:pt x="9525" y="1257300"/>
                </a:moveTo>
                <a:lnTo>
                  <a:pt x="0" y="1257300"/>
                </a:lnTo>
                <a:lnTo>
                  <a:pt x="0" y="1266825"/>
                </a:lnTo>
                <a:lnTo>
                  <a:pt x="9525" y="1266825"/>
                </a:lnTo>
                <a:lnTo>
                  <a:pt x="9525" y="1257300"/>
                </a:lnTo>
                <a:close/>
              </a:path>
              <a:path w="9525" h="3609975">
                <a:moveTo>
                  <a:pt x="9525" y="1200150"/>
                </a:moveTo>
                <a:lnTo>
                  <a:pt x="0" y="1200150"/>
                </a:lnTo>
                <a:lnTo>
                  <a:pt x="0" y="1209675"/>
                </a:lnTo>
                <a:lnTo>
                  <a:pt x="9525" y="1209675"/>
                </a:lnTo>
                <a:lnTo>
                  <a:pt x="9525" y="1200150"/>
                </a:lnTo>
                <a:close/>
              </a:path>
              <a:path w="9525" h="3609975">
                <a:moveTo>
                  <a:pt x="9525" y="857250"/>
                </a:moveTo>
                <a:lnTo>
                  <a:pt x="0" y="857250"/>
                </a:lnTo>
                <a:lnTo>
                  <a:pt x="0" y="866775"/>
                </a:lnTo>
                <a:lnTo>
                  <a:pt x="9525" y="866775"/>
                </a:lnTo>
                <a:lnTo>
                  <a:pt x="9525" y="857250"/>
                </a:lnTo>
                <a:close/>
              </a:path>
              <a:path w="9525" h="3609975">
                <a:moveTo>
                  <a:pt x="9525" y="514350"/>
                </a:moveTo>
                <a:lnTo>
                  <a:pt x="0" y="514350"/>
                </a:lnTo>
                <a:lnTo>
                  <a:pt x="0" y="518299"/>
                </a:lnTo>
                <a:lnTo>
                  <a:pt x="9525" y="518299"/>
                </a:lnTo>
                <a:lnTo>
                  <a:pt x="9525" y="514350"/>
                </a:lnTo>
                <a:close/>
              </a:path>
              <a:path w="9525" h="3609975">
                <a:moveTo>
                  <a:pt x="9525" y="457200"/>
                </a:moveTo>
                <a:lnTo>
                  <a:pt x="0" y="457200"/>
                </a:lnTo>
                <a:lnTo>
                  <a:pt x="0" y="466725"/>
                </a:lnTo>
                <a:lnTo>
                  <a:pt x="9525" y="466725"/>
                </a:lnTo>
                <a:lnTo>
                  <a:pt x="9525" y="457200"/>
                </a:lnTo>
                <a:close/>
              </a:path>
              <a:path w="9525" h="3609975">
                <a:moveTo>
                  <a:pt x="9525" y="114300"/>
                </a:moveTo>
                <a:lnTo>
                  <a:pt x="0" y="114300"/>
                </a:lnTo>
                <a:lnTo>
                  <a:pt x="0" y="123825"/>
                </a:lnTo>
                <a:lnTo>
                  <a:pt x="9525" y="123825"/>
                </a:lnTo>
                <a:lnTo>
                  <a:pt x="9525" y="114300"/>
                </a:lnTo>
                <a:close/>
              </a:path>
              <a:path w="9525" h="3609975">
                <a:moveTo>
                  <a:pt x="9525" y="57150"/>
                </a:moveTo>
                <a:lnTo>
                  <a:pt x="0" y="57150"/>
                </a:lnTo>
                <a:lnTo>
                  <a:pt x="0" y="66675"/>
                </a:lnTo>
                <a:lnTo>
                  <a:pt x="9525" y="66675"/>
                </a:lnTo>
                <a:lnTo>
                  <a:pt x="9525" y="57150"/>
                </a:lnTo>
                <a:close/>
              </a:path>
              <a:path w="9525" h="3609975">
                <a:moveTo>
                  <a:pt x="9525" y="0"/>
                </a:moveTo>
                <a:lnTo>
                  <a:pt x="0" y="0"/>
                </a:lnTo>
                <a:lnTo>
                  <a:pt x="0" y="9525"/>
                </a:lnTo>
                <a:lnTo>
                  <a:pt x="9525" y="9525"/>
                </a:lnTo>
                <a:lnTo>
                  <a:pt x="9525" y="0"/>
                </a:lnTo>
                <a:close/>
              </a:path>
            </a:pathLst>
          </a:custGeom>
          <a:solidFill>
            <a:srgbClr val="FFFFFF"/>
          </a:solidFill>
        </p:spPr>
        <p:txBody>
          <a:bodyPr wrap="square" lIns="0" tIns="0" rIns="0" bIns="0" rtlCol="0"/>
          <a:lstStyle/>
          <a:p>
            <a:endParaRPr/>
          </a:p>
        </p:txBody>
      </p:sp>
      <p:sp>
        <p:nvSpPr>
          <p:cNvPr id="94" name="object 94"/>
          <p:cNvSpPr txBox="1"/>
          <p:nvPr/>
        </p:nvSpPr>
        <p:spPr>
          <a:xfrm>
            <a:off x="8809987" y="6559565"/>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0</a:t>
            </a:r>
            <a:endParaRPr sz="900">
              <a:latin typeface="Segoe UI"/>
              <a:cs typeface="Segoe UI"/>
            </a:endParaRPr>
          </a:p>
        </p:txBody>
      </p:sp>
      <p:sp>
        <p:nvSpPr>
          <p:cNvPr id="95" name="object 95"/>
          <p:cNvSpPr/>
          <p:nvPr/>
        </p:nvSpPr>
        <p:spPr>
          <a:xfrm>
            <a:off x="9950450" y="2933725"/>
            <a:ext cx="10160" cy="3609975"/>
          </a:xfrm>
          <a:custGeom>
            <a:avLst/>
            <a:gdLst/>
            <a:ahLst/>
            <a:cxnLst/>
            <a:rect l="l" t="t" r="r" b="b"/>
            <a:pathLst>
              <a:path w="10159" h="3609975">
                <a:moveTo>
                  <a:pt x="9537" y="3600450"/>
                </a:moveTo>
                <a:lnTo>
                  <a:pt x="0" y="3600450"/>
                </a:lnTo>
                <a:lnTo>
                  <a:pt x="0" y="3609975"/>
                </a:lnTo>
                <a:lnTo>
                  <a:pt x="9537" y="3609975"/>
                </a:lnTo>
                <a:lnTo>
                  <a:pt x="9537" y="3600450"/>
                </a:lnTo>
                <a:close/>
              </a:path>
              <a:path w="10159" h="3609975">
                <a:moveTo>
                  <a:pt x="9537" y="3543300"/>
                </a:moveTo>
                <a:lnTo>
                  <a:pt x="0" y="3543300"/>
                </a:lnTo>
                <a:lnTo>
                  <a:pt x="0" y="3552825"/>
                </a:lnTo>
                <a:lnTo>
                  <a:pt x="9537" y="3552825"/>
                </a:lnTo>
                <a:lnTo>
                  <a:pt x="9537" y="3543300"/>
                </a:lnTo>
                <a:close/>
              </a:path>
              <a:path w="10159" h="3609975">
                <a:moveTo>
                  <a:pt x="9537" y="3486150"/>
                </a:moveTo>
                <a:lnTo>
                  <a:pt x="0" y="3486150"/>
                </a:lnTo>
                <a:lnTo>
                  <a:pt x="0" y="3495675"/>
                </a:lnTo>
                <a:lnTo>
                  <a:pt x="9537" y="3495675"/>
                </a:lnTo>
                <a:lnTo>
                  <a:pt x="9537" y="3486150"/>
                </a:lnTo>
                <a:close/>
              </a:path>
              <a:path w="10159" h="3609975">
                <a:moveTo>
                  <a:pt x="9537" y="3429000"/>
                </a:moveTo>
                <a:lnTo>
                  <a:pt x="0" y="3429000"/>
                </a:lnTo>
                <a:lnTo>
                  <a:pt x="0" y="3438525"/>
                </a:lnTo>
                <a:lnTo>
                  <a:pt x="9537" y="3438525"/>
                </a:lnTo>
                <a:lnTo>
                  <a:pt x="9537" y="3429000"/>
                </a:lnTo>
                <a:close/>
              </a:path>
              <a:path w="10159" h="3609975">
                <a:moveTo>
                  <a:pt x="9537" y="3371850"/>
                </a:moveTo>
                <a:lnTo>
                  <a:pt x="0" y="3371850"/>
                </a:lnTo>
                <a:lnTo>
                  <a:pt x="0" y="3381375"/>
                </a:lnTo>
                <a:lnTo>
                  <a:pt x="9537" y="3381375"/>
                </a:lnTo>
                <a:lnTo>
                  <a:pt x="9537" y="3371850"/>
                </a:lnTo>
                <a:close/>
              </a:path>
              <a:path w="10159" h="3609975">
                <a:moveTo>
                  <a:pt x="9537" y="3314700"/>
                </a:moveTo>
                <a:lnTo>
                  <a:pt x="0" y="3314700"/>
                </a:lnTo>
                <a:lnTo>
                  <a:pt x="0" y="3324225"/>
                </a:lnTo>
                <a:lnTo>
                  <a:pt x="9537" y="3324225"/>
                </a:lnTo>
                <a:lnTo>
                  <a:pt x="9537" y="3314700"/>
                </a:lnTo>
                <a:close/>
              </a:path>
              <a:path w="10159" h="3609975">
                <a:moveTo>
                  <a:pt x="9537" y="3257550"/>
                </a:moveTo>
                <a:lnTo>
                  <a:pt x="0" y="3257550"/>
                </a:lnTo>
                <a:lnTo>
                  <a:pt x="0" y="3267075"/>
                </a:lnTo>
                <a:lnTo>
                  <a:pt x="9537" y="3267075"/>
                </a:lnTo>
                <a:lnTo>
                  <a:pt x="9537" y="3257550"/>
                </a:lnTo>
                <a:close/>
              </a:path>
              <a:path w="10159" h="3609975">
                <a:moveTo>
                  <a:pt x="9537" y="3200400"/>
                </a:moveTo>
                <a:lnTo>
                  <a:pt x="0" y="3200400"/>
                </a:lnTo>
                <a:lnTo>
                  <a:pt x="0" y="3209925"/>
                </a:lnTo>
                <a:lnTo>
                  <a:pt x="9537" y="3209925"/>
                </a:lnTo>
                <a:lnTo>
                  <a:pt x="9537" y="3200400"/>
                </a:lnTo>
                <a:close/>
              </a:path>
              <a:path w="10159" h="3609975">
                <a:moveTo>
                  <a:pt x="9537" y="3143250"/>
                </a:moveTo>
                <a:lnTo>
                  <a:pt x="0" y="3143250"/>
                </a:lnTo>
                <a:lnTo>
                  <a:pt x="0" y="3152775"/>
                </a:lnTo>
                <a:lnTo>
                  <a:pt x="9537" y="3152775"/>
                </a:lnTo>
                <a:lnTo>
                  <a:pt x="9537" y="3143250"/>
                </a:lnTo>
                <a:close/>
              </a:path>
              <a:path w="10159" h="3609975">
                <a:moveTo>
                  <a:pt x="9537" y="3086100"/>
                </a:moveTo>
                <a:lnTo>
                  <a:pt x="0" y="3086100"/>
                </a:lnTo>
                <a:lnTo>
                  <a:pt x="0" y="3095625"/>
                </a:lnTo>
                <a:lnTo>
                  <a:pt x="9537" y="3095625"/>
                </a:lnTo>
                <a:lnTo>
                  <a:pt x="9537" y="3086100"/>
                </a:lnTo>
                <a:close/>
              </a:path>
              <a:path w="10159" h="3609975">
                <a:moveTo>
                  <a:pt x="9537" y="3028950"/>
                </a:moveTo>
                <a:lnTo>
                  <a:pt x="0" y="3028950"/>
                </a:lnTo>
                <a:lnTo>
                  <a:pt x="0" y="3038475"/>
                </a:lnTo>
                <a:lnTo>
                  <a:pt x="9537" y="3038475"/>
                </a:lnTo>
                <a:lnTo>
                  <a:pt x="9537" y="3028950"/>
                </a:lnTo>
                <a:close/>
              </a:path>
              <a:path w="10159" h="3609975">
                <a:moveTo>
                  <a:pt x="9537" y="2971800"/>
                </a:moveTo>
                <a:lnTo>
                  <a:pt x="0" y="2971800"/>
                </a:lnTo>
                <a:lnTo>
                  <a:pt x="0" y="2981325"/>
                </a:lnTo>
                <a:lnTo>
                  <a:pt x="9537" y="2981325"/>
                </a:lnTo>
                <a:lnTo>
                  <a:pt x="9537" y="2971800"/>
                </a:lnTo>
                <a:close/>
              </a:path>
              <a:path w="10159" h="3609975">
                <a:moveTo>
                  <a:pt x="9537" y="2914650"/>
                </a:moveTo>
                <a:lnTo>
                  <a:pt x="0" y="2914650"/>
                </a:lnTo>
                <a:lnTo>
                  <a:pt x="0" y="2924175"/>
                </a:lnTo>
                <a:lnTo>
                  <a:pt x="9537" y="2924175"/>
                </a:lnTo>
                <a:lnTo>
                  <a:pt x="9537" y="2914650"/>
                </a:lnTo>
                <a:close/>
              </a:path>
              <a:path w="10159" h="3609975">
                <a:moveTo>
                  <a:pt x="9537" y="2857500"/>
                </a:moveTo>
                <a:lnTo>
                  <a:pt x="0" y="2857500"/>
                </a:lnTo>
                <a:lnTo>
                  <a:pt x="0" y="2867025"/>
                </a:lnTo>
                <a:lnTo>
                  <a:pt x="9537" y="2867025"/>
                </a:lnTo>
                <a:lnTo>
                  <a:pt x="9537" y="2857500"/>
                </a:lnTo>
                <a:close/>
              </a:path>
              <a:path w="10159" h="3609975">
                <a:moveTo>
                  <a:pt x="9537" y="2800350"/>
                </a:moveTo>
                <a:lnTo>
                  <a:pt x="0" y="2800350"/>
                </a:lnTo>
                <a:lnTo>
                  <a:pt x="0" y="2809875"/>
                </a:lnTo>
                <a:lnTo>
                  <a:pt x="9537" y="2809875"/>
                </a:lnTo>
                <a:lnTo>
                  <a:pt x="9537" y="2800350"/>
                </a:lnTo>
                <a:close/>
              </a:path>
              <a:path w="10159" h="3609975">
                <a:moveTo>
                  <a:pt x="9537" y="2743200"/>
                </a:moveTo>
                <a:lnTo>
                  <a:pt x="0" y="2743200"/>
                </a:lnTo>
                <a:lnTo>
                  <a:pt x="0" y="2752725"/>
                </a:lnTo>
                <a:lnTo>
                  <a:pt x="9537" y="2752725"/>
                </a:lnTo>
                <a:lnTo>
                  <a:pt x="9537" y="2743200"/>
                </a:lnTo>
                <a:close/>
              </a:path>
              <a:path w="10159" h="3609975">
                <a:moveTo>
                  <a:pt x="9537" y="2686050"/>
                </a:moveTo>
                <a:lnTo>
                  <a:pt x="0" y="2686050"/>
                </a:lnTo>
                <a:lnTo>
                  <a:pt x="0" y="2695575"/>
                </a:lnTo>
                <a:lnTo>
                  <a:pt x="9537" y="2695575"/>
                </a:lnTo>
                <a:lnTo>
                  <a:pt x="9537" y="2686050"/>
                </a:lnTo>
                <a:close/>
              </a:path>
              <a:path w="10159" h="3609975">
                <a:moveTo>
                  <a:pt x="9537" y="2628900"/>
                </a:moveTo>
                <a:lnTo>
                  <a:pt x="0" y="2628900"/>
                </a:lnTo>
                <a:lnTo>
                  <a:pt x="0" y="2638425"/>
                </a:lnTo>
                <a:lnTo>
                  <a:pt x="9537" y="2638425"/>
                </a:lnTo>
                <a:lnTo>
                  <a:pt x="9537" y="2628900"/>
                </a:lnTo>
                <a:close/>
              </a:path>
              <a:path w="10159" h="3609975">
                <a:moveTo>
                  <a:pt x="9537" y="2571750"/>
                </a:moveTo>
                <a:lnTo>
                  <a:pt x="0" y="2571750"/>
                </a:lnTo>
                <a:lnTo>
                  <a:pt x="0" y="2581275"/>
                </a:lnTo>
                <a:lnTo>
                  <a:pt x="9537" y="2581275"/>
                </a:lnTo>
                <a:lnTo>
                  <a:pt x="9537" y="2571750"/>
                </a:lnTo>
                <a:close/>
              </a:path>
              <a:path w="10159" h="3609975">
                <a:moveTo>
                  <a:pt x="9537" y="2514600"/>
                </a:moveTo>
                <a:lnTo>
                  <a:pt x="0" y="2514600"/>
                </a:lnTo>
                <a:lnTo>
                  <a:pt x="0" y="2524125"/>
                </a:lnTo>
                <a:lnTo>
                  <a:pt x="9537" y="2524125"/>
                </a:lnTo>
                <a:lnTo>
                  <a:pt x="9537" y="2514600"/>
                </a:lnTo>
                <a:close/>
              </a:path>
              <a:path w="10159" h="3609975">
                <a:moveTo>
                  <a:pt x="9537" y="2457450"/>
                </a:moveTo>
                <a:lnTo>
                  <a:pt x="0" y="2457450"/>
                </a:lnTo>
                <a:lnTo>
                  <a:pt x="0" y="2466975"/>
                </a:lnTo>
                <a:lnTo>
                  <a:pt x="9537" y="2466975"/>
                </a:lnTo>
                <a:lnTo>
                  <a:pt x="9537" y="2457450"/>
                </a:lnTo>
                <a:close/>
              </a:path>
              <a:path w="10159" h="3609975">
                <a:moveTo>
                  <a:pt x="9537" y="2400300"/>
                </a:moveTo>
                <a:lnTo>
                  <a:pt x="0" y="2400300"/>
                </a:lnTo>
                <a:lnTo>
                  <a:pt x="0" y="2409825"/>
                </a:lnTo>
                <a:lnTo>
                  <a:pt x="9537" y="2409825"/>
                </a:lnTo>
                <a:lnTo>
                  <a:pt x="9537" y="2400300"/>
                </a:lnTo>
                <a:close/>
              </a:path>
              <a:path w="10159" h="3609975">
                <a:moveTo>
                  <a:pt x="9537" y="2343150"/>
                </a:moveTo>
                <a:lnTo>
                  <a:pt x="0" y="2343150"/>
                </a:lnTo>
                <a:lnTo>
                  <a:pt x="0" y="2352675"/>
                </a:lnTo>
                <a:lnTo>
                  <a:pt x="9537" y="2352675"/>
                </a:lnTo>
                <a:lnTo>
                  <a:pt x="9537" y="2343150"/>
                </a:lnTo>
                <a:close/>
              </a:path>
              <a:path w="10159" h="3609975">
                <a:moveTo>
                  <a:pt x="9537" y="2286000"/>
                </a:moveTo>
                <a:lnTo>
                  <a:pt x="0" y="2286000"/>
                </a:lnTo>
                <a:lnTo>
                  <a:pt x="0" y="2295525"/>
                </a:lnTo>
                <a:lnTo>
                  <a:pt x="9537" y="2295525"/>
                </a:lnTo>
                <a:lnTo>
                  <a:pt x="9537" y="2286000"/>
                </a:lnTo>
                <a:close/>
              </a:path>
              <a:path w="10159" h="3609975">
                <a:moveTo>
                  <a:pt x="9537" y="2228850"/>
                </a:moveTo>
                <a:lnTo>
                  <a:pt x="0" y="2228850"/>
                </a:lnTo>
                <a:lnTo>
                  <a:pt x="0" y="2238375"/>
                </a:lnTo>
                <a:lnTo>
                  <a:pt x="9537" y="2238375"/>
                </a:lnTo>
                <a:lnTo>
                  <a:pt x="9537" y="2228850"/>
                </a:lnTo>
                <a:close/>
              </a:path>
              <a:path w="10159" h="3609975">
                <a:moveTo>
                  <a:pt x="9537" y="2171700"/>
                </a:moveTo>
                <a:lnTo>
                  <a:pt x="0" y="2171700"/>
                </a:lnTo>
                <a:lnTo>
                  <a:pt x="0" y="2181225"/>
                </a:lnTo>
                <a:lnTo>
                  <a:pt x="9537" y="2181225"/>
                </a:lnTo>
                <a:lnTo>
                  <a:pt x="9537" y="2171700"/>
                </a:lnTo>
                <a:close/>
              </a:path>
              <a:path w="10159" h="3609975">
                <a:moveTo>
                  <a:pt x="9537" y="2114550"/>
                </a:moveTo>
                <a:lnTo>
                  <a:pt x="0" y="2114550"/>
                </a:lnTo>
                <a:lnTo>
                  <a:pt x="0" y="2124075"/>
                </a:lnTo>
                <a:lnTo>
                  <a:pt x="9537" y="2124075"/>
                </a:lnTo>
                <a:lnTo>
                  <a:pt x="9537" y="2114550"/>
                </a:lnTo>
                <a:close/>
              </a:path>
              <a:path w="10159" h="3609975">
                <a:moveTo>
                  <a:pt x="9537" y="2057400"/>
                </a:moveTo>
                <a:lnTo>
                  <a:pt x="0" y="2057400"/>
                </a:lnTo>
                <a:lnTo>
                  <a:pt x="0" y="2066925"/>
                </a:lnTo>
                <a:lnTo>
                  <a:pt x="9537" y="2066925"/>
                </a:lnTo>
                <a:lnTo>
                  <a:pt x="9537" y="2057400"/>
                </a:lnTo>
                <a:close/>
              </a:path>
              <a:path w="10159" h="3609975">
                <a:moveTo>
                  <a:pt x="9537" y="2000250"/>
                </a:moveTo>
                <a:lnTo>
                  <a:pt x="0" y="2000250"/>
                </a:lnTo>
                <a:lnTo>
                  <a:pt x="0" y="2009775"/>
                </a:lnTo>
                <a:lnTo>
                  <a:pt x="9537" y="2009775"/>
                </a:lnTo>
                <a:lnTo>
                  <a:pt x="9537" y="2000250"/>
                </a:lnTo>
                <a:close/>
              </a:path>
              <a:path w="10159" h="3609975">
                <a:moveTo>
                  <a:pt x="9537" y="1943100"/>
                </a:moveTo>
                <a:lnTo>
                  <a:pt x="0" y="1943100"/>
                </a:lnTo>
                <a:lnTo>
                  <a:pt x="0" y="1952625"/>
                </a:lnTo>
                <a:lnTo>
                  <a:pt x="9537" y="1952625"/>
                </a:lnTo>
                <a:lnTo>
                  <a:pt x="9537" y="1943100"/>
                </a:lnTo>
                <a:close/>
              </a:path>
              <a:path w="10159" h="3609975">
                <a:moveTo>
                  <a:pt x="9537" y="1885950"/>
                </a:moveTo>
                <a:lnTo>
                  <a:pt x="0" y="1885950"/>
                </a:lnTo>
                <a:lnTo>
                  <a:pt x="0" y="1895475"/>
                </a:lnTo>
                <a:lnTo>
                  <a:pt x="9537" y="1895475"/>
                </a:lnTo>
                <a:lnTo>
                  <a:pt x="9537" y="1885950"/>
                </a:lnTo>
                <a:close/>
              </a:path>
              <a:path w="10159" h="3609975">
                <a:moveTo>
                  <a:pt x="9537" y="1828800"/>
                </a:moveTo>
                <a:lnTo>
                  <a:pt x="0" y="1828800"/>
                </a:lnTo>
                <a:lnTo>
                  <a:pt x="0" y="1838325"/>
                </a:lnTo>
                <a:lnTo>
                  <a:pt x="9537" y="1838325"/>
                </a:lnTo>
                <a:lnTo>
                  <a:pt x="9537" y="1828800"/>
                </a:lnTo>
                <a:close/>
              </a:path>
              <a:path w="10159" h="3609975">
                <a:moveTo>
                  <a:pt x="9537" y="1771650"/>
                </a:moveTo>
                <a:lnTo>
                  <a:pt x="0" y="1771650"/>
                </a:lnTo>
                <a:lnTo>
                  <a:pt x="0" y="1781175"/>
                </a:lnTo>
                <a:lnTo>
                  <a:pt x="9537" y="1781175"/>
                </a:lnTo>
                <a:lnTo>
                  <a:pt x="9537" y="1771650"/>
                </a:lnTo>
                <a:close/>
              </a:path>
              <a:path w="10159" h="3609975">
                <a:moveTo>
                  <a:pt x="9537" y="1714500"/>
                </a:moveTo>
                <a:lnTo>
                  <a:pt x="0" y="1714500"/>
                </a:lnTo>
                <a:lnTo>
                  <a:pt x="0" y="1724025"/>
                </a:lnTo>
                <a:lnTo>
                  <a:pt x="9537" y="1724025"/>
                </a:lnTo>
                <a:lnTo>
                  <a:pt x="9537" y="1714500"/>
                </a:lnTo>
                <a:close/>
              </a:path>
              <a:path w="10159" h="3609975">
                <a:moveTo>
                  <a:pt x="9537" y="1657350"/>
                </a:moveTo>
                <a:lnTo>
                  <a:pt x="0" y="1657350"/>
                </a:lnTo>
                <a:lnTo>
                  <a:pt x="0" y="1666875"/>
                </a:lnTo>
                <a:lnTo>
                  <a:pt x="9537" y="1666875"/>
                </a:lnTo>
                <a:lnTo>
                  <a:pt x="9537" y="1657350"/>
                </a:lnTo>
                <a:close/>
              </a:path>
              <a:path w="10159" h="3609975">
                <a:moveTo>
                  <a:pt x="9537" y="1600200"/>
                </a:moveTo>
                <a:lnTo>
                  <a:pt x="0" y="1600200"/>
                </a:lnTo>
                <a:lnTo>
                  <a:pt x="0" y="1609725"/>
                </a:lnTo>
                <a:lnTo>
                  <a:pt x="9537" y="1609725"/>
                </a:lnTo>
                <a:lnTo>
                  <a:pt x="9537" y="1600200"/>
                </a:lnTo>
                <a:close/>
              </a:path>
              <a:path w="10159" h="3609975">
                <a:moveTo>
                  <a:pt x="9537" y="1257300"/>
                </a:moveTo>
                <a:lnTo>
                  <a:pt x="0" y="1257300"/>
                </a:lnTo>
                <a:lnTo>
                  <a:pt x="0" y="1266825"/>
                </a:lnTo>
                <a:lnTo>
                  <a:pt x="9537" y="1266825"/>
                </a:lnTo>
                <a:lnTo>
                  <a:pt x="9537" y="1257300"/>
                </a:lnTo>
                <a:close/>
              </a:path>
              <a:path w="10159" h="3609975">
                <a:moveTo>
                  <a:pt x="9537" y="1200150"/>
                </a:moveTo>
                <a:lnTo>
                  <a:pt x="0" y="1200150"/>
                </a:lnTo>
                <a:lnTo>
                  <a:pt x="0" y="1209675"/>
                </a:lnTo>
                <a:lnTo>
                  <a:pt x="9537" y="1209675"/>
                </a:lnTo>
                <a:lnTo>
                  <a:pt x="9537" y="1200150"/>
                </a:lnTo>
                <a:close/>
              </a:path>
              <a:path w="10159" h="3609975">
                <a:moveTo>
                  <a:pt x="9537" y="857250"/>
                </a:moveTo>
                <a:lnTo>
                  <a:pt x="0" y="857250"/>
                </a:lnTo>
                <a:lnTo>
                  <a:pt x="0" y="866775"/>
                </a:lnTo>
                <a:lnTo>
                  <a:pt x="9537" y="866775"/>
                </a:lnTo>
                <a:lnTo>
                  <a:pt x="9537" y="857250"/>
                </a:lnTo>
                <a:close/>
              </a:path>
              <a:path w="10159" h="3609975">
                <a:moveTo>
                  <a:pt x="9537" y="514350"/>
                </a:moveTo>
                <a:lnTo>
                  <a:pt x="0" y="514350"/>
                </a:lnTo>
                <a:lnTo>
                  <a:pt x="0" y="518299"/>
                </a:lnTo>
                <a:lnTo>
                  <a:pt x="9537" y="518299"/>
                </a:lnTo>
                <a:lnTo>
                  <a:pt x="9537" y="514350"/>
                </a:lnTo>
                <a:close/>
              </a:path>
              <a:path w="10159" h="3609975">
                <a:moveTo>
                  <a:pt x="9537" y="457200"/>
                </a:moveTo>
                <a:lnTo>
                  <a:pt x="0" y="457200"/>
                </a:lnTo>
                <a:lnTo>
                  <a:pt x="0" y="466725"/>
                </a:lnTo>
                <a:lnTo>
                  <a:pt x="9537" y="466725"/>
                </a:lnTo>
                <a:lnTo>
                  <a:pt x="9537" y="457200"/>
                </a:lnTo>
                <a:close/>
              </a:path>
              <a:path w="10159" h="3609975">
                <a:moveTo>
                  <a:pt x="9537" y="114300"/>
                </a:moveTo>
                <a:lnTo>
                  <a:pt x="0" y="114300"/>
                </a:lnTo>
                <a:lnTo>
                  <a:pt x="0" y="123825"/>
                </a:lnTo>
                <a:lnTo>
                  <a:pt x="9537" y="123825"/>
                </a:lnTo>
                <a:lnTo>
                  <a:pt x="9537" y="114300"/>
                </a:lnTo>
                <a:close/>
              </a:path>
              <a:path w="10159" h="3609975">
                <a:moveTo>
                  <a:pt x="9537" y="57150"/>
                </a:moveTo>
                <a:lnTo>
                  <a:pt x="0" y="57150"/>
                </a:lnTo>
                <a:lnTo>
                  <a:pt x="0" y="66675"/>
                </a:lnTo>
                <a:lnTo>
                  <a:pt x="9537" y="66675"/>
                </a:lnTo>
                <a:lnTo>
                  <a:pt x="9537" y="57150"/>
                </a:lnTo>
                <a:close/>
              </a:path>
              <a:path w="10159" h="3609975">
                <a:moveTo>
                  <a:pt x="9537" y="0"/>
                </a:moveTo>
                <a:lnTo>
                  <a:pt x="0" y="0"/>
                </a:lnTo>
                <a:lnTo>
                  <a:pt x="0" y="9525"/>
                </a:lnTo>
                <a:lnTo>
                  <a:pt x="9537" y="9525"/>
                </a:lnTo>
                <a:lnTo>
                  <a:pt x="9537" y="0"/>
                </a:lnTo>
                <a:close/>
              </a:path>
            </a:pathLst>
          </a:custGeom>
          <a:solidFill>
            <a:srgbClr val="FFFFFF"/>
          </a:solidFill>
        </p:spPr>
        <p:txBody>
          <a:bodyPr wrap="square" lIns="0" tIns="0" rIns="0" bIns="0" rtlCol="0"/>
          <a:lstStyle/>
          <a:p>
            <a:endParaRPr/>
          </a:p>
        </p:txBody>
      </p:sp>
      <p:sp>
        <p:nvSpPr>
          <p:cNvPr id="96" name="object 96"/>
          <p:cNvSpPr txBox="1"/>
          <p:nvPr/>
        </p:nvSpPr>
        <p:spPr>
          <a:xfrm>
            <a:off x="9911717" y="6559565"/>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1</a:t>
            </a:r>
            <a:endParaRPr sz="900">
              <a:latin typeface="Segoe UI"/>
              <a:cs typeface="Segoe UI"/>
            </a:endParaRPr>
          </a:p>
        </p:txBody>
      </p:sp>
      <p:sp>
        <p:nvSpPr>
          <p:cNvPr id="97" name="object 97"/>
          <p:cNvSpPr/>
          <p:nvPr/>
        </p:nvSpPr>
        <p:spPr>
          <a:xfrm>
            <a:off x="11052150" y="2933725"/>
            <a:ext cx="10160" cy="3609975"/>
          </a:xfrm>
          <a:custGeom>
            <a:avLst/>
            <a:gdLst/>
            <a:ahLst/>
            <a:cxnLst/>
            <a:rect l="l" t="t" r="r" b="b"/>
            <a:pathLst>
              <a:path w="10159" h="3609975">
                <a:moveTo>
                  <a:pt x="9537" y="3600450"/>
                </a:moveTo>
                <a:lnTo>
                  <a:pt x="0" y="3600450"/>
                </a:lnTo>
                <a:lnTo>
                  <a:pt x="0" y="3609975"/>
                </a:lnTo>
                <a:lnTo>
                  <a:pt x="9537" y="3609975"/>
                </a:lnTo>
                <a:lnTo>
                  <a:pt x="9537" y="3600450"/>
                </a:lnTo>
                <a:close/>
              </a:path>
              <a:path w="10159" h="3609975">
                <a:moveTo>
                  <a:pt x="9537" y="3543300"/>
                </a:moveTo>
                <a:lnTo>
                  <a:pt x="0" y="3543300"/>
                </a:lnTo>
                <a:lnTo>
                  <a:pt x="0" y="3552825"/>
                </a:lnTo>
                <a:lnTo>
                  <a:pt x="9537" y="3552825"/>
                </a:lnTo>
                <a:lnTo>
                  <a:pt x="9537" y="3543300"/>
                </a:lnTo>
                <a:close/>
              </a:path>
              <a:path w="10159" h="3609975">
                <a:moveTo>
                  <a:pt x="9537" y="3486150"/>
                </a:moveTo>
                <a:lnTo>
                  <a:pt x="0" y="3486150"/>
                </a:lnTo>
                <a:lnTo>
                  <a:pt x="0" y="3495675"/>
                </a:lnTo>
                <a:lnTo>
                  <a:pt x="9537" y="3495675"/>
                </a:lnTo>
                <a:lnTo>
                  <a:pt x="9537" y="3486150"/>
                </a:lnTo>
                <a:close/>
              </a:path>
              <a:path w="10159" h="3609975">
                <a:moveTo>
                  <a:pt x="9537" y="3429000"/>
                </a:moveTo>
                <a:lnTo>
                  <a:pt x="0" y="3429000"/>
                </a:lnTo>
                <a:lnTo>
                  <a:pt x="0" y="3438525"/>
                </a:lnTo>
                <a:lnTo>
                  <a:pt x="9537" y="3438525"/>
                </a:lnTo>
                <a:lnTo>
                  <a:pt x="9537" y="3429000"/>
                </a:lnTo>
                <a:close/>
              </a:path>
              <a:path w="10159" h="3609975">
                <a:moveTo>
                  <a:pt x="9537" y="3371850"/>
                </a:moveTo>
                <a:lnTo>
                  <a:pt x="0" y="3371850"/>
                </a:lnTo>
                <a:lnTo>
                  <a:pt x="0" y="3381375"/>
                </a:lnTo>
                <a:lnTo>
                  <a:pt x="9537" y="3381375"/>
                </a:lnTo>
                <a:lnTo>
                  <a:pt x="9537" y="3371850"/>
                </a:lnTo>
                <a:close/>
              </a:path>
              <a:path w="10159" h="3609975">
                <a:moveTo>
                  <a:pt x="9537" y="3314700"/>
                </a:moveTo>
                <a:lnTo>
                  <a:pt x="0" y="3314700"/>
                </a:lnTo>
                <a:lnTo>
                  <a:pt x="0" y="3324225"/>
                </a:lnTo>
                <a:lnTo>
                  <a:pt x="9537" y="3324225"/>
                </a:lnTo>
                <a:lnTo>
                  <a:pt x="9537" y="3314700"/>
                </a:lnTo>
                <a:close/>
              </a:path>
              <a:path w="10159" h="3609975">
                <a:moveTo>
                  <a:pt x="9537" y="3257550"/>
                </a:moveTo>
                <a:lnTo>
                  <a:pt x="0" y="3257550"/>
                </a:lnTo>
                <a:lnTo>
                  <a:pt x="0" y="3267075"/>
                </a:lnTo>
                <a:lnTo>
                  <a:pt x="9537" y="3267075"/>
                </a:lnTo>
                <a:lnTo>
                  <a:pt x="9537" y="3257550"/>
                </a:lnTo>
                <a:close/>
              </a:path>
              <a:path w="10159" h="3609975">
                <a:moveTo>
                  <a:pt x="9537" y="3200400"/>
                </a:moveTo>
                <a:lnTo>
                  <a:pt x="0" y="3200400"/>
                </a:lnTo>
                <a:lnTo>
                  <a:pt x="0" y="3209925"/>
                </a:lnTo>
                <a:lnTo>
                  <a:pt x="9537" y="3209925"/>
                </a:lnTo>
                <a:lnTo>
                  <a:pt x="9537" y="3200400"/>
                </a:lnTo>
                <a:close/>
              </a:path>
              <a:path w="10159" h="3609975">
                <a:moveTo>
                  <a:pt x="9537" y="3143250"/>
                </a:moveTo>
                <a:lnTo>
                  <a:pt x="0" y="3143250"/>
                </a:lnTo>
                <a:lnTo>
                  <a:pt x="0" y="3152775"/>
                </a:lnTo>
                <a:lnTo>
                  <a:pt x="9537" y="3152775"/>
                </a:lnTo>
                <a:lnTo>
                  <a:pt x="9537" y="3143250"/>
                </a:lnTo>
                <a:close/>
              </a:path>
              <a:path w="10159" h="3609975">
                <a:moveTo>
                  <a:pt x="9537" y="3086100"/>
                </a:moveTo>
                <a:lnTo>
                  <a:pt x="0" y="3086100"/>
                </a:lnTo>
                <a:lnTo>
                  <a:pt x="0" y="3095625"/>
                </a:lnTo>
                <a:lnTo>
                  <a:pt x="9537" y="3095625"/>
                </a:lnTo>
                <a:lnTo>
                  <a:pt x="9537" y="3086100"/>
                </a:lnTo>
                <a:close/>
              </a:path>
              <a:path w="10159" h="3609975">
                <a:moveTo>
                  <a:pt x="9537" y="3028950"/>
                </a:moveTo>
                <a:lnTo>
                  <a:pt x="0" y="3028950"/>
                </a:lnTo>
                <a:lnTo>
                  <a:pt x="0" y="3038475"/>
                </a:lnTo>
                <a:lnTo>
                  <a:pt x="9537" y="3038475"/>
                </a:lnTo>
                <a:lnTo>
                  <a:pt x="9537" y="3028950"/>
                </a:lnTo>
                <a:close/>
              </a:path>
              <a:path w="10159" h="3609975">
                <a:moveTo>
                  <a:pt x="9537" y="2971800"/>
                </a:moveTo>
                <a:lnTo>
                  <a:pt x="0" y="2971800"/>
                </a:lnTo>
                <a:lnTo>
                  <a:pt x="0" y="2981325"/>
                </a:lnTo>
                <a:lnTo>
                  <a:pt x="9537" y="2981325"/>
                </a:lnTo>
                <a:lnTo>
                  <a:pt x="9537" y="2971800"/>
                </a:lnTo>
                <a:close/>
              </a:path>
              <a:path w="10159" h="3609975">
                <a:moveTo>
                  <a:pt x="9537" y="2914650"/>
                </a:moveTo>
                <a:lnTo>
                  <a:pt x="0" y="2914650"/>
                </a:lnTo>
                <a:lnTo>
                  <a:pt x="0" y="2924175"/>
                </a:lnTo>
                <a:lnTo>
                  <a:pt x="9537" y="2924175"/>
                </a:lnTo>
                <a:lnTo>
                  <a:pt x="9537" y="2914650"/>
                </a:lnTo>
                <a:close/>
              </a:path>
              <a:path w="10159" h="3609975">
                <a:moveTo>
                  <a:pt x="9537" y="2857500"/>
                </a:moveTo>
                <a:lnTo>
                  <a:pt x="0" y="2857500"/>
                </a:lnTo>
                <a:lnTo>
                  <a:pt x="0" y="2867025"/>
                </a:lnTo>
                <a:lnTo>
                  <a:pt x="9537" y="2867025"/>
                </a:lnTo>
                <a:lnTo>
                  <a:pt x="9537" y="2857500"/>
                </a:lnTo>
                <a:close/>
              </a:path>
              <a:path w="10159" h="3609975">
                <a:moveTo>
                  <a:pt x="9537" y="2800350"/>
                </a:moveTo>
                <a:lnTo>
                  <a:pt x="0" y="2800350"/>
                </a:lnTo>
                <a:lnTo>
                  <a:pt x="0" y="2809875"/>
                </a:lnTo>
                <a:lnTo>
                  <a:pt x="9537" y="2809875"/>
                </a:lnTo>
                <a:lnTo>
                  <a:pt x="9537" y="2800350"/>
                </a:lnTo>
                <a:close/>
              </a:path>
              <a:path w="10159" h="3609975">
                <a:moveTo>
                  <a:pt x="9537" y="2743200"/>
                </a:moveTo>
                <a:lnTo>
                  <a:pt x="0" y="2743200"/>
                </a:lnTo>
                <a:lnTo>
                  <a:pt x="0" y="2752725"/>
                </a:lnTo>
                <a:lnTo>
                  <a:pt x="9537" y="2752725"/>
                </a:lnTo>
                <a:lnTo>
                  <a:pt x="9537" y="2743200"/>
                </a:lnTo>
                <a:close/>
              </a:path>
              <a:path w="10159" h="3609975">
                <a:moveTo>
                  <a:pt x="9537" y="2686050"/>
                </a:moveTo>
                <a:lnTo>
                  <a:pt x="0" y="2686050"/>
                </a:lnTo>
                <a:lnTo>
                  <a:pt x="0" y="2695575"/>
                </a:lnTo>
                <a:lnTo>
                  <a:pt x="9537" y="2695575"/>
                </a:lnTo>
                <a:lnTo>
                  <a:pt x="9537" y="2686050"/>
                </a:lnTo>
                <a:close/>
              </a:path>
              <a:path w="10159" h="3609975">
                <a:moveTo>
                  <a:pt x="9537" y="2628900"/>
                </a:moveTo>
                <a:lnTo>
                  <a:pt x="0" y="2628900"/>
                </a:lnTo>
                <a:lnTo>
                  <a:pt x="0" y="2638425"/>
                </a:lnTo>
                <a:lnTo>
                  <a:pt x="9537" y="2638425"/>
                </a:lnTo>
                <a:lnTo>
                  <a:pt x="9537" y="2628900"/>
                </a:lnTo>
                <a:close/>
              </a:path>
              <a:path w="10159" h="3609975">
                <a:moveTo>
                  <a:pt x="9537" y="2571750"/>
                </a:moveTo>
                <a:lnTo>
                  <a:pt x="0" y="2571750"/>
                </a:lnTo>
                <a:lnTo>
                  <a:pt x="0" y="2581275"/>
                </a:lnTo>
                <a:lnTo>
                  <a:pt x="9537" y="2581275"/>
                </a:lnTo>
                <a:lnTo>
                  <a:pt x="9537" y="2571750"/>
                </a:lnTo>
                <a:close/>
              </a:path>
              <a:path w="10159" h="3609975">
                <a:moveTo>
                  <a:pt x="9537" y="2514600"/>
                </a:moveTo>
                <a:lnTo>
                  <a:pt x="0" y="2514600"/>
                </a:lnTo>
                <a:lnTo>
                  <a:pt x="0" y="2524125"/>
                </a:lnTo>
                <a:lnTo>
                  <a:pt x="9537" y="2524125"/>
                </a:lnTo>
                <a:lnTo>
                  <a:pt x="9537" y="2514600"/>
                </a:lnTo>
                <a:close/>
              </a:path>
              <a:path w="10159" h="3609975">
                <a:moveTo>
                  <a:pt x="9537" y="2457450"/>
                </a:moveTo>
                <a:lnTo>
                  <a:pt x="0" y="2457450"/>
                </a:lnTo>
                <a:lnTo>
                  <a:pt x="0" y="2466975"/>
                </a:lnTo>
                <a:lnTo>
                  <a:pt x="9537" y="2466975"/>
                </a:lnTo>
                <a:lnTo>
                  <a:pt x="9537" y="2457450"/>
                </a:lnTo>
                <a:close/>
              </a:path>
              <a:path w="10159" h="3609975">
                <a:moveTo>
                  <a:pt x="9537" y="2400300"/>
                </a:moveTo>
                <a:lnTo>
                  <a:pt x="0" y="2400300"/>
                </a:lnTo>
                <a:lnTo>
                  <a:pt x="0" y="2409825"/>
                </a:lnTo>
                <a:lnTo>
                  <a:pt x="9537" y="2409825"/>
                </a:lnTo>
                <a:lnTo>
                  <a:pt x="9537" y="2400300"/>
                </a:lnTo>
                <a:close/>
              </a:path>
              <a:path w="10159" h="3609975">
                <a:moveTo>
                  <a:pt x="9537" y="2343150"/>
                </a:moveTo>
                <a:lnTo>
                  <a:pt x="0" y="2343150"/>
                </a:lnTo>
                <a:lnTo>
                  <a:pt x="0" y="2352675"/>
                </a:lnTo>
                <a:lnTo>
                  <a:pt x="9537" y="2352675"/>
                </a:lnTo>
                <a:lnTo>
                  <a:pt x="9537" y="2343150"/>
                </a:lnTo>
                <a:close/>
              </a:path>
              <a:path w="10159" h="3609975">
                <a:moveTo>
                  <a:pt x="9537" y="2286000"/>
                </a:moveTo>
                <a:lnTo>
                  <a:pt x="0" y="2286000"/>
                </a:lnTo>
                <a:lnTo>
                  <a:pt x="0" y="2295525"/>
                </a:lnTo>
                <a:lnTo>
                  <a:pt x="9537" y="2295525"/>
                </a:lnTo>
                <a:lnTo>
                  <a:pt x="9537" y="2286000"/>
                </a:lnTo>
                <a:close/>
              </a:path>
              <a:path w="10159" h="3609975">
                <a:moveTo>
                  <a:pt x="9537" y="2228850"/>
                </a:moveTo>
                <a:lnTo>
                  <a:pt x="0" y="2228850"/>
                </a:lnTo>
                <a:lnTo>
                  <a:pt x="0" y="2238375"/>
                </a:lnTo>
                <a:lnTo>
                  <a:pt x="9537" y="2238375"/>
                </a:lnTo>
                <a:lnTo>
                  <a:pt x="9537" y="2228850"/>
                </a:lnTo>
                <a:close/>
              </a:path>
              <a:path w="10159" h="3609975">
                <a:moveTo>
                  <a:pt x="9537" y="2171700"/>
                </a:moveTo>
                <a:lnTo>
                  <a:pt x="0" y="2171700"/>
                </a:lnTo>
                <a:lnTo>
                  <a:pt x="0" y="2181225"/>
                </a:lnTo>
                <a:lnTo>
                  <a:pt x="9537" y="2181225"/>
                </a:lnTo>
                <a:lnTo>
                  <a:pt x="9537" y="2171700"/>
                </a:lnTo>
                <a:close/>
              </a:path>
              <a:path w="10159" h="3609975">
                <a:moveTo>
                  <a:pt x="9537" y="2114550"/>
                </a:moveTo>
                <a:lnTo>
                  <a:pt x="0" y="2114550"/>
                </a:lnTo>
                <a:lnTo>
                  <a:pt x="0" y="2124075"/>
                </a:lnTo>
                <a:lnTo>
                  <a:pt x="9537" y="2124075"/>
                </a:lnTo>
                <a:lnTo>
                  <a:pt x="9537" y="2114550"/>
                </a:lnTo>
                <a:close/>
              </a:path>
              <a:path w="10159" h="3609975">
                <a:moveTo>
                  <a:pt x="9537" y="2057400"/>
                </a:moveTo>
                <a:lnTo>
                  <a:pt x="0" y="2057400"/>
                </a:lnTo>
                <a:lnTo>
                  <a:pt x="0" y="2066925"/>
                </a:lnTo>
                <a:lnTo>
                  <a:pt x="9537" y="2066925"/>
                </a:lnTo>
                <a:lnTo>
                  <a:pt x="9537" y="2057400"/>
                </a:lnTo>
                <a:close/>
              </a:path>
              <a:path w="10159" h="3609975">
                <a:moveTo>
                  <a:pt x="9537" y="2000250"/>
                </a:moveTo>
                <a:lnTo>
                  <a:pt x="0" y="2000250"/>
                </a:lnTo>
                <a:lnTo>
                  <a:pt x="0" y="2009775"/>
                </a:lnTo>
                <a:lnTo>
                  <a:pt x="9537" y="2009775"/>
                </a:lnTo>
                <a:lnTo>
                  <a:pt x="9537" y="2000250"/>
                </a:lnTo>
                <a:close/>
              </a:path>
              <a:path w="10159" h="3609975">
                <a:moveTo>
                  <a:pt x="9537" y="1943100"/>
                </a:moveTo>
                <a:lnTo>
                  <a:pt x="0" y="1943100"/>
                </a:lnTo>
                <a:lnTo>
                  <a:pt x="0" y="1952625"/>
                </a:lnTo>
                <a:lnTo>
                  <a:pt x="9537" y="1952625"/>
                </a:lnTo>
                <a:lnTo>
                  <a:pt x="9537" y="1943100"/>
                </a:lnTo>
                <a:close/>
              </a:path>
              <a:path w="10159" h="3609975">
                <a:moveTo>
                  <a:pt x="9537" y="1885950"/>
                </a:moveTo>
                <a:lnTo>
                  <a:pt x="0" y="1885950"/>
                </a:lnTo>
                <a:lnTo>
                  <a:pt x="0" y="1895475"/>
                </a:lnTo>
                <a:lnTo>
                  <a:pt x="9537" y="1895475"/>
                </a:lnTo>
                <a:lnTo>
                  <a:pt x="9537" y="1885950"/>
                </a:lnTo>
                <a:close/>
              </a:path>
              <a:path w="10159" h="3609975">
                <a:moveTo>
                  <a:pt x="9537" y="1828800"/>
                </a:moveTo>
                <a:lnTo>
                  <a:pt x="0" y="1828800"/>
                </a:lnTo>
                <a:lnTo>
                  <a:pt x="0" y="1838325"/>
                </a:lnTo>
                <a:lnTo>
                  <a:pt x="9537" y="1838325"/>
                </a:lnTo>
                <a:lnTo>
                  <a:pt x="9537" y="1828800"/>
                </a:lnTo>
                <a:close/>
              </a:path>
              <a:path w="10159" h="3609975">
                <a:moveTo>
                  <a:pt x="9537" y="1771650"/>
                </a:moveTo>
                <a:lnTo>
                  <a:pt x="0" y="1771650"/>
                </a:lnTo>
                <a:lnTo>
                  <a:pt x="0" y="1781175"/>
                </a:lnTo>
                <a:lnTo>
                  <a:pt x="9537" y="1781175"/>
                </a:lnTo>
                <a:lnTo>
                  <a:pt x="9537" y="1771650"/>
                </a:lnTo>
                <a:close/>
              </a:path>
              <a:path w="10159" h="3609975">
                <a:moveTo>
                  <a:pt x="9537" y="1714500"/>
                </a:moveTo>
                <a:lnTo>
                  <a:pt x="0" y="1714500"/>
                </a:lnTo>
                <a:lnTo>
                  <a:pt x="0" y="1724025"/>
                </a:lnTo>
                <a:lnTo>
                  <a:pt x="9537" y="1724025"/>
                </a:lnTo>
                <a:lnTo>
                  <a:pt x="9537" y="1714500"/>
                </a:lnTo>
                <a:close/>
              </a:path>
              <a:path w="10159" h="3609975">
                <a:moveTo>
                  <a:pt x="9537" y="1657350"/>
                </a:moveTo>
                <a:lnTo>
                  <a:pt x="0" y="1657350"/>
                </a:lnTo>
                <a:lnTo>
                  <a:pt x="0" y="1666875"/>
                </a:lnTo>
                <a:lnTo>
                  <a:pt x="9537" y="1666875"/>
                </a:lnTo>
                <a:lnTo>
                  <a:pt x="9537" y="1657350"/>
                </a:lnTo>
                <a:close/>
              </a:path>
              <a:path w="10159" h="3609975">
                <a:moveTo>
                  <a:pt x="9537" y="1600200"/>
                </a:moveTo>
                <a:lnTo>
                  <a:pt x="0" y="1600200"/>
                </a:lnTo>
                <a:lnTo>
                  <a:pt x="0" y="1609725"/>
                </a:lnTo>
                <a:lnTo>
                  <a:pt x="9537" y="1609725"/>
                </a:lnTo>
                <a:lnTo>
                  <a:pt x="9537" y="1600200"/>
                </a:lnTo>
                <a:close/>
              </a:path>
              <a:path w="10159" h="3609975">
                <a:moveTo>
                  <a:pt x="9537" y="1543050"/>
                </a:moveTo>
                <a:lnTo>
                  <a:pt x="0" y="1543050"/>
                </a:lnTo>
                <a:lnTo>
                  <a:pt x="0" y="1552575"/>
                </a:lnTo>
                <a:lnTo>
                  <a:pt x="9537" y="1552575"/>
                </a:lnTo>
                <a:lnTo>
                  <a:pt x="9537" y="1543050"/>
                </a:lnTo>
                <a:close/>
              </a:path>
              <a:path w="10159" h="3609975">
                <a:moveTo>
                  <a:pt x="9537" y="1485900"/>
                </a:moveTo>
                <a:lnTo>
                  <a:pt x="0" y="1485900"/>
                </a:lnTo>
                <a:lnTo>
                  <a:pt x="0" y="1495425"/>
                </a:lnTo>
                <a:lnTo>
                  <a:pt x="9537" y="1495425"/>
                </a:lnTo>
                <a:lnTo>
                  <a:pt x="9537" y="1485900"/>
                </a:lnTo>
                <a:close/>
              </a:path>
              <a:path w="10159" h="3609975">
                <a:moveTo>
                  <a:pt x="9537" y="1428750"/>
                </a:moveTo>
                <a:lnTo>
                  <a:pt x="0" y="1428750"/>
                </a:lnTo>
                <a:lnTo>
                  <a:pt x="0" y="1438275"/>
                </a:lnTo>
                <a:lnTo>
                  <a:pt x="9537" y="1438275"/>
                </a:lnTo>
                <a:lnTo>
                  <a:pt x="9537" y="1428750"/>
                </a:lnTo>
                <a:close/>
              </a:path>
              <a:path w="10159" h="3609975">
                <a:moveTo>
                  <a:pt x="9537" y="1371600"/>
                </a:moveTo>
                <a:lnTo>
                  <a:pt x="0" y="1371600"/>
                </a:lnTo>
                <a:lnTo>
                  <a:pt x="0" y="1381125"/>
                </a:lnTo>
                <a:lnTo>
                  <a:pt x="9537" y="1381125"/>
                </a:lnTo>
                <a:lnTo>
                  <a:pt x="9537" y="1371600"/>
                </a:lnTo>
                <a:close/>
              </a:path>
              <a:path w="10159" h="3609975">
                <a:moveTo>
                  <a:pt x="9537" y="1314450"/>
                </a:moveTo>
                <a:lnTo>
                  <a:pt x="0" y="1314450"/>
                </a:lnTo>
                <a:lnTo>
                  <a:pt x="0" y="1323975"/>
                </a:lnTo>
                <a:lnTo>
                  <a:pt x="9537" y="1323975"/>
                </a:lnTo>
                <a:lnTo>
                  <a:pt x="9537" y="1314450"/>
                </a:lnTo>
                <a:close/>
              </a:path>
              <a:path w="10159" h="3609975">
                <a:moveTo>
                  <a:pt x="9537" y="1257300"/>
                </a:moveTo>
                <a:lnTo>
                  <a:pt x="0" y="1257300"/>
                </a:lnTo>
                <a:lnTo>
                  <a:pt x="0" y="1266825"/>
                </a:lnTo>
                <a:lnTo>
                  <a:pt x="9537" y="1266825"/>
                </a:lnTo>
                <a:lnTo>
                  <a:pt x="9537" y="1257300"/>
                </a:lnTo>
                <a:close/>
              </a:path>
              <a:path w="10159" h="3609975">
                <a:moveTo>
                  <a:pt x="9537" y="1200150"/>
                </a:moveTo>
                <a:lnTo>
                  <a:pt x="0" y="1200150"/>
                </a:lnTo>
                <a:lnTo>
                  <a:pt x="0" y="1209675"/>
                </a:lnTo>
                <a:lnTo>
                  <a:pt x="9537" y="1209675"/>
                </a:lnTo>
                <a:lnTo>
                  <a:pt x="9537" y="1200150"/>
                </a:lnTo>
                <a:close/>
              </a:path>
              <a:path w="10159" h="3609975">
                <a:moveTo>
                  <a:pt x="9537" y="1143000"/>
                </a:moveTo>
                <a:lnTo>
                  <a:pt x="0" y="1143000"/>
                </a:lnTo>
                <a:lnTo>
                  <a:pt x="0" y="1152525"/>
                </a:lnTo>
                <a:lnTo>
                  <a:pt x="9537" y="1152525"/>
                </a:lnTo>
                <a:lnTo>
                  <a:pt x="9537" y="1143000"/>
                </a:lnTo>
                <a:close/>
              </a:path>
              <a:path w="10159" h="3609975">
                <a:moveTo>
                  <a:pt x="9537" y="1085850"/>
                </a:moveTo>
                <a:lnTo>
                  <a:pt x="0" y="1085850"/>
                </a:lnTo>
                <a:lnTo>
                  <a:pt x="0" y="1095375"/>
                </a:lnTo>
                <a:lnTo>
                  <a:pt x="9537" y="1095375"/>
                </a:lnTo>
                <a:lnTo>
                  <a:pt x="9537" y="1085850"/>
                </a:lnTo>
                <a:close/>
              </a:path>
              <a:path w="10159" h="3609975">
                <a:moveTo>
                  <a:pt x="9537" y="1028700"/>
                </a:moveTo>
                <a:lnTo>
                  <a:pt x="0" y="1028700"/>
                </a:lnTo>
                <a:lnTo>
                  <a:pt x="0" y="1038225"/>
                </a:lnTo>
                <a:lnTo>
                  <a:pt x="9537" y="1038225"/>
                </a:lnTo>
                <a:lnTo>
                  <a:pt x="9537" y="1028700"/>
                </a:lnTo>
                <a:close/>
              </a:path>
              <a:path w="10159" h="3609975">
                <a:moveTo>
                  <a:pt x="9537" y="971550"/>
                </a:moveTo>
                <a:lnTo>
                  <a:pt x="0" y="971550"/>
                </a:lnTo>
                <a:lnTo>
                  <a:pt x="0" y="981075"/>
                </a:lnTo>
                <a:lnTo>
                  <a:pt x="9537" y="981075"/>
                </a:lnTo>
                <a:lnTo>
                  <a:pt x="9537" y="971550"/>
                </a:lnTo>
                <a:close/>
              </a:path>
              <a:path w="10159" h="3609975">
                <a:moveTo>
                  <a:pt x="9537" y="914400"/>
                </a:moveTo>
                <a:lnTo>
                  <a:pt x="0" y="914400"/>
                </a:lnTo>
                <a:lnTo>
                  <a:pt x="0" y="923925"/>
                </a:lnTo>
                <a:lnTo>
                  <a:pt x="9537" y="923925"/>
                </a:lnTo>
                <a:lnTo>
                  <a:pt x="9537" y="914400"/>
                </a:lnTo>
                <a:close/>
              </a:path>
              <a:path w="10159" h="3609975">
                <a:moveTo>
                  <a:pt x="9537" y="857250"/>
                </a:moveTo>
                <a:lnTo>
                  <a:pt x="0" y="857250"/>
                </a:lnTo>
                <a:lnTo>
                  <a:pt x="0" y="866775"/>
                </a:lnTo>
                <a:lnTo>
                  <a:pt x="9537" y="866775"/>
                </a:lnTo>
                <a:lnTo>
                  <a:pt x="9537" y="857250"/>
                </a:lnTo>
                <a:close/>
              </a:path>
              <a:path w="10159" h="3609975">
                <a:moveTo>
                  <a:pt x="9537" y="800100"/>
                </a:moveTo>
                <a:lnTo>
                  <a:pt x="0" y="800100"/>
                </a:lnTo>
                <a:lnTo>
                  <a:pt x="0" y="809625"/>
                </a:lnTo>
                <a:lnTo>
                  <a:pt x="9537" y="809625"/>
                </a:lnTo>
                <a:lnTo>
                  <a:pt x="9537" y="800100"/>
                </a:lnTo>
                <a:close/>
              </a:path>
              <a:path w="10159" h="3609975">
                <a:moveTo>
                  <a:pt x="9537" y="742950"/>
                </a:moveTo>
                <a:lnTo>
                  <a:pt x="0" y="742950"/>
                </a:lnTo>
                <a:lnTo>
                  <a:pt x="0" y="752475"/>
                </a:lnTo>
                <a:lnTo>
                  <a:pt x="9537" y="752475"/>
                </a:lnTo>
                <a:lnTo>
                  <a:pt x="9537" y="742950"/>
                </a:lnTo>
                <a:close/>
              </a:path>
              <a:path w="10159" h="3609975">
                <a:moveTo>
                  <a:pt x="9537" y="685800"/>
                </a:moveTo>
                <a:lnTo>
                  <a:pt x="0" y="685800"/>
                </a:lnTo>
                <a:lnTo>
                  <a:pt x="0" y="695325"/>
                </a:lnTo>
                <a:lnTo>
                  <a:pt x="9537" y="695325"/>
                </a:lnTo>
                <a:lnTo>
                  <a:pt x="9537" y="685800"/>
                </a:lnTo>
                <a:close/>
              </a:path>
              <a:path w="10159" h="3609975">
                <a:moveTo>
                  <a:pt x="9537" y="628650"/>
                </a:moveTo>
                <a:lnTo>
                  <a:pt x="0" y="628650"/>
                </a:lnTo>
                <a:lnTo>
                  <a:pt x="0" y="638175"/>
                </a:lnTo>
                <a:lnTo>
                  <a:pt x="9537" y="638175"/>
                </a:lnTo>
                <a:lnTo>
                  <a:pt x="9537" y="628650"/>
                </a:lnTo>
                <a:close/>
              </a:path>
              <a:path w="10159" h="3609975">
                <a:moveTo>
                  <a:pt x="9537" y="571500"/>
                </a:moveTo>
                <a:lnTo>
                  <a:pt x="0" y="571500"/>
                </a:lnTo>
                <a:lnTo>
                  <a:pt x="0" y="581025"/>
                </a:lnTo>
                <a:lnTo>
                  <a:pt x="9537" y="581025"/>
                </a:lnTo>
                <a:lnTo>
                  <a:pt x="9537" y="571500"/>
                </a:lnTo>
                <a:close/>
              </a:path>
              <a:path w="10159" h="3609975">
                <a:moveTo>
                  <a:pt x="9537" y="514350"/>
                </a:moveTo>
                <a:lnTo>
                  <a:pt x="0" y="514350"/>
                </a:lnTo>
                <a:lnTo>
                  <a:pt x="0" y="523875"/>
                </a:lnTo>
                <a:lnTo>
                  <a:pt x="9537" y="523875"/>
                </a:lnTo>
                <a:lnTo>
                  <a:pt x="9537" y="514350"/>
                </a:lnTo>
                <a:close/>
              </a:path>
              <a:path w="10159" h="3609975">
                <a:moveTo>
                  <a:pt x="9537" y="457200"/>
                </a:moveTo>
                <a:lnTo>
                  <a:pt x="0" y="457200"/>
                </a:lnTo>
                <a:lnTo>
                  <a:pt x="0" y="466725"/>
                </a:lnTo>
                <a:lnTo>
                  <a:pt x="9537" y="466725"/>
                </a:lnTo>
                <a:lnTo>
                  <a:pt x="9537" y="457200"/>
                </a:lnTo>
                <a:close/>
              </a:path>
              <a:path w="10159" h="3609975">
                <a:moveTo>
                  <a:pt x="9537" y="114300"/>
                </a:moveTo>
                <a:lnTo>
                  <a:pt x="0" y="114300"/>
                </a:lnTo>
                <a:lnTo>
                  <a:pt x="0" y="123825"/>
                </a:lnTo>
                <a:lnTo>
                  <a:pt x="9537" y="123825"/>
                </a:lnTo>
                <a:lnTo>
                  <a:pt x="9537" y="114300"/>
                </a:lnTo>
                <a:close/>
              </a:path>
              <a:path w="10159" h="3609975">
                <a:moveTo>
                  <a:pt x="9537" y="57150"/>
                </a:moveTo>
                <a:lnTo>
                  <a:pt x="0" y="57150"/>
                </a:lnTo>
                <a:lnTo>
                  <a:pt x="0" y="66675"/>
                </a:lnTo>
                <a:lnTo>
                  <a:pt x="9537" y="66675"/>
                </a:lnTo>
                <a:lnTo>
                  <a:pt x="9537" y="57150"/>
                </a:lnTo>
                <a:close/>
              </a:path>
              <a:path w="10159" h="3609975">
                <a:moveTo>
                  <a:pt x="9537" y="0"/>
                </a:moveTo>
                <a:lnTo>
                  <a:pt x="0" y="0"/>
                </a:lnTo>
                <a:lnTo>
                  <a:pt x="0" y="9525"/>
                </a:lnTo>
                <a:lnTo>
                  <a:pt x="9537" y="9525"/>
                </a:lnTo>
                <a:lnTo>
                  <a:pt x="9537" y="0"/>
                </a:lnTo>
                <a:close/>
              </a:path>
            </a:pathLst>
          </a:custGeom>
          <a:solidFill>
            <a:srgbClr val="FFFFFF"/>
          </a:solidFill>
        </p:spPr>
        <p:txBody>
          <a:bodyPr wrap="square" lIns="0" tIns="0" rIns="0" bIns="0" rtlCol="0"/>
          <a:lstStyle/>
          <a:p>
            <a:endParaRPr/>
          </a:p>
        </p:txBody>
      </p:sp>
      <p:sp>
        <p:nvSpPr>
          <p:cNvPr id="98" name="object 98"/>
          <p:cNvSpPr txBox="1"/>
          <p:nvPr/>
        </p:nvSpPr>
        <p:spPr>
          <a:xfrm>
            <a:off x="11013417" y="6559565"/>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2</a:t>
            </a:r>
            <a:endParaRPr sz="900">
              <a:latin typeface="Segoe UI"/>
              <a:cs typeface="Segoe UI"/>
            </a:endParaRPr>
          </a:p>
        </p:txBody>
      </p:sp>
      <p:sp>
        <p:nvSpPr>
          <p:cNvPr id="99" name="object 99"/>
          <p:cNvSpPr/>
          <p:nvPr/>
        </p:nvSpPr>
        <p:spPr>
          <a:xfrm>
            <a:off x="12153887" y="2933725"/>
            <a:ext cx="9525" cy="3609975"/>
          </a:xfrm>
          <a:custGeom>
            <a:avLst/>
            <a:gdLst/>
            <a:ahLst/>
            <a:cxnLst/>
            <a:rect l="l" t="t" r="r" b="b"/>
            <a:pathLst>
              <a:path w="9525" h="3609975">
                <a:moveTo>
                  <a:pt x="9525" y="3600450"/>
                </a:moveTo>
                <a:lnTo>
                  <a:pt x="0" y="3600450"/>
                </a:lnTo>
                <a:lnTo>
                  <a:pt x="0" y="3609975"/>
                </a:lnTo>
                <a:lnTo>
                  <a:pt x="9525" y="3609975"/>
                </a:lnTo>
                <a:lnTo>
                  <a:pt x="9525" y="3600450"/>
                </a:lnTo>
                <a:close/>
              </a:path>
              <a:path w="9525" h="3609975">
                <a:moveTo>
                  <a:pt x="9525" y="3543300"/>
                </a:moveTo>
                <a:lnTo>
                  <a:pt x="0" y="3543300"/>
                </a:lnTo>
                <a:lnTo>
                  <a:pt x="0" y="3552825"/>
                </a:lnTo>
                <a:lnTo>
                  <a:pt x="9525" y="3552825"/>
                </a:lnTo>
                <a:lnTo>
                  <a:pt x="9525" y="3543300"/>
                </a:lnTo>
                <a:close/>
              </a:path>
              <a:path w="9525" h="3609975">
                <a:moveTo>
                  <a:pt x="9525" y="3486150"/>
                </a:moveTo>
                <a:lnTo>
                  <a:pt x="0" y="3486150"/>
                </a:lnTo>
                <a:lnTo>
                  <a:pt x="0" y="3495675"/>
                </a:lnTo>
                <a:lnTo>
                  <a:pt x="9525" y="3495675"/>
                </a:lnTo>
                <a:lnTo>
                  <a:pt x="9525" y="3486150"/>
                </a:lnTo>
                <a:close/>
              </a:path>
              <a:path w="9525" h="3609975">
                <a:moveTo>
                  <a:pt x="9525" y="3429000"/>
                </a:moveTo>
                <a:lnTo>
                  <a:pt x="0" y="3429000"/>
                </a:lnTo>
                <a:lnTo>
                  <a:pt x="0" y="3438525"/>
                </a:lnTo>
                <a:lnTo>
                  <a:pt x="9525" y="3438525"/>
                </a:lnTo>
                <a:lnTo>
                  <a:pt x="9525" y="3429000"/>
                </a:lnTo>
                <a:close/>
              </a:path>
              <a:path w="9525" h="3609975">
                <a:moveTo>
                  <a:pt x="9525" y="3371850"/>
                </a:moveTo>
                <a:lnTo>
                  <a:pt x="0" y="3371850"/>
                </a:lnTo>
                <a:lnTo>
                  <a:pt x="0" y="3381375"/>
                </a:lnTo>
                <a:lnTo>
                  <a:pt x="9525" y="3381375"/>
                </a:lnTo>
                <a:lnTo>
                  <a:pt x="9525" y="3371850"/>
                </a:lnTo>
                <a:close/>
              </a:path>
              <a:path w="9525" h="3609975">
                <a:moveTo>
                  <a:pt x="9525" y="3314700"/>
                </a:moveTo>
                <a:lnTo>
                  <a:pt x="0" y="3314700"/>
                </a:lnTo>
                <a:lnTo>
                  <a:pt x="0" y="3324225"/>
                </a:lnTo>
                <a:lnTo>
                  <a:pt x="9525" y="3324225"/>
                </a:lnTo>
                <a:lnTo>
                  <a:pt x="9525" y="3314700"/>
                </a:lnTo>
                <a:close/>
              </a:path>
              <a:path w="9525" h="3609975">
                <a:moveTo>
                  <a:pt x="9525" y="3257550"/>
                </a:moveTo>
                <a:lnTo>
                  <a:pt x="0" y="3257550"/>
                </a:lnTo>
                <a:lnTo>
                  <a:pt x="0" y="3267075"/>
                </a:lnTo>
                <a:lnTo>
                  <a:pt x="9525" y="3267075"/>
                </a:lnTo>
                <a:lnTo>
                  <a:pt x="9525" y="3257550"/>
                </a:lnTo>
                <a:close/>
              </a:path>
              <a:path w="9525" h="3609975">
                <a:moveTo>
                  <a:pt x="9525" y="3200400"/>
                </a:moveTo>
                <a:lnTo>
                  <a:pt x="0" y="3200400"/>
                </a:lnTo>
                <a:lnTo>
                  <a:pt x="0" y="3209925"/>
                </a:lnTo>
                <a:lnTo>
                  <a:pt x="9525" y="3209925"/>
                </a:lnTo>
                <a:lnTo>
                  <a:pt x="9525" y="3200400"/>
                </a:lnTo>
                <a:close/>
              </a:path>
              <a:path w="9525" h="3609975">
                <a:moveTo>
                  <a:pt x="9525" y="3143250"/>
                </a:moveTo>
                <a:lnTo>
                  <a:pt x="0" y="3143250"/>
                </a:lnTo>
                <a:lnTo>
                  <a:pt x="0" y="3152775"/>
                </a:lnTo>
                <a:lnTo>
                  <a:pt x="9525" y="3152775"/>
                </a:lnTo>
                <a:lnTo>
                  <a:pt x="9525" y="3143250"/>
                </a:lnTo>
                <a:close/>
              </a:path>
              <a:path w="9525" h="3609975">
                <a:moveTo>
                  <a:pt x="9525" y="3086100"/>
                </a:moveTo>
                <a:lnTo>
                  <a:pt x="0" y="3086100"/>
                </a:lnTo>
                <a:lnTo>
                  <a:pt x="0" y="3095625"/>
                </a:lnTo>
                <a:lnTo>
                  <a:pt x="9525" y="3095625"/>
                </a:lnTo>
                <a:lnTo>
                  <a:pt x="9525" y="3086100"/>
                </a:lnTo>
                <a:close/>
              </a:path>
              <a:path w="9525" h="3609975">
                <a:moveTo>
                  <a:pt x="9525" y="3028950"/>
                </a:moveTo>
                <a:lnTo>
                  <a:pt x="0" y="3028950"/>
                </a:lnTo>
                <a:lnTo>
                  <a:pt x="0" y="3038475"/>
                </a:lnTo>
                <a:lnTo>
                  <a:pt x="9525" y="3038475"/>
                </a:lnTo>
                <a:lnTo>
                  <a:pt x="9525" y="3028950"/>
                </a:lnTo>
                <a:close/>
              </a:path>
              <a:path w="9525" h="3609975">
                <a:moveTo>
                  <a:pt x="9525" y="2971800"/>
                </a:moveTo>
                <a:lnTo>
                  <a:pt x="0" y="2971800"/>
                </a:lnTo>
                <a:lnTo>
                  <a:pt x="0" y="2981325"/>
                </a:lnTo>
                <a:lnTo>
                  <a:pt x="9525" y="2981325"/>
                </a:lnTo>
                <a:lnTo>
                  <a:pt x="9525" y="2971800"/>
                </a:lnTo>
                <a:close/>
              </a:path>
              <a:path w="9525" h="3609975">
                <a:moveTo>
                  <a:pt x="9525" y="2914650"/>
                </a:moveTo>
                <a:lnTo>
                  <a:pt x="0" y="2914650"/>
                </a:lnTo>
                <a:lnTo>
                  <a:pt x="0" y="2924175"/>
                </a:lnTo>
                <a:lnTo>
                  <a:pt x="9525" y="2924175"/>
                </a:lnTo>
                <a:lnTo>
                  <a:pt x="9525" y="2914650"/>
                </a:lnTo>
                <a:close/>
              </a:path>
              <a:path w="9525" h="3609975">
                <a:moveTo>
                  <a:pt x="9525" y="2857500"/>
                </a:moveTo>
                <a:lnTo>
                  <a:pt x="0" y="2857500"/>
                </a:lnTo>
                <a:lnTo>
                  <a:pt x="0" y="2867025"/>
                </a:lnTo>
                <a:lnTo>
                  <a:pt x="9525" y="2867025"/>
                </a:lnTo>
                <a:lnTo>
                  <a:pt x="9525" y="2857500"/>
                </a:lnTo>
                <a:close/>
              </a:path>
              <a:path w="9525" h="3609975">
                <a:moveTo>
                  <a:pt x="9525" y="2800350"/>
                </a:moveTo>
                <a:lnTo>
                  <a:pt x="0" y="2800350"/>
                </a:lnTo>
                <a:lnTo>
                  <a:pt x="0" y="2809875"/>
                </a:lnTo>
                <a:lnTo>
                  <a:pt x="9525" y="2809875"/>
                </a:lnTo>
                <a:lnTo>
                  <a:pt x="9525" y="2800350"/>
                </a:lnTo>
                <a:close/>
              </a:path>
              <a:path w="9525" h="3609975">
                <a:moveTo>
                  <a:pt x="9525" y="2743200"/>
                </a:moveTo>
                <a:lnTo>
                  <a:pt x="0" y="2743200"/>
                </a:lnTo>
                <a:lnTo>
                  <a:pt x="0" y="2752725"/>
                </a:lnTo>
                <a:lnTo>
                  <a:pt x="9525" y="2752725"/>
                </a:lnTo>
                <a:lnTo>
                  <a:pt x="9525" y="2743200"/>
                </a:lnTo>
                <a:close/>
              </a:path>
              <a:path w="9525" h="3609975">
                <a:moveTo>
                  <a:pt x="9525" y="2686050"/>
                </a:moveTo>
                <a:lnTo>
                  <a:pt x="0" y="2686050"/>
                </a:lnTo>
                <a:lnTo>
                  <a:pt x="0" y="2695575"/>
                </a:lnTo>
                <a:lnTo>
                  <a:pt x="9525" y="2695575"/>
                </a:lnTo>
                <a:lnTo>
                  <a:pt x="9525" y="2686050"/>
                </a:lnTo>
                <a:close/>
              </a:path>
              <a:path w="9525" h="3609975">
                <a:moveTo>
                  <a:pt x="9525" y="2628900"/>
                </a:moveTo>
                <a:lnTo>
                  <a:pt x="0" y="2628900"/>
                </a:lnTo>
                <a:lnTo>
                  <a:pt x="0" y="2638425"/>
                </a:lnTo>
                <a:lnTo>
                  <a:pt x="9525" y="2638425"/>
                </a:lnTo>
                <a:lnTo>
                  <a:pt x="9525" y="2628900"/>
                </a:lnTo>
                <a:close/>
              </a:path>
              <a:path w="9525" h="3609975">
                <a:moveTo>
                  <a:pt x="9525" y="2571750"/>
                </a:moveTo>
                <a:lnTo>
                  <a:pt x="0" y="2571750"/>
                </a:lnTo>
                <a:lnTo>
                  <a:pt x="0" y="2581275"/>
                </a:lnTo>
                <a:lnTo>
                  <a:pt x="9525" y="2581275"/>
                </a:lnTo>
                <a:lnTo>
                  <a:pt x="9525" y="2571750"/>
                </a:lnTo>
                <a:close/>
              </a:path>
              <a:path w="9525" h="3609975">
                <a:moveTo>
                  <a:pt x="9525" y="2514600"/>
                </a:moveTo>
                <a:lnTo>
                  <a:pt x="0" y="2514600"/>
                </a:lnTo>
                <a:lnTo>
                  <a:pt x="0" y="2524125"/>
                </a:lnTo>
                <a:lnTo>
                  <a:pt x="9525" y="2524125"/>
                </a:lnTo>
                <a:lnTo>
                  <a:pt x="9525" y="2514600"/>
                </a:lnTo>
                <a:close/>
              </a:path>
              <a:path w="9525" h="3609975">
                <a:moveTo>
                  <a:pt x="9525" y="2457450"/>
                </a:moveTo>
                <a:lnTo>
                  <a:pt x="0" y="2457450"/>
                </a:lnTo>
                <a:lnTo>
                  <a:pt x="0" y="2466975"/>
                </a:lnTo>
                <a:lnTo>
                  <a:pt x="9525" y="2466975"/>
                </a:lnTo>
                <a:lnTo>
                  <a:pt x="9525" y="2457450"/>
                </a:lnTo>
                <a:close/>
              </a:path>
              <a:path w="9525" h="3609975">
                <a:moveTo>
                  <a:pt x="9525" y="2400300"/>
                </a:moveTo>
                <a:lnTo>
                  <a:pt x="0" y="2400300"/>
                </a:lnTo>
                <a:lnTo>
                  <a:pt x="0" y="2409825"/>
                </a:lnTo>
                <a:lnTo>
                  <a:pt x="9525" y="2409825"/>
                </a:lnTo>
                <a:lnTo>
                  <a:pt x="9525" y="2400300"/>
                </a:lnTo>
                <a:close/>
              </a:path>
              <a:path w="9525" h="3609975">
                <a:moveTo>
                  <a:pt x="9525" y="2343150"/>
                </a:moveTo>
                <a:lnTo>
                  <a:pt x="0" y="2343150"/>
                </a:lnTo>
                <a:lnTo>
                  <a:pt x="0" y="2352675"/>
                </a:lnTo>
                <a:lnTo>
                  <a:pt x="9525" y="2352675"/>
                </a:lnTo>
                <a:lnTo>
                  <a:pt x="9525" y="2343150"/>
                </a:lnTo>
                <a:close/>
              </a:path>
              <a:path w="9525" h="3609975">
                <a:moveTo>
                  <a:pt x="9525" y="2286000"/>
                </a:moveTo>
                <a:lnTo>
                  <a:pt x="0" y="2286000"/>
                </a:lnTo>
                <a:lnTo>
                  <a:pt x="0" y="2295525"/>
                </a:lnTo>
                <a:lnTo>
                  <a:pt x="9525" y="2295525"/>
                </a:lnTo>
                <a:lnTo>
                  <a:pt x="9525" y="2286000"/>
                </a:lnTo>
                <a:close/>
              </a:path>
              <a:path w="9525" h="3609975">
                <a:moveTo>
                  <a:pt x="9525" y="2228850"/>
                </a:moveTo>
                <a:lnTo>
                  <a:pt x="0" y="2228850"/>
                </a:lnTo>
                <a:lnTo>
                  <a:pt x="0" y="2238375"/>
                </a:lnTo>
                <a:lnTo>
                  <a:pt x="9525" y="2238375"/>
                </a:lnTo>
                <a:lnTo>
                  <a:pt x="9525" y="2228850"/>
                </a:lnTo>
                <a:close/>
              </a:path>
              <a:path w="9525" h="3609975">
                <a:moveTo>
                  <a:pt x="9525" y="2171700"/>
                </a:moveTo>
                <a:lnTo>
                  <a:pt x="0" y="2171700"/>
                </a:lnTo>
                <a:lnTo>
                  <a:pt x="0" y="2181225"/>
                </a:lnTo>
                <a:lnTo>
                  <a:pt x="9525" y="2181225"/>
                </a:lnTo>
                <a:lnTo>
                  <a:pt x="9525" y="2171700"/>
                </a:lnTo>
                <a:close/>
              </a:path>
              <a:path w="9525" h="3609975">
                <a:moveTo>
                  <a:pt x="9525" y="2114550"/>
                </a:moveTo>
                <a:lnTo>
                  <a:pt x="0" y="2114550"/>
                </a:lnTo>
                <a:lnTo>
                  <a:pt x="0" y="2124075"/>
                </a:lnTo>
                <a:lnTo>
                  <a:pt x="9525" y="2124075"/>
                </a:lnTo>
                <a:lnTo>
                  <a:pt x="9525" y="2114550"/>
                </a:lnTo>
                <a:close/>
              </a:path>
              <a:path w="9525" h="3609975">
                <a:moveTo>
                  <a:pt x="9525" y="2057400"/>
                </a:moveTo>
                <a:lnTo>
                  <a:pt x="0" y="2057400"/>
                </a:lnTo>
                <a:lnTo>
                  <a:pt x="0" y="2066925"/>
                </a:lnTo>
                <a:lnTo>
                  <a:pt x="9525" y="2066925"/>
                </a:lnTo>
                <a:lnTo>
                  <a:pt x="9525" y="2057400"/>
                </a:lnTo>
                <a:close/>
              </a:path>
              <a:path w="9525" h="3609975">
                <a:moveTo>
                  <a:pt x="9525" y="2000250"/>
                </a:moveTo>
                <a:lnTo>
                  <a:pt x="0" y="2000250"/>
                </a:lnTo>
                <a:lnTo>
                  <a:pt x="0" y="2009775"/>
                </a:lnTo>
                <a:lnTo>
                  <a:pt x="9525" y="2009775"/>
                </a:lnTo>
                <a:lnTo>
                  <a:pt x="9525" y="2000250"/>
                </a:lnTo>
                <a:close/>
              </a:path>
              <a:path w="9525" h="3609975">
                <a:moveTo>
                  <a:pt x="9525" y="1943100"/>
                </a:moveTo>
                <a:lnTo>
                  <a:pt x="0" y="1943100"/>
                </a:lnTo>
                <a:lnTo>
                  <a:pt x="0" y="1952625"/>
                </a:lnTo>
                <a:lnTo>
                  <a:pt x="9525" y="1952625"/>
                </a:lnTo>
                <a:lnTo>
                  <a:pt x="9525" y="1943100"/>
                </a:lnTo>
                <a:close/>
              </a:path>
              <a:path w="9525" h="3609975">
                <a:moveTo>
                  <a:pt x="9525" y="1885950"/>
                </a:moveTo>
                <a:lnTo>
                  <a:pt x="0" y="1885950"/>
                </a:lnTo>
                <a:lnTo>
                  <a:pt x="0" y="1895475"/>
                </a:lnTo>
                <a:lnTo>
                  <a:pt x="9525" y="1895475"/>
                </a:lnTo>
                <a:lnTo>
                  <a:pt x="9525" y="1885950"/>
                </a:lnTo>
                <a:close/>
              </a:path>
              <a:path w="9525" h="3609975">
                <a:moveTo>
                  <a:pt x="9525" y="1828800"/>
                </a:moveTo>
                <a:lnTo>
                  <a:pt x="0" y="1828800"/>
                </a:lnTo>
                <a:lnTo>
                  <a:pt x="0" y="1838325"/>
                </a:lnTo>
                <a:lnTo>
                  <a:pt x="9525" y="1838325"/>
                </a:lnTo>
                <a:lnTo>
                  <a:pt x="9525" y="1828800"/>
                </a:lnTo>
                <a:close/>
              </a:path>
              <a:path w="9525" h="3609975">
                <a:moveTo>
                  <a:pt x="9525" y="1771650"/>
                </a:moveTo>
                <a:lnTo>
                  <a:pt x="0" y="1771650"/>
                </a:lnTo>
                <a:lnTo>
                  <a:pt x="0" y="1781175"/>
                </a:lnTo>
                <a:lnTo>
                  <a:pt x="9525" y="1781175"/>
                </a:lnTo>
                <a:lnTo>
                  <a:pt x="9525" y="1771650"/>
                </a:lnTo>
                <a:close/>
              </a:path>
              <a:path w="9525" h="3609975">
                <a:moveTo>
                  <a:pt x="9525" y="1714500"/>
                </a:moveTo>
                <a:lnTo>
                  <a:pt x="0" y="1714500"/>
                </a:lnTo>
                <a:lnTo>
                  <a:pt x="0" y="1724025"/>
                </a:lnTo>
                <a:lnTo>
                  <a:pt x="9525" y="1724025"/>
                </a:lnTo>
                <a:lnTo>
                  <a:pt x="9525" y="1714500"/>
                </a:lnTo>
                <a:close/>
              </a:path>
              <a:path w="9525" h="3609975">
                <a:moveTo>
                  <a:pt x="9525" y="1657350"/>
                </a:moveTo>
                <a:lnTo>
                  <a:pt x="0" y="1657350"/>
                </a:lnTo>
                <a:lnTo>
                  <a:pt x="0" y="1666875"/>
                </a:lnTo>
                <a:lnTo>
                  <a:pt x="9525" y="1666875"/>
                </a:lnTo>
                <a:lnTo>
                  <a:pt x="9525" y="1657350"/>
                </a:lnTo>
                <a:close/>
              </a:path>
              <a:path w="9525" h="3609975">
                <a:moveTo>
                  <a:pt x="9525" y="1600200"/>
                </a:moveTo>
                <a:lnTo>
                  <a:pt x="0" y="1600200"/>
                </a:lnTo>
                <a:lnTo>
                  <a:pt x="0" y="1609725"/>
                </a:lnTo>
                <a:lnTo>
                  <a:pt x="9525" y="1609725"/>
                </a:lnTo>
                <a:lnTo>
                  <a:pt x="9525" y="1600200"/>
                </a:lnTo>
                <a:close/>
              </a:path>
              <a:path w="9525" h="3609975">
                <a:moveTo>
                  <a:pt x="9525" y="1543050"/>
                </a:moveTo>
                <a:lnTo>
                  <a:pt x="0" y="1543050"/>
                </a:lnTo>
                <a:lnTo>
                  <a:pt x="0" y="1552575"/>
                </a:lnTo>
                <a:lnTo>
                  <a:pt x="9525" y="1552575"/>
                </a:lnTo>
                <a:lnTo>
                  <a:pt x="9525" y="1543050"/>
                </a:lnTo>
                <a:close/>
              </a:path>
              <a:path w="9525" h="3609975">
                <a:moveTo>
                  <a:pt x="9525" y="1485900"/>
                </a:moveTo>
                <a:lnTo>
                  <a:pt x="0" y="1485900"/>
                </a:lnTo>
                <a:lnTo>
                  <a:pt x="0" y="1495425"/>
                </a:lnTo>
                <a:lnTo>
                  <a:pt x="9525" y="1495425"/>
                </a:lnTo>
                <a:lnTo>
                  <a:pt x="9525" y="1485900"/>
                </a:lnTo>
                <a:close/>
              </a:path>
              <a:path w="9525" h="3609975">
                <a:moveTo>
                  <a:pt x="9525" y="1428750"/>
                </a:moveTo>
                <a:lnTo>
                  <a:pt x="0" y="1428750"/>
                </a:lnTo>
                <a:lnTo>
                  <a:pt x="0" y="1438275"/>
                </a:lnTo>
                <a:lnTo>
                  <a:pt x="9525" y="1438275"/>
                </a:lnTo>
                <a:lnTo>
                  <a:pt x="9525" y="1428750"/>
                </a:lnTo>
                <a:close/>
              </a:path>
              <a:path w="9525" h="3609975">
                <a:moveTo>
                  <a:pt x="9525" y="1371600"/>
                </a:moveTo>
                <a:lnTo>
                  <a:pt x="0" y="1371600"/>
                </a:lnTo>
                <a:lnTo>
                  <a:pt x="0" y="1381125"/>
                </a:lnTo>
                <a:lnTo>
                  <a:pt x="9525" y="1381125"/>
                </a:lnTo>
                <a:lnTo>
                  <a:pt x="9525" y="1371600"/>
                </a:lnTo>
                <a:close/>
              </a:path>
              <a:path w="9525" h="3609975">
                <a:moveTo>
                  <a:pt x="9525" y="1314450"/>
                </a:moveTo>
                <a:lnTo>
                  <a:pt x="0" y="1314450"/>
                </a:lnTo>
                <a:lnTo>
                  <a:pt x="0" y="1323975"/>
                </a:lnTo>
                <a:lnTo>
                  <a:pt x="9525" y="1323975"/>
                </a:lnTo>
                <a:lnTo>
                  <a:pt x="9525" y="1314450"/>
                </a:lnTo>
                <a:close/>
              </a:path>
              <a:path w="9525" h="3609975">
                <a:moveTo>
                  <a:pt x="9525" y="1257300"/>
                </a:moveTo>
                <a:lnTo>
                  <a:pt x="0" y="1257300"/>
                </a:lnTo>
                <a:lnTo>
                  <a:pt x="0" y="1266825"/>
                </a:lnTo>
                <a:lnTo>
                  <a:pt x="9525" y="1266825"/>
                </a:lnTo>
                <a:lnTo>
                  <a:pt x="9525" y="1257300"/>
                </a:lnTo>
                <a:close/>
              </a:path>
              <a:path w="9525" h="3609975">
                <a:moveTo>
                  <a:pt x="9525" y="1200150"/>
                </a:moveTo>
                <a:lnTo>
                  <a:pt x="0" y="1200150"/>
                </a:lnTo>
                <a:lnTo>
                  <a:pt x="0" y="1209675"/>
                </a:lnTo>
                <a:lnTo>
                  <a:pt x="9525" y="1209675"/>
                </a:lnTo>
                <a:lnTo>
                  <a:pt x="9525" y="1200150"/>
                </a:lnTo>
                <a:close/>
              </a:path>
              <a:path w="9525" h="3609975">
                <a:moveTo>
                  <a:pt x="9525" y="1143000"/>
                </a:moveTo>
                <a:lnTo>
                  <a:pt x="0" y="1143000"/>
                </a:lnTo>
                <a:lnTo>
                  <a:pt x="0" y="1152525"/>
                </a:lnTo>
                <a:lnTo>
                  <a:pt x="9525" y="1152525"/>
                </a:lnTo>
                <a:lnTo>
                  <a:pt x="9525" y="1143000"/>
                </a:lnTo>
                <a:close/>
              </a:path>
              <a:path w="9525" h="3609975">
                <a:moveTo>
                  <a:pt x="9525" y="1085850"/>
                </a:moveTo>
                <a:lnTo>
                  <a:pt x="0" y="1085850"/>
                </a:lnTo>
                <a:lnTo>
                  <a:pt x="0" y="1095375"/>
                </a:lnTo>
                <a:lnTo>
                  <a:pt x="9525" y="1095375"/>
                </a:lnTo>
                <a:lnTo>
                  <a:pt x="9525" y="1085850"/>
                </a:lnTo>
                <a:close/>
              </a:path>
              <a:path w="9525" h="3609975">
                <a:moveTo>
                  <a:pt x="9525" y="1028700"/>
                </a:moveTo>
                <a:lnTo>
                  <a:pt x="0" y="1028700"/>
                </a:lnTo>
                <a:lnTo>
                  <a:pt x="0" y="1038225"/>
                </a:lnTo>
                <a:lnTo>
                  <a:pt x="9525" y="1038225"/>
                </a:lnTo>
                <a:lnTo>
                  <a:pt x="9525" y="1028700"/>
                </a:lnTo>
                <a:close/>
              </a:path>
              <a:path w="9525" h="3609975">
                <a:moveTo>
                  <a:pt x="9525" y="971550"/>
                </a:moveTo>
                <a:lnTo>
                  <a:pt x="0" y="971550"/>
                </a:lnTo>
                <a:lnTo>
                  <a:pt x="0" y="981075"/>
                </a:lnTo>
                <a:lnTo>
                  <a:pt x="9525" y="981075"/>
                </a:lnTo>
                <a:lnTo>
                  <a:pt x="9525" y="971550"/>
                </a:lnTo>
                <a:close/>
              </a:path>
              <a:path w="9525" h="3609975">
                <a:moveTo>
                  <a:pt x="9525" y="914400"/>
                </a:moveTo>
                <a:lnTo>
                  <a:pt x="0" y="914400"/>
                </a:lnTo>
                <a:lnTo>
                  <a:pt x="0" y="923925"/>
                </a:lnTo>
                <a:lnTo>
                  <a:pt x="9525" y="923925"/>
                </a:lnTo>
                <a:lnTo>
                  <a:pt x="9525" y="914400"/>
                </a:lnTo>
                <a:close/>
              </a:path>
              <a:path w="9525" h="3609975">
                <a:moveTo>
                  <a:pt x="9525" y="857250"/>
                </a:moveTo>
                <a:lnTo>
                  <a:pt x="0" y="857250"/>
                </a:lnTo>
                <a:lnTo>
                  <a:pt x="0" y="866775"/>
                </a:lnTo>
                <a:lnTo>
                  <a:pt x="9525" y="866775"/>
                </a:lnTo>
                <a:lnTo>
                  <a:pt x="9525" y="857250"/>
                </a:lnTo>
                <a:close/>
              </a:path>
              <a:path w="9525" h="3609975">
                <a:moveTo>
                  <a:pt x="9525" y="800100"/>
                </a:moveTo>
                <a:lnTo>
                  <a:pt x="0" y="800100"/>
                </a:lnTo>
                <a:lnTo>
                  <a:pt x="0" y="809625"/>
                </a:lnTo>
                <a:lnTo>
                  <a:pt x="9525" y="809625"/>
                </a:lnTo>
                <a:lnTo>
                  <a:pt x="9525" y="800100"/>
                </a:lnTo>
                <a:close/>
              </a:path>
              <a:path w="9525" h="3609975">
                <a:moveTo>
                  <a:pt x="9525" y="742950"/>
                </a:moveTo>
                <a:lnTo>
                  <a:pt x="0" y="742950"/>
                </a:lnTo>
                <a:lnTo>
                  <a:pt x="0" y="752475"/>
                </a:lnTo>
                <a:lnTo>
                  <a:pt x="9525" y="752475"/>
                </a:lnTo>
                <a:lnTo>
                  <a:pt x="9525" y="742950"/>
                </a:lnTo>
                <a:close/>
              </a:path>
              <a:path w="9525" h="3609975">
                <a:moveTo>
                  <a:pt x="9525" y="685800"/>
                </a:moveTo>
                <a:lnTo>
                  <a:pt x="0" y="685800"/>
                </a:lnTo>
                <a:lnTo>
                  <a:pt x="0" y="695325"/>
                </a:lnTo>
                <a:lnTo>
                  <a:pt x="9525" y="695325"/>
                </a:lnTo>
                <a:lnTo>
                  <a:pt x="9525" y="685800"/>
                </a:lnTo>
                <a:close/>
              </a:path>
              <a:path w="9525" h="3609975">
                <a:moveTo>
                  <a:pt x="9525" y="628650"/>
                </a:moveTo>
                <a:lnTo>
                  <a:pt x="0" y="628650"/>
                </a:lnTo>
                <a:lnTo>
                  <a:pt x="0" y="638175"/>
                </a:lnTo>
                <a:lnTo>
                  <a:pt x="9525" y="638175"/>
                </a:lnTo>
                <a:lnTo>
                  <a:pt x="9525" y="628650"/>
                </a:lnTo>
                <a:close/>
              </a:path>
              <a:path w="9525" h="3609975">
                <a:moveTo>
                  <a:pt x="9525" y="571500"/>
                </a:moveTo>
                <a:lnTo>
                  <a:pt x="0" y="571500"/>
                </a:lnTo>
                <a:lnTo>
                  <a:pt x="0" y="581025"/>
                </a:lnTo>
                <a:lnTo>
                  <a:pt x="9525" y="581025"/>
                </a:lnTo>
                <a:lnTo>
                  <a:pt x="9525" y="571500"/>
                </a:lnTo>
                <a:close/>
              </a:path>
              <a:path w="9525" h="3609975">
                <a:moveTo>
                  <a:pt x="9525" y="514350"/>
                </a:moveTo>
                <a:lnTo>
                  <a:pt x="0" y="514350"/>
                </a:lnTo>
                <a:lnTo>
                  <a:pt x="0" y="523875"/>
                </a:lnTo>
                <a:lnTo>
                  <a:pt x="9525" y="523875"/>
                </a:lnTo>
                <a:lnTo>
                  <a:pt x="9525" y="514350"/>
                </a:lnTo>
                <a:close/>
              </a:path>
              <a:path w="9525" h="3609975">
                <a:moveTo>
                  <a:pt x="9525" y="457200"/>
                </a:moveTo>
                <a:lnTo>
                  <a:pt x="0" y="457200"/>
                </a:lnTo>
                <a:lnTo>
                  <a:pt x="0" y="466725"/>
                </a:lnTo>
                <a:lnTo>
                  <a:pt x="9525" y="466725"/>
                </a:lnTo>
                <a:lnTo>
                  <a:pt x="9525" y="457200"/>
                </a:lnTo>
                <a:close/>
              </a:path>
              <a:path w="9525" h="3609975">
                <a:moveTo>
                  <a:pt x="9525" y="400050"/>
                </a:moveTo>
                <a:lnTo>
                  <a:pt x="0" y="400050"/>
                </a:lnTo>
                <a:lnTo>
                  <a:pt x="0" y="409575"/>
                </a:lnTo>
                <a:lnTo>
                  <a:pt x="9525" y="409575"/>
                </a:lnTo>
                <a:lnTo>
                  <a:pt x="9525" y="400050"/>
                </a:lnTo>
                <a:close/>
              </a:path>
              <a:path w="9525" h="3609975">
                <a:moveTo>
                  <a:pt x="9525" y="342900"/>
                </a:moveTo>
                <a:lnTo>
                  <a:pt x="0" y="342900"/>
                </a:lnTo>
                <a:lnTo>
                  <a:pt x="0" y="352425"/>
                </a:lnTo>
                <a:lnTo>
                  <a:pt x="9525" y="352425"/>
                </a:lnTo>
                <a:lnTo>
                  <a:pt x="9525" y="342900"/>
                </a:lnTo>
                <a:close/>
              </a:path>
              <a:path w="9525" h="3609975">
                <a:moveTo>
                  <a:pt x="9525" y="285750"/>
                </a:moveTo>
                <a:lnTo>
                  <a:pt x="0" y="285750"/>
                </a:lnTo>
                <a:lnTo>
                  <a:pt x="0" y="295275"/>
                </a:lnTo>
                <a:lnTo>
                  <a:pt x="9525" y="295275"/>
                </a:lnTo>
                <a:lnTo>
                  <a:pt x="9525" y="285750"/>
                </a:lnTo>
                <a:close/>
              </a:path>
              <a:path w="9525" h="3609975">
                <a:moveTo>
                  <a:pt x="9525" y="228600"/>
                </a:moveTo>
                <a:lnTo>
                  <a:pt x="0" y="228600"/>
                </a:lnTo>
                <a:lnTo>
                  <a:pt x="0" y="238125"/>
                </a:lnTo>
                <a:lnTo>
                  <a:pt x="9525" y="238125"/>
                </a:lnTo>
                <a:lnTo>
                  <a:pt x="9525" y="228600"/>
                </a:lnTo>
                <a:close/>
              </a:path>
              <a:path w="9525" h="3609975">
                <a:moveTo>
                  <a:pt x="9525" y="171450"/>
                </a:moveTo>
                <a:lnTo>
                  <a:pt x="0" y="171450"/>
                </a:lnTo>
                <a:lnTo>
                  <a:pt x="0" y="180975"/>
                </a:lnTo>
                <a:lnTo>
                  <a:pt x="9525" y="180975"/>
                </a:lnTo>
                <a:lnTo>
                  <a:pt x="9525" y="171450"/>
                </a:lnTo>
                <a:close/>
              </a:path>
              <a:path w="9525" h="3609975">
                <a:moveTo>
                  <a:pt x="9525" y="114300"/>
                </a:moveTo>
                <a:lnTo>
                  <a:pt x="0" y="114300"/>
                </a:lnTo>
                <a:lnTo>
                  <a:pt x="0" y="123825"/>
                </a:lnTo>
                <a:lnTo>
                  <a:pt x="9525" y="123825"/>
                </a:lnTo>
                <a:lnTo>
                  <a:pt x="9525" y="114300"/>
                </a:lnTo>
                <a:close/>
              </a:path>
              <a:path w="9525" h="3609975">
                <a:moveTo>
                  <a:pt x="9525" y="57150"/>
                </a:moveTo>
                <a:lnTo>
                  <a:pt x="0" y="57150"/>
                </a:lnTo>
                <a:lnTo>
                  <a:pt x="0" y="66675"/>
                </a:lnTo>
                <a:lnTo>
                  <a:pt x="9525" y="66675"/>
                </a:lnTo>
                <a:lnTo>
                  <a:pt x="9525" y="57150"/>
                </a:lnTo>
                <a:close/>
              </a:path>
              <a:path w="9525" h="3609975">
                <a:moveTo>
                  <a:pt x="9525" y="0"/>
                </a:moveTo>
                <a:lnTo>
                  <a:pt x="0" y="0"/>
                </a:lnTo>
                <a:lnTo>
                  <a:pt x="0" y="9525"/>
                </a:lnTo>
                <a:lnTo>
                  <a:pt x="9525" y="9525"/>
                </a:lnTo>
                <a:lnTo>
                  <a:pt x="9525" y="0"/>
                </a:lnTo>
                <a:close/>
              </a:path>
            </a:pathLst>
          </a:custGeom>
          <a:solidFill>
            <a:srgbClr val="FFFFFF"/>
          </a:solidFill>
        </p:spPr>
        <p:txBody>
          <a:bodyPr wrap="square" lIns="0" tIns="0" rIns="0" bIns="0" rtlCol="0"/>
          <a:lstStyle/>
          <a:p>
            <a:endParaRPr/>
          </a:p>
        </p:txBody>
      </p:sp>
      <p:sp>
        <p:nvSpPr>
          <p:cNvPr id="100" name="object 100"/>
          <p:cNvSpPr txBox="1"/>
          <p:nvPr/>
        </p:nvSpPr>
        <p:spPr>
          <a:xfrm>
            <a:off x="12115147" y="6559565"/>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3</a:t>
            </a:r>
            <a:endParaRPr sz="900">
              <a:latin typeface="Segoe UI"/>
              <a:cs typeface="Segoe UI"/>
            </a:endParaRPr>
          </a:p>
        </p:txBody>
      </p:sp>
      <p:sp>
        <p:nvSpPr>
          <p:cNvPr id="101" name="object 101"/>
          <p:cNvSpPr txBox="1"/>
          <p:nvPr/>
        </p:nvSpPr>
        <p:spPr>
          <a:xfrm>
            <a:off x="10385764" y="6702440"/>
            <a:ext cx="231140" cy="208279"/>
          </a:xfrm>
          <a:prstGeom prst="rect">
            <a:avLst/>
          </a:prstGeom>
        </p:spPr>
        <p:txBody>
          <a:bodyPr vert="horz" wrap="square" lIns="0" tIns="12700" rIns="0" bIns="0" rtlCol="0">
            <a:spAutoFit/>
          </a:bodyPr>
          <a:lstStyle/>
          <a:p>
            <a:pPr marL="12700">
              <a:lnSpc>
                <a:spcPct val="100000"/>
              </a:lnSpc>
              <a:spcBef>
                <a:spcPts val="100"/>
              </a:spcBef>
            </a:pPr>
            <a:r>
              <a:rPr sz="1200" spc="-100" dirty="0">
                <a:solidFill>
                  <a:srgbClr val="FFFFFF"/>
                </a:solidFill>
                <a:latin typeface="Trebuchet MS"/>
                <a:cs typeface="Trebuchet MS"/>
              </a:rPr>
              <a:t>Qtd</a:t>
            </a:r>
            <a:endParaRPr sz="1200">
              <a:latin typeface="Trebuchet MS"/>
              <a:cs typeface="Trebuchet MS"/>
            </a:endParaRPr>
          </a:p>
        </p:txBody>
      </p:sp>
      <p:sp>
        <p:nvSpPr>
          <p:cNvPr id="102" name="object 102"/>
          <p:cNvSpPr txBox="1"/>
          <p:nvPr/>
        </p:nvSpPr>
        <p:spPr>
          <a:xfrm>
            <a:off x="7897380" y="3135401"/>
            <a:ext cx="87884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FFFFFF"/>
                </a:solidFill>
                <a:latin typeface="Segoe UI"/>
                <a:cs typeface="Segoe UI"/>
              </a:rPr>
              <a:t>Portaria</a:t>
            </a:r>
            <a:r>
              <a:rPr sz="900" spc="-25" dirty="0">
                <a:solidFill>
                  <a:srgbClr val="FFFFFF"/>
                </a:solidFill>
                <a:latin typeface="Segoe UI"/>
                <a:cs typeface="Segoe UI"/>
              </a:rPr>
              <a:t> </a:t>
            </a:r>
            <a:r>
              <a:rPr sz="900" dirty="0">
                <a:solidFill>
                  <a:srgbClr val="FFFFFF"/>
                </a:solidFill>
                <a:latin typeface="Segoe UI"/>
                <a:cs typeface="Segoe UI"/>
              </a:rPr>
              <a:t>24</a:t>
            </a:r>
            <a:r>
              <a:rPr sz="900" spc="-20" dirty="0">
                <a:solidFill>
                  <a:srgbClr val="FFFFFF"/>
                </a:solidFill>
                <a:latin typeface="Segoe UI"/>
                <a:cs typeface="Segoe UI"/>
              </a:rPr>
              <a:t> </a:t>
            </a:r>
            <a:r>
              <a:rPr sz="900" spc="-10" dirty="0">
                <a:solidFill>
                  <a:srgbClr val="FFFFFF"/>
                </a:solidFill>
                <a:latin typeface="Segoe UI"/>
                <a:cs typeface="Segoe UI"/>
              </a:rPr>
              <a:t>horas</a:t>
            </a:r>
            <a:endParaRPr sz="900">
              <a:latin typeface="Segoe UI"/>
              <a:cs typeface="Segoe UI"/>
            </a:endParaRPr>
          </a:p>
        </p:txBody>
      </p:sp>
      <p:sp>
        <p:nvSpPr>
          <p:cNvPr id="103" name="object 103"/>
          <p:cNvSpPr txBox="1"/>
          <p:nvPr/>
        </p:nvSpPr>
        <p:spPr>
          <a:xfrm>
            <a:off x="8254271" y="3512439"/>
            <a:ext cx="52197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Segoe UI"/>
                <a:cs typeface="Segoe UI"/>
              </a:rPr>
              <a:t>Academia</a:t>
            </a:r>
            <a:endParaRPr sz="900">
              <a:latin typeface="Segoe UI"/>
              <a:cs typeface="Segoe UI"/>
            </a:endParaRPr>
          </a:p>
        </p:txBody>
      </p:sp>
      <p:sp>
        <p:nvSpPr>
          <p:cNvPr id="104" name="object 104"/>
          <p:cNvSpPr txBox="1"/>
          <p:nvPr/>
        </p:nvSpPr>
        <p:spPr>
          <a:xfrm>
            <a:off x="7762248" y="3889476"/>
            <a:ext cx="101346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FFFFFF"/>
                </a:solidFill>
                <a:latin typeface="Segoe UI"/>
                <a:cs typeface="Segoe UI"/>
              </a:rPr>
              <a:t>Estacionamento </a:t>
            </a:r>
            <a:r>
              <a:rPr sz="900" spc="-25" dirty="0">
                <a:solidFill>
                  <a:srgbClr val="FFFFFF"/>
                </a:solidFill>
                <a:latin typeface="Segoe UI"/>
                <a:cs typeface="Segoe UI"/>
              </a:rPr>
              <a:t>C…</a:t>
            </a:r>
            <a:endParaRPr sz="900">
              <a:latin typeface="Segoe UI"/>
              <a:cs typeface="Segoe UI"/>
            </a:endParaRPr>
          </a:p>
        </p:txBody>
      </p:sp>
      <p:sp>
        <p:nvSpPr>
          <p:cNvPr id="105" name="object 105"/>
          <p:cNvSpPr txBox="1"/>
          <p:nvPr/>
        </p:nvSpPr>
        <p:spPr>
          <a:xfrm>
            <a:off x="8406671" y="4266514"/>
            <a:ext cx="36893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Segoe UI"/>
                <a:cs typeface="Segoe UI"/>
              </a:rPr>
              <a:t>Piscina</a:t>
            </a:r>
            <a:endParaRPr sz="900">
              <a:latin typeface="Segoe UI"/>
              <a:cs typeface="Segoe UI"/>
            </a:endParaRPr>
          </a:p>
        </p:txBody>
      </p:sp>
      <p:sp>
        <p:nvSpPr>
          <p:cNvPr id="106" name="object 106"/>
          <p:cNvSpPr txBox="1"/>
          <p:nvPr/>
        </p:nvSpPr>
        <p:spPr>
          <a:xfrm>
            <a:off x="7712242" y="4643552"/>
            <a:ext cx="106362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FFFFFF"/>
                </a:solidFill>
                <a:latin typeface="Segoe UI"/>
                <a:cs typeface="Segoe UI"/>
              </a:rPr>
              <a:t>Acesso</a:t>
            </a:r>
            <a:r>
              <a:rPr sz="900" spc="-20" dirty="0">
                <a:solidFill>
                  <a:srgbClr val="FFFFFF"/>
                </a:solidFill>
                <a:latin typeface="Segoe UI"/>
                <a:cs typeface="Segoe UI"/>
              </a:rPr>
              <a:t> </a:t>
            </a:r>
            <a:r>
              <a:rPr sz="900" dirty="0">
                <a:solidFill>
                  <a:srgbClr val="FFFFFF"/>
                </a:solidFill>
                <a:latin typeface="Segoe UI"/>
                <a:cs typeface="Segoe UI"/>
              </a:rPr>
              <a:t>a</a:t>
            </a:r>
            <a:r>
              <a:rPr sz="900" spc="-15" dirty="0">
                <a:solidFill>
                  <a:srgbClr val="FFFFFF"/>
                </a:solidFill>
                <a:latin typeface="Segoe UI"/>
                <a:cs typeface="Segoe UI"/>
              </a:rPr>
              <a:t> </a:t>
            </a:r>
            <a:r>
              <a:rPr sz="900" spc="-10" dirty="0">
                <a:solidFill>
                  <a:srgbClr val="FFFFFF"/>
                </a:solidFill>
                <a:latin typeface="Segoe UI"/>
                <a:cs typeface="Segoe UI"/>
              </a:rPr>
              <a:t>Comércio…</a:t>
            </a:r>
            <a:endParaRPr sz="900">
              <a:latin typeface="Segoe UI"/>
              <a:cs typeface="Segoe UI"/>
            </a:endParaRPr>
          </a:p>
        </p:txBody>
      </p:sp>
      <p:sp>
        <p:nvSpPr>
          <p:cNvPr id="107" name="object 107"/>
          <p:cNvSpPr txBox="1"/>
          <p:nvPr/>
        </p:nvSpPr>
        <p:spPr>
          <a:xfrm>
            <a:off x="7823113" y="5020559"/>
            <a:ext cx="95313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FFFFFF"/>
                </a:solidFill>
                <a:latin typeface="Segoe UI"/>
                <a:cs typeface="Segoe UI"/>
              </a:rPr>
              <a:t>Área</a:t>
            </a:r>
            <a:r>
              <a:rPr sz="900" spc="-10" dirty="0">
                <a:solidFill>
                  <a:srgbClr val="FFFFFF"/>
                </a:solidFill>
                <a:latin typeface="Segoe UI"/>
                <a:cs typeface="Segoe UI"/>
              </a:rPr>
              <a:t> </a:t>
            </a:r>
            <a:r>
              <a:rPr sz="900" dirty="0">
                <a:solidFill>
                  <a:srgbClr val="FFFFFF"/>
                </a:solidFill>
                <a:latin typeface="Segoe UI"/>
                <a:cs typeface="Segoe UI"/>
              </a:rPr>
              <a:t>de</a:t>
            </a:r>
            <a:r>
              <a:rPr sz="900" spc="-10" dirty="0">
                <a:solidFill>
                  <a:srgbClr val="FFFFFF"/>
                </a:solidFill>
                <a:latin typeface="Segoe UI"/>
                <a:cs typeface="Segoe UI"/>
              </a:rPr>
              <a:t> Churrasco</a:t>
            </a:r>
            <a:endParaRPr sz="900">
              <a:latin typeface="Segoe UI"/>
              <a:cs typeface="Segoe UI"/>
            </a:endParaRPr>
          </a:p>
        </p:txBody>
      </p:sp>
      <p:sp>
        <p:nvSpPr>
          <p:cNvPr id="108" name="object 108"/>
          <p:cNvSpPr txBox="1"/>
          <p:nvPr/>
        </p:nvSpPr>
        <p:spPr>
          <a:xfrm>
            <a:off x="8257992" y="5397596"/>
            <a:ext cx="518159"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Segoe UI"/>
                <a:cs typeface="Segoe UI"/>
              </a:rPr>
              <a:t>Biblioteca</a:t>
            </a:r>
            <a:endParaRPr sz="900">
              <a:latin typeface="Segoe UI"/>
              <a:cs typeface="Segoe UI"/>
            </a:endParaRPr>
          </a:p>
        </p:txBody>
      </p:sp>
      <p:sp>
        <p:nvSpPr>
          <p:cNvPr id="109" name="object 109"/>
          <p:cNvSpPr txBox="1"/>
          <p:nvPr/>
        </p:nvSpPr>
        <p:spPr>
          <a:xfrm>
            <a:off x="8209176" y="5774634"/>
            <a:ext cx="56705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FFFFFF"/>
                </a:solidFill>
                <a:latin typeface="Segoe UI"/>
                <a:cs typeface="Segoe UI"/>
              </a:rPr>
              <a:t>Espaço </a:t>
            </a:r>
            <a:r>
              <a:rPr sz="900" spc="-25" dirty="0">
                <a:solidFill>
                  <a:srgbClr val="FFFFFF"/>
                </a:solidFill>
                <a:latin typeface="Segoe UI"/>
                <a:cs typeface="Segoe UI"/>
              </a:rPr>
              <a:t>Pet</a:t>
            </a:r>
            <a:endParaRPr sz="900">
              <a:latin typeface="Segoe UI"/>
              <a:cs typeface="Segoe UI"/>
            </a:endParaRPr>
          </a:p>
        </p:txBody>
      </p:sp>
      <p:sp>
        <p:nvSpPr>
          <p:cNvPr id="110" name="object 110"/>
          <p:cNvSpPr txBox="1"/>
          <p:nvPr/>
        </p:nvSpPr>
        <p:spPr>
          <a:xfrm>
            <a:off x="7979385" y="6151671"/>
            <a:ext cx="7962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FFFFFF"/>
                </a:solidFill>
                <a:latin typeface="Segoe UI"/>
                <a:cs typeface="Segoe UI"/>
              </a:rPr>
              <a:t>Salão de </a:t>
            </a:r>
            <a:r>
              <a:rPr sz="900" spc="-10" dirty="0">
                <a:solidFill>
                  <a:srgbClr val="FFFFFF"/>
                </a:solidFill>
                <a:latin typeface="Segoe UI"/>
                <a:cs typeface="Segoe UI"/>
              </a:rPr>
              <a:t>Festas</a:t>
            </a:r>
            <a:endParaRPr sz="900">
              <a:latin typeface="Segoe UI"/>
              <a:cs typeface="Segoe UI"/>
            </a:endParaRPr>
          </a:p>
        </p:txBody>
      </p:sp>
      <p:grpSp>
        <p:nvGrpSpPr>
          <p:cNvPr id="111" name="object 111"/>
          <p:cNvGrpSpPr/>
          <p:nvPr/>
        </p:nvGrpSpPr>
        <p:grpSpPr>
          <a:xfrm>
            <a:off x="6224015" y="2527300"/>
            <a:ext cx="5930265" cy="3859529"/>
            <a:chOff x="6224015" y="2527300"/>
            <a:chExt cx="5930265" cy="3859529"/>
          </a:xfrm>
        </p:grpSpPr>
        <p:sp>
          <p:nvSpPr>
            <p:cNvPr id="112" name="object 112"/>
            <p:cNvSpPr/>
            <p:nvPr/>
          </p:nvSpPr>
          <p:spPr>
            <a:xfrm>
              <a:off x="8848738" y="3074987"/>
              <a:ext cx="3305175" cy="3312160"/>
            </a:xfrm>
            <a:custGeom>
              <a:avLst/>
              <a:gdLst/>
              <a:ahLst/>
              <a:cxnLst/>
              <a:rect l="l" t="t" r="r" b="b"/>
              <a:pathLst>
                <a:path w="3305175" h="3312160">
                  <a:moveTo>
                    <a:pt x="1101725" y="3016250"/>
                  </a:moveTo>
                  <a:lnTo>
                    <a:pt x="0" y="3016250"/>
                  </a:lnTo>
                  <a:lnTo>
                    <a:pt x="0" y="3311728"/>
                  </a:lnTo>
                  <a:lnTo>
                    <a:pt x="1101725" y="3311728"/>
                  </a:lnTo>
                  <a:lnTo>
                    <a:pt x="1101725" y="3016250"/>
                  </a:lnTo>
                  <a:close/>
                </a:path>
                <a:path w="3305175" h="3312160">
                  <a:moveTo>
                    <a:pt x="1101725" y="2639225"/>
                  </a:moveTo>
                  <a:lnTo>
                    <a:pt x="0" y="2639225"/>
                  </a:lnTo>
                  <a:lnTo>
                    <a:pt x="0" y="2934703"/>
                  </a:lnTo>
                  <a:lnTo>
                    <a:pt x="1101725" y="2934703"/>
                  </a:lnTo>
                  <a:lnTo>
                    <a:pt x="1101725" y="2639225"/>
                  </a:lnTo>
                  <a:close/>
                </a:path>
                <a:path w="3305175" h="3312160">
                  <a:moveTo>
                    <a:pt x="1101725" y="2262187"/>
                  </a:moveTo>
                  <a:lnTo>
                    <a:pt x="0" y="2262187"/>
                  </a:lnTo>
                  <a:lnTo>
                    <a:pt x="0" y="2557665"/>
                  </a:lnTo>
                  <a:lnTo>
                    <a:pt x="1101725" y="2557665"/>
                  </a:lnTo>
                  <a:lnTo>
                    <a:pt x="1101725" y="2262187"/>
                  </a:lnTo>
                  <a:close/>
                </a:path>
                <a:path w="3305175" h="3312160">
                  <a:moveTo>
                    <a:pt x="1101725" y="1885162"/>
                  </a:moveTo>
                  <a:lnTo>
                    <a:pt x="0" y="1885162"/>
                  </a:lnTo>
                  <a:lnTo>
                    <a:pt x="0" y="2180628"/>
                  </a:lnTo>
                  <a:lnTo>
                    <a:pt x="1101725" y="2180628"/>
                  </a:lnTo>
                  <a:lnTo>
                    <a:pt x="1101725" y="1885162"/>
                  </a:lnTo>
                  <a:close/>
                </a:path>
                <a:path w="3305175" h="3312160">
                  <a:moveTo>
                    <a:pt x="1101725" y="1508137"/>
                  </a:moveTo>
                  <a:lnTo>
                    <a:pt x="0" y="1508137"/>
                  </a:lnTo>
                  <a:lnTo>
                    <a:pt x="0" y="1803603"/>
                  </a:lnTo>
                  <a:lnTo>
                    <a:pt x="1101725" y="1803603"/>
                  </a:lnTo>
                  <a:lnTo>
                    <a:pt x="1101725" y="1508137"/>
                  </a:lnTo>
                  <a:close/>
                </a:path>
                <a:path w="3305175" h="3312160">
                  <a:moveTo>
                    <a:pt x="2203437" y="1131100"/>
                  </a:moveTo>
                  <a:lnTo>
                    <a:pt x="0" y="1131100"/>
                  </a:lnTo>
                  <a:lnTo>
                    <a:pt x="0" y="1426565"/>
                  </a:lnTo>
                  <a:lnTo>
                    <a:pt x="2203437" y="1426565"/>
                  </a:lnTo>
                  <a:lnTo>
                    <a:pt x="2203437" y="1131100"/>
                  </a:lnTo>
                  <a:close/>
                </a:path>
                <a:path w="3305175" h="3312160">
                  <a:moveTo>
                    <a:pt x="2203437" y="754062"/>
                  </a:moveTo>
                  <a:lnTo>
                    <a:pt x="0" y="754062"/>
                  </a:lnTo>
                  <a:lnTo>
                    <a:pt x="0" y="1049540"/>
                  </a:lnTo>
                  <a:lnTo>
                    <a:pt x="2203437" y="1049540"/>
                  </a:lnTo>
                  <a:lnTo>
                    <a:pt x="2203437" y="754062"/>
                  </a:lnTo>
                  <a:close/>
                </a:path>
                <a:path w="3305175" h="3312160">
                  <a:moveTo>
                    <a:pt x="2203437" y="377037"/>
                  </a:moveTo>
                  <a:lnTo>
                    <a:pt x="0" y="377037"/>
                  </a:lnTo>
                  <a:lnTo>
                    <a:pt x="0" y="672503"/>
                  </a:lnTo>
                  <a:lnTo>
                    <a:pt x="2203437" y="672503"/>
                  </a:lnTo>
                  <a:lnTo>
                    <a:pt x="2203437" y="377037"/>
                  </a:lnTo>
                  <a:close/>
                </a:path>
                <a:path w="3305175" h="3312160">
                  <a:moveTo>
                    <a:pt x="3305175" y="0"/>
                  </a:moveTo>
                  <a:lnTo>
                    <a:pt x="0" y="0"/>
                  </a:lnTo>
                  <a:lnTo>
                    <a:pt x="0" y="295478"/>
                  </a:lnTo>
                  <a:lnTo>
                    <a:pt x="3305175" y="295478"/>
                  </a:lnTo>
                  <a:lnTo>
                    <a:pt x="3305175" y="0"/>
                  </a:lnTo>
                  <a:close/>
                </a:path>
              </a:pathLst>
            </a:custGeom>
            <a:solidFill>
              <a:srgbClr val="15CAB5"/>
            </a:solidFill>
          </p:spPr>
          <p:txBody>
            <a:bodyPr wrap="square" lIns="0" tIns="0" rIns="0" bIns="0" rtlCol="0"/>
            <a:lstStyle/>
            <a:p>
              <a:endParaRPr/>
            </a:p>
          </p:txBody>
        </p:sp>
        <p:sp>
          <p:nvSpPr>
            <p:cNvPr id="113" name="object 113"/>
            <p:cNvSpPr/>
            <p:nvPr/>
          </p:nvSpPr>
          <p:spPr>
            <a:xfrm>
              <a:off x="6224003" y="2527312"/>
              <a:ext cx="1393190" cy="1090930"/>
            </a:xfrm>
            <a:custGeom>
              <a:avLst/>
              <a:gdLst/>
              <a:ahLst/>
              <a:cxnLst/>
              <a:rect l="l" t="t" r="r" b="b"/>
              <a:pathLst>
                <a:path w="1393190" h="1090929">
                  <a:moveTo>
                    <a:pt x="1392936" y="854710"/>
                  </a:moveTo>
                  <a:lnTo>
                    <a:pt x="0" y="854710"/>
                  </a:lnTo>
                  <a:lnTo>
                    <a:pt x="0" y="1090930"/>
                  </a:lnTo>
                  <a:lnTo>
                    <a:pt x="1392936" y="1090930"/>
                  </a:lnTo>
                  <a:lnTo>
                    <a:pt x="1392936" y="854710"/>
                  </a:lnTo>
                  <a:close/>
                </a:path>
                <a:path w="1393190" h="1090929">
                  <a:moveTo>
                    <a:pt x="1392936" y="0"/>
                  </a:moveTo>
                  <a:lnTo>
                    <a:pt x="0" y="0"/>
                  </a:lnTo>
                  <a:lnTo>
                    <a:pt x="0" y="101587"/>
                  </a:lnTo>
                  <a:lnTo>
                    <a:pt x="0" y="854697"/>
                  </a:lnTo>
                  <a:lnTo>
                    <a:pt x="91084" y="854697"/>
                  </a:lnTo>
                  <a:lnTo>
                    <a:pt x="91084" y="101600"/>
                  </a:lnTo>
                  <a:lnTo>
                    <a:pt x="1167409" y="101600"/>
                  </a:lnTo>
                  <a:lnTo>
                    <a:pt x="1167409" y="854087"/>
                  </a:lnTo>
                  <a:lnTo>
                    <a:pt x="1392936" y="854087"/>
                  </a:lnTo>
                  <a:lnTo>
                    <a:pt x="1392936" y="101600"/>
                  </a:lnTo>
                  <a:lnTo>
                    <a:pt x="1392936" y="0"/>
                  </a:lnTo>
                  <a:close/>
                </a:path>
              </a:pathLst>
            </a:custGeom>
            <a:solidFill>
              <a:srgbClr val="121217">
                <a:alpha val="30198"/>
              </a:srgbClr>
            </a:solidFill>
          </p:spPr>
          <p:txBody>
            <a:bodyPr wrap="square" lIns="0" tIns="0" rIns="0" bIns="0" rtlCol="0"/>
            <a:lstStyle/>
            <a:p>
              <a:endParaRPr/>
            </a:p>
          </p:txBody>
        </p:sp>
        <p:sp>
          <p:nvSpPr>
            <p:cNvPr id="114" name="object 114"/>
            <p:cNvSpPr/>
            <p:nvPr/>
          </p:nvSpPr>
          <p:spPr>
            <a:xfrm>
              <a:off x="6315090" y="2619375"/>
              <a:ext cx="1076325" cy="771525"/>
            </a:xfrm>
            <a:custGeom>
              <a:avLst/>
              <a:gdLst/>
              <a:ahLst/>
              <a:cxnLst/>
              <a:rect l="l" t="t" r="r" b="b"/>
              <a:pathLst>
                <a:path w="1076325" h="771525">
                  <a:moveTo>
                    <a:pt x="1076325" y="771525"/>
                  </a:moveTo>
                  <a:lnTo>
                    <a:pt x="0" y="771525"/>
                  </a:lnTo>
                  <a:lnTo>
                    <a:pt x="0" y="0"/>
                  </a:lnTo>
                  <a:lnTo>
                    <a:pt x="1076325" y="0"/>
                  </a:lnTo>
                  <a:lnTo>
                    <a:pt x="1076325" y="771525"/>
                  </a:lnTo>
                  <a:close/>
                </a:path>
              </a:pathLst>
            </a:custGeom>
            <a:solidFill>
              <a:srgbClr val="323346"/>
            </a:solidFill>
          </p:spPr>
          <p:txBody>
            <a:bodyPr wrap="square" lIns="0" tIns="0" rIns="0" bIns="0" rtlCol="0"/>
            <a:lstStyle/>
            <a:p>
              <a:endParaRPr/>
            </a:p>
          </p:txBody>
        </p:sp>
      </p:grpSp>
      <p:sp>
        <p:nvSpPr>
          <p:cNvPr id="115" name="object 115"/>
          <p:cNvSpPr txBox="1"/>
          <p:nvPr/>
        </p:nvSpPr>
        <p:spPr>
          <a:xfrm>
            <a:off x="6476518" y="2667063"/>
            <a:ext cx="753745" cy="619125"/>
          </a:xfrm>
          <a:prstGeom prst="rect">
            <a:avLst/>
          </a:prstGeom>
        </p:spPr>
        <p:txBody>
          <a:bodyPr vert="horz" wrap="square" lIns="0" tIns="12700" rIns="0" bIns="0" rtlCol="0">
            <a:spAutoFit/>
          </a:bodyPr>
          <a:lstStyle/>
          <a:p>
            <a:pPr algn="ctr">
              <a:lnSpc>
                <a:spcPts val="715"/>
              </a:lnSpc>
              <a:spcBef>
                <a:spcPts val="100"/>
              </a:spcBef>
            </a:pPr>
            <a:r>
              <a:rPr sz="800" spc="-20" dirty="0">
                <a:solidFill>
                  <a:srgbClr val="FFFFFF"/>
                </a:solidFill>
                <a:latin typeface="Segoe UI"/>
                <a:cs typeface="Segoe UI"/>
              </a:rPr>
              <a:t>Tamanho</a:t>
            </a:r>
            <a:r>
              <a:rPr sz="800" dirty="0">
                <a:solidFill>
                  <a:srgbClr val="FFFFFF"/>
                </a:solidFill>
                <a:latin typeface="Segoe UI"/>
                <a:cs typeface="Segoe UI"/>
              </a:rPr>
              <a:t> em</a:t>
            </a:r>
            <a:r>
              <a:rPr sz="800" spc="5" dirty="0">
                <a:solidFill>
                  <a:srgbClr val="FFFFFF"/>
                </a:solidFill>
                <a:latin typeface="Segoe UI"/>
                <a:cs typeface="Segoe UI"/>
              </a:rPr>
              <a:t> </a:t>
            </a:r>
            <a:r>
              <a:rPr sz="800" spc="-25" dirty="0">
                <a:solidFill>
                  <a:srgbClr val="FFFFFF"/>
                </a:solidFill>
                <a:latin typeface="Segoe UI"/>
                <a:cs typeface="Segoe UI"/>
              </a:rPr>
              <a:t>m²</a:t>
            </a:r>
            <a:endParaRPr sz="800">
              <a:latin typeface="Segoe UI"/>
              <a:cs typeface="Segoe UI"/>
            </a:endParaRPr>
          </a:p>
          <a:p>
            <a:pPr algn="ctr">
              <a:lnSpc>
                <a:spcPts val="3954"/>
              </a:lnSpc>
            </a:pPr>
            <a:r>
              <a:rPr sz="3500" spc="-25" dirty="0">
                <a:solidFill>
                  <a:srgbClr val="FFFFFF"/>
                </a:solidFill>
                <a:latin typeface="Trebuchet MS"/>
                <a:cs typeface="Trebuchet MS"/>
              </a:rPr>
              <a:t>74</a:t>
            </a:r>
            <a:endParaRPr sz="3500">
              <a:latin typeface="Trebuchet MS"/>
              <a:cs typeface="Trebuchet MS"/>
            </a:endParaRPr>
          </a:p>
        </p:txBody>
      </p:sp>
      <p:grpSp>
        <p:nvGrpSpPr>
          <p:cNvPr id="116" name="object 116"/>
          <p:cNvGrpSpPr/>
          <p:nvPr/>
        </p:nvGrpSpPr>
        <p:grpSpPr>
          <a:xfrm>
            <a:off x="4632959" y="2517139"/>
            <a:ext cx="1755775" cy="1101090"/>
            <a:chOff x="4632959" y="2517139"/>
            <a:chExt cx="1755775" cy="1101090"/>
          </a:xfrm>
        </p:grpSpPr>
        <p:sp>
          <p:nvSpPr>
            <p:cNvPr id="117" name="object 117"/>
            <p:cNvSpPr/>
            <p:nvPr/>
          </p:nvSpPr>
          <p:spPr>
            <a:xfrm>
              <a:off x="4632947" y="2517152"/>
              <a:ext cx="1755775" cy="1101090"/>
            </a:xfrm>
            <a:custGeom>
              <a:avLst/>
              <a:gdLst/>
              <a:ahLst/>
              <a:cxnLst/>
              <a:rect l="l" t="t" r="r" b="b"/>
              <a:pathLst>
                <a:path w="1755775" h="1101089">
                  <a:moveTo>
                    <a:pt x="1755648" y="864870"/>
                  </a:moveTo>
                  <a:lnTo>
                    <a:pt x="0" y="864870"/>
                  </a:lnTo>
                  <a:lnTo>
                    <a:pt x="0" y="1101090"/>
                  </a:lnTo>
                  <a:lnTo>
                    <a:pt x="1755648" y="1101090"/>
                  </a:lnTo>
                  <a:lnTo>
                    <a:pt x="1755648" y="864870"/>
                  </a:lnTo>
                  <a:close/>
                </a:path>
                <a:path w="1755775" h="1101089">
                  <a:moveTo>
                    <a:pt x="1755648" y="102222"/>
                  </a:moveTo>
                  <a:lnTo>
                    <a:pt x="1529727" y="102222"/>
                  </a:lnTo>
                  <a:lnTo>
                    <a:pt x="1529727" y="864247"/>
                  </a:lnTo>
                  <a:lnTo>
                    <a:pt x="1755648" y="864247"/>
                  </a:lnTo>
                  <a:lnTo>
                    <a:pt x="1755648" y="102222"/>
                  </a:lnTo>
                  <a:close/>
                </a:path>
                <a:path w="1755775" h="1101089">
                  <a:moveTo>
                    <a:pt x="1755648" y="0"/>
                  </a:moveTo>
                  <a:lnTo>
                    <a:pt x="0" y="0"/>
                  </a:lnTo>
                  <a:lnTo>
                    <a:pt x="0" y="101600"/>
                  </a:lnTo>
                  <a:lnTo>
                    <a:pt x="0" y="864857"/>
                  </a:lnTo>
                  <a:lnTo>
                    <a:pt x="91452" y="864857"/>
                  </a:lnTo>
                  <a:lnTo>
                    <a:pt x="91452" y="101600"/>
                  </a:lnTo>
                  <a:lnTo>
                    <a:pt x="1755648" y="101600"/>
                  </a:lnTo>
                  <a:lnTo>
                    <a:pt x="1755648" y="0"/>
                  </a:lnTo>
                  <a:close/>
                </a:path>
              </a:pathLst>
            </a:custGeom>
            <a:solidFill>
              <a:srgbClr val="121217">
                <a:alpha val="30198"/>
              </a:srgbClr>
            </a:solidFill>
          </p:spPr>
          <p:txBody>
            <a:bodyPr wrap="square" lIns="0" tIns="0" rIns="0" bIns="0" rtlCol="0"/>
            <a:lstStyle/>
            <a:p>
              <a:endParaRPr/>
            </a:p>
          </p:txBody>
        </p:sp>
        <p:sp>
          <p:nvSpPr>
            <p:cNvPr id="118" name="object 118"/>
            <p:cNvSpPr/>
            <p:nvPr/>
          </p:nvSpPr>
          <p:spPr>
            <a:xfrm>
              <a:off x="4724399" y="2609849"/>
              <a:ext cx="1438275" cy="781050"/>
            </a:xfrm>
            <a:custGeom>
              <a:avLst/>
              <a:gdLst/>
              <a:ahLst/>
              <a:cxnLst/>
              <a:rect l="l" t="t" r="r" b="b"/>
              <a:pathLst>
                <a:path w="1438275" h="781050">
                  <a:moveTo>
                    <a:pt x="1438275" y="781050"/>
                  </a:moveTo>
                  <a:lnTo>
                    <a:pt x="0" y="781050"/>
                  </a:lnTo>
                  <a:lnTo>
                    <a:pt x="0" y="0"/>
                  </a:lnTo>
                  <a:lnTo>
                    <a:pt x="1438275" y="0"/>
                  </a:lnTo>
                  <a:lnTo>
                    <a:pt x="1438275" y="781050"/>
                  </a:lnTo>
                  <a:close/>
                </a:path>
              </a:pathLst>
            </a:custGeom>
            <a:solidFill>
              <a:srgbClr val="323346"/>
            </a:solidFill>
          </p:spPr>
          <p:txBody>
            <a:bodyPr wrap="square" lIns="0" tIns="0" rIns="0" bIns="0" rtlCol="0"/>
            <a:lstStyle/>
            <a:p>
              <a:endParaRPr/>
            </a:p>
          </p:txBody>
        </p:sp>
      </p:grpSp>
      <p:sp>
        <p:nvSpPr>
          <p:cNvPr id="119" name="object 119"/>
          <p:cNvSpPr txBox="1"/>
          <p:nvPr/>
        </p:nvSpPr>
        <p:spPr>
          <a:xfrm>
            <a:off x="4766178" y="2822633"/>
            <a:ext cx="1355090" cy="330200"/>
          </a:xfrm>
          <a:prstGeom prst="rect">
            <a:avLst/>
          </a:prstGeom>
        </p:spPr>
        <p:txBody>
          <a:bodyPr vert="horz" wrap="square" lIns="0" tIns="12700" rIns="0" bIns="0" rtlCol="0">
            <a:spAutoFit/>
          </a:bodyPr>
          <a:lstStyle/>
          <a:p>
            <a:pPr marL="12700">
              <a:lnSpc>
                <a:spcPct val="100000"/>
              </a:lnSpc>
              <a:spcBef>
                <a:spcPts val="100"/>
              </a:spcBef>
            </a:pPr>
            <a:r>
              <a:rPr sz="2000" spc="-110" dirty="0">
                <a:solidFill>
                  <a:srgbClr val="FFFFFF"/>
                </a:solidFill>
                <a:latin typeface="Trebuchet MS"/>
                <a:cs typeface="Trebuchet MS"/>
              </a:rPr>
              <a:t>Apartamento</a:t>
            </a:r>
            <a:endParaRPr sz="2000">
              <a:latin typeface="Trebuchet MS"/>
              <a:cs typeface="Trebuchet MS"/>
            </a:endParaRPr>
          </a:p>
        </p:txBody>
      </p:sp>
      <p:grpSp>
        <p:nvGrpSpPr>
          <p:cNvPr id="120" name="object 120"/>
          <p:cNvGrpSpPr/>
          <p:nvPr/>
        </p:nvGrpSpPr>
        <p:grpSpPr>
          <a:xfrm>
            <a:off x="3392423" y="5717540"/>
            <a:ext cx="4224655" cy="1369060"/>
            <a:chOff x="3392423" y="5717540"/>
            <a:chExt cx="4224655" cy="1369060"/>
          </a:xfrm>
        </p:grpSpPr>
        <p:sp>
          <p:nvSpPr>
            <p:cNvPr id="121" name="object 121"/>
            <p:cNvSpPr/>
            <p:nvPr/>
          </p:nvSpPr>
          <p:spPr>
            <a:xfrm>
              <a:off x="3392411" y="5717552"/>
              <a:ext cx="4224655" cy="1369060"/>
            </a:xfrm>
            <a:custGeom>
              <a:avLst/>
              <a:gdLst/>
              <a:ahLst/>
              <a:cxnLst/>
              <a:rect l="l" t="t" r="r" b="b"/>
              <a:pathLst>
                <a:path w="4224655" h="1369059">
                  <a:moveTo>
                    <a:pt x="4224528" y="1216660"/>
                  </a:moveTo>
                  <a:lnTo>
                    <a:pt x="0" y="1216660"/>
                  </a:lnTo>
                  <a:lnTo>
                    <a:pt x="0" y="1369060"/>
                  </a:lnTo>
                  <a:lnTo>
                    <a:pt x="4224528" y="1369060"/>
                  </a:lnTo>
                  <a:lnTo>
                    <a:pt x="4224528" y="1216660"/>
                  </a:lnTo>
                  <a:close/>
                </a:path>
                <a:path w="4224655" h="1369059">
                  <a:moveTo>
                    <a:pt x="4224528" y="0"/>
                  </a:moveTo>
                  <a:lnTo>
                    <a:pt x="0" y="0"/>
                  </a:lnTo>
                  <a:lnTo>
                    <a:pt x="0" y="102870"/>
                  </a:lnTo>
                  <a:lnTo>
                    <a:pt x="0" y="1216647"/>
                  </a:lnTo>
                  <a:lnTo>
                    <a:pt x="93738" y="1216647"/>
                  </a:lnTo>
                  <a:lnTo>
                    <a:pt x="93738" y="102870"/>
                  </a:lnTo>
                  <a:lnTo>
                    <a:pt x="3998988" y="102870"/>
                  </a:lnTo>
                  <a:lnTo>
                    <a:pt x="3998988" y="1216647"/>
                  </a:lnTo>
                  <a:lnTo>
                    <a:pt x="4224528" y="1216647"/>
                  </a:lnTo>
                  <a:lnTo>
                    <a:pt x="4224528" y="102870"/>
                  </a:lnTo>
                  <a:lnTo>
                    <a:pt x="4224528" y="102247"/>
                  </a:lnTo>
                  <a:lnTo>
                    <a:pt x="4224528" y="0"/>
                  </a:lnTo>
                  <a:close/>
                </a:path>
              </a:pathLst>
            </a:custGeom>
            <a:solidFill>
              <a:srgbClr val="121217">
                <a:alpha val="30198"/>
              </a:srgbClr>
            </a:solidFill>
          </p:spPr>
          <p:txBody>
            <a:bodyPr wrap="square" lIns="0" tIns="0" rIns="0" bIns="0" rtlCol="0"/>
            <a:lstStyle/>
            <a:p>
              <a:endParaRPr/>
            </a:p>
          </p:txBody>
        </p:sp>
        <p:sp>
          <p:nvSpPr>
            <p:cNvPr id="122" name="object 122"/>
            <p:cNvSpPr/>
            <p:nvPr/>
          </p:nvSpPr>
          <p:spPr>
            <a:xfrm>
              <a:off x="3486150" y="5810250"/>
              <a:ext cx="3905250" cy="1133475"/>
            </a:xfrm>
            <a:custGeom>
              <a:avLst/>
              <a:gdLst/>
              <a:ahLst/>
              <a:cxnLst/>
              <a:rect l="l" t="t" r="r" b="b"/>
              <a:pathLst>
                <a:path w="3905250" h="1133475">
                  <a:moveTo>
                    <a:pt x="3905250" y="1133475"/>
                  </a:moveTo>
                  <a:lnTo>
                    <a:pt x="0" y="1133475"/>
                  </a:lnTo>
                  <a:lnTo>
                    <a:pt x="0" y="0"/>
                  </a:lnTo>
                  <a:lnTo>
                    <a:pt x="3905250" y="0"/>
                  </a:lnTo>
                  <a:lnTo>
                    <a:pt x="3905250" y="1133475"/>
                  </a:lnTo>
                  <a:close/>
                </a:path>
              </a:pathLst>
            </a:custGeom>
            <a:solidFill>
              <a:srgbClr val="323346"/>
            </a:solidFill>
          </p:spPr>
          <p:txBody>
            <a:bodyPr wrap="square" lIns="0" tIns="0" rIns="0" bIns="0" rtlCol="0"/>
            <a:lstStyle/>
            <a:p>
              <a:endParaRPr/>
            </a:p>
          </p:txBody>
        </p:sp>
        <p:sp>
          <p:nvSpPr>
            <p:cNvPr id="123" name="object 123"/>
            <p:cNvSpPr/>
            <p:nvPr/>
          </p:nvSpPr>
          <p:spPr>
            <a:xfrm>
              <a:off x="3533790" y="6565446"/>
              <a:ext cx="735965" cy="45720"/>
            </a:xfrm>
            <a:custGeom>
              <a:avLst/>
              <a:gdLst/>
              <a:ahLst/>
              <a:cxnLst/>
              <a:rect l="l" t="t" r="r" b="b"/>
              <a:pathLst>
                <a:path w="735964" h="45720">
                  <a:moveTo>
                    <a:pt x="735399" y="45719"/>
                  </a:moveTo>
                  <a:lnTo>
                    <a:pt x="0" y="45719"/>
                  </a:lnTo>
                  <a:lnTo>
                    <a:pt x="0" y="0"/>
                  </a:lnTo>
                  <a:lnTo>
                    <a:pt x="735399" y="0"/>
                  </a:lnTo>
                  <a:lnTo>
                    <a:pt x="735399" y="45719"/>
                  </a:lnTo>
                  <a:close/>
                </a:path>
              </a:pathLst>
            </a:custGeom>
            <a:solidFill>
              <a:srgbClr val="F5B43C"/>
            </a:solidFill>
          </p:spPr>
          <p:txBody>
            <a:bodyPr wrap="square" lIns="0" tIns="0" rIns="0" bIns="0" rtlCol="0"/>
            <a:lstStyle/>
            <a:p>
              <a:endParaRPr/>
            </a:p>
          </p:txBody>
        </p:sp>
        <p:sp>
          <p:nvSpPr>
            <p:cNvPr id="124" name="object 124"/>
            <p:cNvSpPr/>
            <p:nvPr/>
          </p:nvSpPr>
          <p:spPr>
            <a:xfrm>
              <a:off x="3533790" y="6611166"/>
              <a:ext cx="3677285" cy="45720"/>
            </a:xfrm>
            <a:custGeom>
              <a:avLst/>
              <a:gdLst/>
              <a:ahLst/>
              <a:cxnLst/>
              <a:rect l="l" t="t" r="r" b="b"/>
              <a:pathLst>
                <a:path w="3677284" h="45720">
                  <a:moveTo>
                    <a:pt x="3676992" y="45720"/>
                  </a:moveTo>
                  <a:lnTo>
                    <a:pt x="0" y="45720"/>
                  </a:lnTo>
                  <a:lnTo>
                    <a:pt x="0" y="0"/>
                  </a:lnTo>
                  <a:lnTo>
                    <a:pt x="3676992" y="0"/>
                  </a:lnTo>
                  <a:lnTo>
                    <a:pt x="3676992" y="45720"/>
                  </a:lnTo>
                  <a:close/>
                </a:path>
              </a:pathLst>
            </a:custGeom>
            <a:solidFill>
              <a:srgbClr val="15CAB5"/>
            </a:solidFill>
          </p:spPr>
          <p:txBody>
            <a:bodyPr wrap="square" lIns="0" tIns="0" rIns="0" bIns="0" rtlCol="0"/>
            <a:lstStyle/>
            <a:p>
              <a:endParaRPr/>
            </a:p>
          </p:txBody>
        </p:sp>
      </p:grpSp>
      <p:sp>
        <p:nvSpPr>
          <p:cNvPr id="125" name="object 125"/>
          <p:cNvSpPr txBox="1"/>
          <p:nvPr/>
        </p:nvSpPr>
        <p:spPr>
          <a:xfrm>
            <a:off x="7269467" y="6560373"/>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5</a:t>
            </a:r>
            <a:endParaRPr sz="900">
              <a:latin typeface="Segoe UI"/>
              <a:cs typeface="Segoe UI"/>
            </a:endParaRPr>
          </a:p>
        </p:txBody>
      </p:sp>
      <p:sp>
        <p:nvSpPr>
          <p:cNvPr id="126" name="object 126"/>
          <p:cNvSpPr txBox="1"/>
          <p:nvPr/>
        </p:nvSpPr>
        <p:spPr>
          <a:xfrm>
            <a:off x="3495690" y="6514652"/>
            <a:ext cx="3155950" cy="162560"/>
          </a:xfrm>
          <a:prstGeom prst="rect">
            <a:avLst/>
          </a:prstGeom>
        </p:spPr>
        <p:txBody>
          <a:bodyPr vert="horz" wrap="square" lIns="0" tIns="12700" rIns="0" bIns="0" rtlCol="0">
            <a:spAutoFit/>
          </a:bodyPr>
          <a:lstStyle/>
          <a:p>
            <a:pPr marL="38100">
              <a:lnSpc>
                <a:spcPct val="100000"/>
              </a:lnSpc>
              <a:spcBef>
                <a:spcPts val="100"/>
              </a:spcBef>
              <a:tabLst>
                <a:tab pos="849630" algn="l"/>
                <a:tab pos="2979420" algn="l"/>
              </a:tabLst>
            </a:pPr>
            <a:r>
              <a:rPr sz="900" u="heavy" dirty="0">
                <a:solidFill>
                  <a:srgbClr val="FFFFFF"/>
                </a:solidFill>
                <a:uFill>
                  <a:solidFill>
                    <a:srgbClr val="696BB4"/>
                  </a:solidFill>
                </a:uFill>
                <a:latin typeface="Times New Roman"/>
                <a:cs typeface="Times New Roman"/>
              </a:rPr>
              <a:t>	</a:t>
            </a:r>
            <a:r>
              <a:rPr sz="900" u="heavy" spc="-50" dirty="0">
                <a:solidFill>
                  <a:srgbClr val="FFFFFF"/>
                </a:solidFill>
                <a:uFill>
                  <a:solidFill>
                    <a:srgbClr val="696BB4"/>
                  </a:solidFill>
                </a:uFill>
                <a:latin typeface="Segoe UI"/>
                <a:cs typeface="Segoe UI"/>
              </a:rPr>
              <a:t>1</a:t>
            </a:r>
            <a:r>
              <a:rPr sz="900" u="heavy" dirty="0">
                <a:solidFill>
                  <a:srgbClr val="FFFFFF"/>
                </a:solidFill>
                <a:uFill>
                  <a:solidFill>
                    <a:srgbClr val="696BB4"/>
                  </a:solidFill>
                </a:uFill>
                <a:latin typeface="Segoe UI"/>
                <a:cs typeface="Segoe UI"/>
              </a:rPr>
              <a:t>	</a:t>
            </a:r>
            <a:r>
              <a:rPr sz="900" spc="450" dirty="0">
                <a:solidFill>
                  <a:srgbClr val="FFFFFF"/>
                </a:solidFill>
                <a:latin typeface="Segoe UI"/>
                <a:cs typeface="Segoe UI"/>
              </a:rPr>
              <a:t> </a:t>
            </a:r>
            <a:r>
              <a:rPr sz="1350" baseline="-43209" dirty="0">
                <a:solidFill>
                  <a:srgbClr val="FFFFFF"/>
                </a:solidFill>
                <a:latin typeface="Segoe UI"/>
                <a:cs typeface="Segoe UI"/>
              </a:rPr>
              <a:t>4</a:t>
            </a:r>
            <a:endParaRPr sz="1350" baseline="-43209">
              <a:latin typeface="Segoe UI"/>
              <a:cs typeface="Segoe UI"/>
            </a:endParaRPr>
          </a:p>
        </p:txBody>
      </p:sp>
      <p:grpSp>
        <p:nvGrpSpPr>
          <p:cNvPr id="127" name="object 127"/>
          <p:cNvGrpSpPr/>
          <p:nvPr/>
        </p:nvGrpSpPr>
        <p:grpSpPr>
          <a:xfrm>
            <a:off x="3541395" y="6129909"/>
            <a:ext cx="1314450" cy="95250"/>
            <a:chOff x="3541395" y="6129909"/>
            <a:chExt cx="1314450" cy="95250"/>
          </a:xfrm>
        </p:grpSpPr>
        <p:pic>
          <p:nvPicPr>
            <p:cNvPr id="128" name="object 128"/>
            <p:cNvPicPr/>
            <p:nvPr/>
          </p:nvPicPr>
          <p:blipFill>
            <a:blip r:embed="rId2" cstate="print"/>
            <a:stretch>
              <a:fillRect/>
            </a:stretch>
          </p:blipFill>
          <p:spPr>
            <a:xfrm>
              <a:off x="3541395" y="6129909"/>
              <a:ext cx="95250" cy="95250"/>
            </a:xfrm>
            <a:prstGeom prst="rect">
              <a:avLst/>
            </a:prstGeom>
          </p:spPr>
        </p:pic>
        <p:pic>
          <p:nvPicPr>
            <p:cNvPr id="129" name="object 129"/>
            <p:cNvPicPr/>
            <p:nvPr/>
          </p:nvPicPr>
          <p:blipFill>
            <a:blip r:embed="rId3" cstate="print"/>
            <a:stretch>
              <a:fillRect/>
            </a:stretch>
          </p:blipFill>
          <p:spPr>
            <a:xfrm>
              <a:off x="4760595" y="6129909"/>
              <a:ext cx="95250" cy="95250"/>
            </a:xfrm>
            <a:prstGeom prst="rect">
              <a:avLst/>
            </a:prstGeom>
          </p:spPr>
        </p:pic>
      </p:grpSp>
      <p:sp>
        <p:nvSpPr>
          <p:cNvPr id="130" name="object 130"/>
          <p:cNvSpPr txBox="1"/>
          <p:nvPr/>
        </p:nvSpPr>
        <p:spPr>
          <a:xfrm>
            <a:off x="3521075" y="5772213"/>
            <a:ext cx="2522855" cy="483234"/>
          </a:xfrm>
          <a:prstGeom prst="rect">
            <a:avLst/>
          </a:prstGeom>
        </p:spPr>
        <p:txBody>
          <a:bodyPr vert="horz" wrap="square" lIns="0" tIns="12700" rIns="0" bIns="0" rtlCol="0">
            <a:spAutoFit/>
          </a:bodyPr>
          <a:lstStyle/>
          <a:p>
            <a:pPr algn="ctr">
              <a:lnSpc>
                <a:spcPct val="100000"/>
              </a:lnSpc>
              <a:spcBef>
                <a:spcPts val="100"/>
              </a:spcBef>
            </a:pPr>
            <a:r>
              <a:rPr sz="1400" spc="-140" dirty="0">
                <a:solidFill>
                  <a:srgbClr val="FFFFFF"/>
                </a:solidFill>
                <a:latin typeface="Trebuchet MS"/>
                <a:cs typeface="Trebuchet MS"/>
              </a:rPr>
              <a:t>Qtd</a:t>
            </a:r>
            <a:r>
              <a:rPr sz="1400" spc="-80" dirty="0">
                <a:solidFill>
                  <a:srgbClr val="FFFFFF"/>
                </a:solidFill>
                <a:latin typeface="Trebuchet MS"/>
                <a:cs typeface="Trebuchet MS"/>
              </a:rPr>
              <a:t> </a:t>
            </a:r>
            <a:r>
              <a:rPr sz="1400" spc="-95" dirty="0">
                <a:solidFill>
                  <a:srgbClr val="FFFFFF"/>
                </a:solidFill>
                <a:latin typeface="Trebuchet MS"/>
                <a:cs typeface="Trebuchet MS"/>
              </a:rPr>
              <a:t>de</a:t>
            </a:r>
            <a:r>
              <a:rPr sz="1400" spc="-75" dirty="0">
                <a:solidFill>
                  <a:srgbClr val="FFFFFF"/>
                </a:solidFill>
                <a:latin typeface="Trebuchet MS"/>
                <a:cs typeface="Trebuchet MS"/>
              </a:rPr>
              <a:t> </a:t>
            </a:r>
            <a:r>
              <a:rPr sz="1400" spc="-125" dirty="0">
                <a:solidFill>
                  <a:srgbClr val="FFFFFF"/>
                </a:solidFill>
                <a:latin typeface="Trebuchet MS"/>
                <a:cs typeface="Trebuchet MS"/>
              </a:rPr>
              <a:t>Quarto,</a:t>
            </a:r>
            <a:r>
              <a:rPr sz="1400" spc="-75" dirty="0">
                <a:solidFill>
                  <a:srgbClr val="FFFFFF"/>
                </a:solidFill>
                <a:latin typeface="Trebuchet MS"/>
                <a:cs typeface="Trebuchet MS"/>
              </a:rPr>
              <a:t> </a:t>
            </a:r>
            <a:r>
              <a:rPr sz="1400" spc="-90" dirty="0">
                <a:solidFill>
                  <a:srgbClr val="FFFFFF"/>
                </a:solidFill>
                <a:latin typeface="Trebuchet MS"/>
                <a:cs typeface="Trebuchet MS"/>
              </a:rPr>
              <a:t>Garagem</a:t>
            </a:r>
            <a:r>
              <a:rPr sz="1400" spc="-75" dirty="0">
                <a:solidFill>
                  <a:srgbClr val="FFFFFF"/>
                </a:solidFill>
                <a:latin typeface="Trebuchet MS"/>
                <a:cs typeface="Trebuchet MS"/>
              </a:rPr>
              <a:t> </a:t>
            </a:r>
            <a:r>
              <a:rPr sz="1400" spc="-85" dirty="0">
                <a:solidFill>
                  <a:srgbClr val="FFFFFF"/>
                </a:solidFill>
                <a:latin typeface="Trebuchet MS"/>
                <a:cs typeface="Trebuchet MS"/>
              </a:rPr>
              <a:t>e</a:t>
            </a:r>
            <a:r>
              <a:rPr sz="1400" spc="-75" dirty="0">
                <a:solidFill>
                  <a:srgbClr val="FFFFFF"/>
                </a:solidFill>
                <a:latin typeface="Trebuchet MS"/>
                <a:cs typeface="Trebuchet MS"/>
              </a:rPr>
              <a:t> </a:t>
            </a:r>
            <a:r>
              <a:rPr sz="1400" spc="-35" dirty="0">
                <a:solidFill>
                  <a:srgbClr val="FFFFFF"/>
                </a:solidFill>
                <a:latin typeface="Trebuchet MS"/>
                <a:cs typeface="Trebuchet MS"/>
              </a:rPr>
              <a:t>Banheiro</a:t>
            </a:r>
            <a:endParaRPr sz="1400">
              <a:latin typeface="Trebuchet MS"/>
              <a:cs typeface="Trebuchet MS"/>
            </a:endParaRPr>
          </a:p>
          <a:p>
            <a:pPr marL="53340" algn="ctr">
              <a:lnSpc>
                <a:spcPct val="100000"/>
              </a:lnSpc>
              <a:spcBef>
                <a:spcPts val="845"/>
              </a:spcBef>
              <a:tabLst>
                <a:tab pos="1269365" algn="l"/>
              </a:tabLst>
            </a:pPr>
            <a:r>
              <a:rPr sz="900" dirty="0">
                <a:solidFill>
                  <a:srgbClr val="FFFFFF"/>
                </a:solidFill>
                <a:latin typeface="Segoe UI"/>
                <a:cs typeface="Segoe UI"/>
              </a:rPr>
              <a:t>Soma de </a:t>
            </a:r>
            <a:r>
              <a:rPr sz="900" spc="-10" dirty="0">
                <a:solidFill>
                  <a:srgbClr val="FFFFFF"/>
                </a:solidFill>
                <a:latin typeface="Segoe UI"/>
                <a:cs typeface="Segoe UI"/>
              </a:rPr>
              <a:t>qtdQuartos</a:t>
            </a:r>
            <a:r>
              <a:rPr sz="900" dirty="0">
                <a:solidFill>
                  <a:srgbClr val="FFFFFF"/>
                </a:solidFill>
                <a:latin typeface="Segoe UI"/>
                <a:cs typeface="Segoe UI"/>
              </a:rPr>
              <a:t>	Soma</a:t>
            </a:r>
            <a:r>
              <a:rPr sz="900" spc="-10" dirty="0">
                <a:solidFill>
                  <a:srgbClr val="FFFFFF"/>
                </a:solidFill>
                <a:latin typeface="Segoe UI"/>
                <a:cs typeface="Segoe UI"/>
              </a:rPr>
              <a:t> </a:t>
            </a:r>
            <a:r>
              <a:rPr sz="900" dirty="0">
                <a:solidFill>
                  <a:srgbClr val="FFFFFF"/>
                </a:solidFill>
                <a:latin typeface="Segoe UI"/>
                <a:cs typeface="Segoe UI"/>
              </a:rPr>
              <a:t>de </a:t>
            </a:r>
            <a:r>
              <a:rPr sz="900" spc="-10" dirty="0">
                <a:solidFill>
                  <a:srgbClr val="FFFFFF"/>
                </a:solidFill>
                <a:latin typeface="Segoe UI"/>
                <a:cs typeface="Segoe UI"/>
              </a:rPr>
              <a:t>qtdBanheiro</a:t>
            </a:r>
            <a:endParaRPr sz="900">
              <a:latin typeface="Segoe UI"/>
              <a:cs typeface="Segoe UI"/>
            </a:endParaRPr>
          </a:p>
        </p:txBody>
      </p:sp>
      <p:pic>
        <p:nvPicPr>
          <p:cNvPr id="131" name="object 131"/>
          <p:cNvPicPr/>
          <p:nvPr/>
        </p:nvPicPr>
        <p:blipFill>
          <a:blip r:embed="rId4" cstate="print"/>
          <a:stretch>
            <a:fillRect/>
          </a:stretch>
        </p:blipFill>
        <p:spPr>
          <a:xfrm>
            <a:off x="6017895" y="6129909"/>
            <a:ext cx="95250" cy="95250"/>
          </a:xfrm>
          <a:prstGeom prst="rect">
            <a:avLst/>
          </a:prstGeom>
        </p:spPr>
      </p:pic>
      <p:sp>
        <p:nvSpPr>
          <p:cNvPr id="132" name="object 132"/>
          <p:cNvSpPr txBox="1"/>
          <p:nvPr/>
        </p:nvSpPr>
        <p:spPr>
          <a:xfrm>
            <a:off x="6117380" y="6092825"/>
            <a:ext cx="113284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FFFFFF"/>
                </a:solidFill>
                <a:latin typeface="Segoe UI"/>
                <a:cs typeface="Segoe UI"/>
              </a:rPr>
              <a:t>Soma de </a:t>
            </a:r>
            <a:r>
              <a:rPr sz="900" spc="-10" dirty="0">
                <a:solidFill>
                  <a:srgbClr val="FFFFFF"/>
                </a:solidFill>
                <a:latin typeface="Segoe UI"/>
                <a:cs typeface="Segoe UI"/>
              </a:rPr>
              <a:t>qtdGaragem</a:t>
            </a:r>
            <a:endParaRPr sz="900">
              <a:latin typeface="Segoe UI"/>
              <a:cs typeface="Segoe UI"/>
            </a:endParaRPr>
          </a:p>
        </p:txBody>
      </p:sp>
      <p:grpSp>
        <p:nvGrpSpPr>
          <p:cNvPr id="133" name="object 133"/>
          <p:cNvGrpSpPr/>
          <p:nvPr/>
        </p:nvGrpSpPr>
        <p:grpSpPr>
          <a:xfrm>
            <a:off x="6224015" y="4763770"/>
            <a:ext cx="1393190" cy="1090930"/>
            <a:chOff x="6224015" y="4763770"/>
            <a:chExt cx="1393190" cy="1090930"/>
          </a:xfrm>
        </p:grpSpPr>
        <p:sp>
          <p:nvSpPr>
            <p:cNvPr id="134" name="object 134"/>
            <p:cNvSpPr/>
            <p:nvPr/>
          </p:nvSpPr>
          <p:spPr>
            <a:xfrm>
              <a:off x="6224003" y="4763782"/>
              <a:ext cx="1393190" cy="1090930"/>
            </a:xfrm>
            <a:custGeom>
              <a:avLst/>
              <a:gdLst/>
              <a:ahLst/>
              <a:cxnLst/>
              <a:rect l="l" t="t" r="r" b="b"/>
              <a:pathLst>
                <a:path w="1393190" h="1090929">
                  <a:moveTo>
                    <a:pt x="1392936" y="0"/>
                  </a:moveTo>
                  <a:lnTo>
                    <a:pt x="0" y="0"/>
                  </a:lnTo>
                  <a:lnTo>
                    <a:pt x="0" y="104127"/>
                  </a:lnTo>
                  <a:lnTo>
                    <a:pt x="0" y="855980"/>
                  </a:lnTo>
                  <a:lnTo>
                    <a:pt x="0" y="1090930"/>
                  </a:lnTo>
                  <a:lnTo>
                    <a:pt x="1392936" y="1090930"/>
                  </a:lnTo>
                  <a:lnTo>
                    <a:pt x="1392936" y="855980"/>
                  </a:lnTo>
                  <a:lnTo>
                    <a:pt x="91084" y="855980"/>
                  </a:lnTo>
                  <a:lnTo>
                    <a:pt x="91084" y="104140"/>
                  </a:lnTo>
                  <a:lnTo>
                    <a:pt x="1167409" y="104140"/>
                  </a:lnTo>
                  <a:lnTo>
                    <a:pt x="1167409" y="855967"/>
                  </a:lnTo>
                  <a:lnTo>
                    <a:pt x="1392936" y="855967"/>
                  </a:lnTo>
                  <a:lnTo>
                    <a:pt x="1392936" y="104140"/>
                  </a:lnTo>
                  <a:lnTo>
                    <a:pt x="1392936" y="103517"/>
                  </a:lnTo>
                  <a:lnTo>
                    <a:pt x="1392936" y="0"/>
                  </a:lnTo>
                  <a:close/>
                </a:path>
              </a:pathLst>
            </a:custGeom>
            <a:solidFill>
              <a:srgbClr val="121217">
                <a:alpha val="30198"/>
              </a:srgbClr>
            </a:solidFill>
          </p:spPr>
          <p:txBody>
            <a:bodyPr wrap="square" lIns="0" tIns="0" rIns="0" bIns="0" rtlCol="0"/>
            <a:lstStyle/>
            <a:p>
              <a:endParaRPr/>
            </a:p>
          </p:txBody>
        </p:sp>
        <p:sp>
          <p:nvSpPr>
            <p:cNvPr id="135" name="object 135"/>
            <p:cNvSpPr/>
            <p:nvPr/>
          </p:nvSpPr>
          <p:spPr>
            <a:xfrm>
              <a:off x="6315090" y="4857750"/>
              <a:ext cx="1076325" cy="771525"/>
            </a:xfrm>
            <a:custGeom>
              <a:avLst/>
              <a:gdLst/>
              <a:ahLst/>
              <a:cxnLst/>
              <a:rect l="l" t="t" r="r" b="b"/>
              <a:pathLst>
                <a:path w="1076325" h="771525">
                  <a:moveTo>
                    <a:pt x="1076325" y="771525"/>
                  </a:moveTo>
                  <a:lnTo>
                    <a:pt x="0" y="771525"/>
                  </a:lnTo>
                  <a:lnTo>
                    <a:pt x="0" y="0"/>
                  </a:lnTo>
                  <a:lnTo>
                    <a:pt x="1076325" y="0"/>
                  </a:lnTo>
                  <a:lnTo>
                    <a:pt x="1076325" y="771525"/>
                  </a:lnTo>
                  <a:close/>
                </a:path>
              </a:pathLst>
            </a:custGeom>
            <a:solidFill>
              <a:srgbClr val="323346"/>
            </a:solidFill>
          </p:spPr>
          <p:txBody>
            <a:bodyPr wrap="square" lIns="0" tIns="0" rIns="0" bIns="0" rtlCol="0"/>
            <a:lstStyle/>
            <a:p>
              <a:endParaRPr/>
            </a:p>
          </p:txBody>
        </p:sp>
      </p:grpSp>
      <p:sp>
        <p:nvSpPr>
          <p:cNvPr id="136" name="object 136"/>
          <p:cNvSpPr txBox="1"/>
          <p:nvPr/>
        </p:nvSpPr>
        <p:spPr>
          <a:xfrm>
            <a:off x="6476518" y="4905438"/>
            <a:ext cx="753745" cy="619125"/>
          </a:xfrm>
          <a:prstGeom prst="rect">
            <a:avLst/>
          </a:prstGeom>
        </p:spPr>
        <p:txBody>
          <a:bodyPr vert="horz" wrap="square" lIns="0" tIns="12700" rIns="0" bIns="0" rtlCol="0">
            <a:spAutoFit/>
          </a:bodyPr>
          <a:lstStyle/>
          <a:p>
            <a:pPr marL="12700">
              <a:lnSpc>
                <a:spcPts val="720"/>
              </a:lnSpc>
              <a:spcBef>
                <a:spcPts val="100"/>
              </a:spcBef>
            </a:pPr>
            <a:r>
              <a:rPr sz="800" spc="-20" dirty="0">
                <a:solidFill>
                  <a:srgbClr val="FFFFFF"/>
                </a:solidFill>
                <a:latin typeface="Segoe UI"/>
                <a:cs typeface="Segoe UI"/>
              </a:rPr>
              <a:t>Tamanho</a:t>
            </a:r>
            <a:r>
              <a:rPr sz="800" dirty="0">
                <a:solidFill>
                  <a:srgbClr val="FFFFFF"/>
                </a:solidFill>
                <a:latin typeface="Segoe UI"/>
                <a:cs typeface="Segoe UI"/>
              </a:rPr>
              <a:t> em</a:t>
            </a:r>
            <a:r>
              <a:rPr sz="800" spc="5" dirty="0">
                <a:solidFill>
                  <a:srgbClr val="FFFFFF"/>
                </a:solidFill>
                <a:latin typeface="Segoe UI"/>
                <a:cs typeface="Segoe UI"/>
              </a:rPr>
              <a:t> </a:t>
            </a:r>
            <a:r>
              <a:rPr sz="800" spc="-25" dirty="0">
                <a:solidFill>
                  <a:srgbClr val="FFFFFF"/>
                </a:solidFill>
                <a:latin typeface="Segoe UI"/>
                <a:cs typeface="Segoe UI"/>
              </a:rPr>
              <a:t>m²</a:t>
            </a:r>
            <a:endParaRPr sz="800">
              <a:latin typeface="Segoe UI"/>
              <a:cs typeface="Segoe UI"/>
            </a:endParaRPr>
          </a:p>
          <a:p>
            <a:pPr marL="50800">
              <a:lnSpc>
                <a:spcPts val="3960"/>
              </a:lnSpc>
            </a:pPr>
            <a:r>
              <a:rPr sz="3500" spc="-25" dirty="0">
                <a:solidFill>
                  <a:srgbClr val="FFFFFF"/>
                </a:solidFill>
                <a:latin typeface="Trebuchet MS"/>
                <a:cs typeface="Trebuchet MS"/>
              </a:rPr>
              <a:t>343</a:t>
            </a:r>
            <a:endParaRPr sz="3500">
              <a:latin typeface="Trebuchet MS"/>
              <a:cs typeface="Trebuchet MS"/>
            </a:endParaRPr>
          </a:p>
        </p:txBody>
      </p:sp>
      <p:grpSp>
        <p:nvGrpSpPr>
          <p:cNvPr id="137" name="object 137"/>
          <p:cNvGrpSpPr/>
          <p:nvPr/>
        </p:nvGrpSpPr>
        <p:grpSpPr>
          <a:xfrm>
            <a:off x="4632959" y="4754879"/>
            <a:ext cx="1755775" cy="1099820"/>
            <a:chOff x="4632959" y="4754879"/>
            <a:chExt cx="1755775" cy="1099820"/>
          </a:xfrm>
        </p:grpSpPr>
        <p:sp>
          <p:nvSpPr>
            <p:cNvPr id="138" name="object 138"/>
            <p:cNvSpPr/>
            <p:nvPr/>
          </p:nvSpPr>
          <p:spPr>
            <a:xfrm>
              <a:off x="4632947" y="4754892"/>
              <a:ext cx="1755775" cy="1099820"/>
            </a:xfrm>
            <a:custGeom>
              <a:avLst/>
              <a:gdLst/>
              <a:ahLst/>
              <a:cxnLst/>
              <a:rect l="l" t="t" r="r" b="b"/>
              <a:pathLst>
                <a:path w="1755775" h="1099820">
                  <a:moveTo>
                    <a:pt x="1755648" y="0"/>
                  </a:moveTo>
                  <a:lnTo>
                    <a:pt x="0" y="0"/>
                  </a:lnTo>
                  <a:lnTo>
                    <a:pt x="0" y="102857"/>
                  </a:lnTo>
                  <a:lnTo>
                    <a:pt x="0" y="864870"/>
                  </a:lnTo>
                  <a:lnTo>
                    <a:pt x="0" y="1099820"/>
                  </a:lnTo>
                  <a:lnTo>
                    <a:pt x="1755648" y="1099820"/>
                  </a:lnTo>
                  <a:lnTo>
                    <a:pt x="1755648" y="864870"/>
                  </a:lnTo>
                  <a:lnTo>
                    <a:pt x="91452" y="864870"/>
                  </a:lnTo>
                  <a:lnTo>
                    <a:pt x="91452" y="102870"/>
                  </a:lnTo>
                  <a:lnTo>
                    <a:pt x="1529727" y="102870"/>
                  </a:lnTo>
                  <a:lnTo>
                    <a:pt x="1529727" y="864857"/>
                  </a:lnTo>
                  <a:lnTo>
                    <a:pt x="1755648" y="864857"/>
                  </a:lnTo>
                  <a:lnTo>
                    <a:pt x="1755648" y="102870"/>
                  </a:lnTo>
                  <a:lnTo>
                    <a:pt x="1755648" y="0"/>
                  </a:lnTo>
                  <a:close/>
                </a:path>
              </a:pathLst>
            </a:custGeom>
            <a:solidFill>
              <a:srgbClr val="121217">
                <a:alpha val="30198"/>
              </a:srgbClr>
            </a:solidFill>
          </p:spPr>
          <p:txBody>
            <a:bodyPr wrap="square" lIns="0" tIns="0" rIns="0" bIns="0" rtlCol="0"/>
            <a:lstStyle/>
            <a:p>
              <a:endParaRPr/>
            </a:p>
          </p:txBody>
        </p:sp>
        <p:sp>
          <p:nvSpPr>
            <p:cNvPr id="139" name="object 139"/>
            <p:cNvSpPr/>
            <p:nvPr/>
          </p:nvSpPr>
          <p:spPr>
            <a:xfrm>
              <a:off x="4724399" y="4848240"/>
              <a:ext cx="1438275" cy="781050"/>
            </a:xfrm>
            <a:custGeom>
              <a:avLst/>
              <a:gdLst/>
              <a:ahLst/>
              <a:cxnLst/>
              <a:rect l="l" t="t" r="r" b="b"/>
              <a:pathLst>
                <a:path w="1438275" h="781050">
                  <a:moveTo>
                    <a:pt x="1438275" y="781050"/>
                  </a:moveTo>
                  <a:lnTo>
                    <a:pt x="0" y="781050"/>
                  </a:lnTo>
                  <a:lnTo>
                    <a:pt x="0" y="0"/>
                  </a:lnTo>
                  <a:lnTo>
                    <a:pt x="1438275" y="0"/>
                  </a:lnTo>
                  <a:lnTo>
                    <a:pt x="1438275" y="781050"/>
                  </a:lnTo>
                  <a:close/>
                </a:path>
              </a:pathLst>
            </a:custGeom>
            <a:solidFill>
              <a:srgbClr val="323346"/>
            </a:solidFill>
          </p:spPr>
          <p:txBody>
            <a:bodyPr wrap="square" lIns="0" tIns="0" rIns="0" bIns="0" rtlCol="0"/>
            <a:lstStyle/>
            <a:p>
              <a:endParaRPr/>
            </a:p>
          </p:txBody>
        </p:sp>
      </p:grpSp>
      <p:sp>
        <p:nvSpPr>
          <p:cNvPr id="140" name="object 140"/>
          <p:cNvSpPr txBox="1"/>
          <p:nvPr/>
        </p:nvSpPr>
        <p:spPr>
          <a:xfrm>
            <a:off x="4766178" y="5061023"/>
            <a:ext cx="1355090" cy="330200"/>
          </a:xfrm>
          <a:prstGeom prst="rect">
            <a:avLst/>
          </a:prstGeom>
        </p:spPr>
        <p:txBody>
          <a:bodyPr vert="horz" wrap="square" lIns="0" tIns="12700" rIns="0" bIns="0" rtlCol="0">
            <a:spAutoFit/>
          </a:bodyPr>
          <a:lstStyle/>
          <a:p>
            <a:pPr marL="12700">
              <a:lnSpc>
                <a:spcPct val="100000"/>
              </a:lnSpc>
              <a:spcBef>
                <a:spcPts val="100"/>
              </a:spcBef>
            </a:pPr>
            <a:r>
              <a:rPr sz="2000" spc="-110" dirty="0">
                <a:solidFill>
                  <a:srgbClr val="FFFFFF"/>
                </a:solidFill>
                <a:latin typeface="Trebuchet MS"/>
                <a:cs typeface="Trebuchet MS"/>
              </a:rPr>
              <a:t>Apartamento</a:t>
            </a:r>
            <a:endParaRPr sz="2000">
              <a:latin typeface="Trebuchet MS"/>
              <a:cs typeface="Trebuchet MS"/>
            </a:endParaRPr>
          </a:p>
        </p:txBody>
      </p:sp>
      <p:grpSp>
        <p:nvGrpSpPr>
          <p:cNvPr id="141" name="object 141"/>
          <p:cNvGrpSpPr/>
          <p:nvPr/>
        </p:nvGrpSpPr>
        <p:grpSpPr>
          <a:xfrm>
            <a:off x="3404615" y="2527300"/>
            <a:ext cx="1414780" cy="1090930"/>
            <a:chOff x="3404615" y="2527300"/>
            <a:chExt cx="1414780" cy="1090930"/>
          </a:xfrm>
        </p:grpSpPr>
        <p:sp>
          <p:nvSpPr>
            <p:cNvPr id="142" name="object 142"/>
            <p:cNvSpPr/>
            <p:nvPr/>
          </p:nvSpPr>
          <p:spPr>
            <a:xfrm>
              <a:off x="3404603" y="2527312"/>
              <a:ext cx="1414780" cy="1090930"/>
            </a:xfrm>
            <a:custGeom>
              <a:avLst/>
              <a:gdLst/>
              <a:ahLst/>
              <a:cxnLst/>
              <a:rect l="l" t="t" r="r" b="b"/>
              <a:pathLst>
                <a:path w="1414779" h="1090929">
                  <a:moveTo>
                    <a:pt x="1414272" y="854710"/>
                  </a:moveTo>
                  <a:lnTo>
                    <a:pt x="0" y="854710"/>
                  </a:lnTo>
                  <a:lnTo>
                    <a:pt x="0" y="1090930"/>
                  </a:lnTo>
                  <a:lnTo>
                    <a:pt x="1414272" y="1090930"/>
                  </a:lnTo>
                  <a:lnTo>
                    <a:pt x="1414272" y="854710"/>
                  </a:lnTo>
                  <a:close/>
                </a:path>
                <a:path w="1414779" h="1090929">
                  <a:moveTo>
                    <a:pt x="1414272" y="0"/>
                  </a:moveTo>
                  <a:lnTo>
                    <a:pt x="0" y="0"/>
                  </a:lnTo>
                  <a:lnTo>
                    <a:pt x="0" y="101587"/>
                  </a:lnTo>
                  <a:lnTo>
                    <a:pt x="0" y="854697"/>
                  </a:lnTo>
                  <a:lnTo>
                    <a:pt x="91084" y="854697"/>
                  </a:lnTo>
                  <a:lnTo>
                    <a:pt x="91084" y="101600"/>
                  </a:lnTo>
                  <a:lnTo>
                    <a:pt x="1186459" y="101600"/>
                  </a:lnTo>
                  <a:lnTo>
                    <a:pt x="1186459" y="854087"/>
                  </a:lnTo>
                  <a:lnTo>
                    <a:pt x="1414272" y="854087"/>
                  </a:lnTo>
                  <a:lnTo>
                    <a:pt x="1414272" y="101600"/>
                  </a:lnTo>
                  <a:lnTo>
                    <a:pt x="1414272" y="0"/>
                  </a:lnTo>
                  <a:close/>
                </a:path>
              </a:pathLst>
            </a:custGeom>
            <a:solidFill>
              <a:srgbClr val="121217">
                <a:alpha val="30198"/>
              </a:srgbClr>
            </a:solidFill>
          </p:spPr>
          <p:txBody>
            <a:bodyPr wrap="square" lIns="0" tIns="0" rIns="0" bIns="0" rtlCol="0"/>
            <a:lstStyle/>
            <a:p>
              <a:endParaRPr/>
            </a:p>
          </p:txBody>
        </p:sp>
        <p:sp>
          <p:nvSpPr>
            <p:cNvPr id="143" name="object 143"/>
            <p:cNvSpPr/>
            <p:nvPr/>
          </p:nvSpPr>
          <p:spPr>
            <a:xfrm>
              <a:off x="3495690" y="2619375"/>
              <a:ext cx="1095375" cy="771525"/>
            </a:xfrm>
            <a:custGeom>
              <a:avLst/>
              <a:gdLst/>
              <a:ahLst/>
              <a:cxnLst/>
              <a:rect l="l" t="t" r="r" b="b"/>
              <a:pathLst>
                <a:path w="1095375" h="771525">
                  <a:moveTo>
                    <a:pt x="1095375" y="771525"/>
                  </a:moveTo>
                  <a:lnTo>
                    <a:pt x="0" y="771525"/>
                  </a:lnTo>
                  <a:lnTo>
                    <a:pt x="0" y="0"/>
                  </a:lnTo>
                  <a:lnTo>
                    <a:pt x="1095375" y="0"/>
                  </a:lnTo>
                  <a:lnTo>
                    <a:pt x="1095375" y="771525"/>
                  </a:lnTo>
                  <a:close/>
                </a:path>
              </a:pathLst>
            </a:custGeom>
            <a:solidFill>
              <a:srgbClr val="323346"/>
            </a:solidFill>
          </p:spPr>
          <p:txBody>
            <a:bodyPr wrap="square" lIns="0" tIns="0" rIns="0" bIns="0" rtlCol="0"/>
            <a:lstStyle/>
            <a:p>
              <a:endParaRPr/>
            </a:p>
          </p:txBody>
        </p:sp>
      </p:grpSp>
      <p:sp>
        <p:nvSpPr>
          <p:cNvPr id="144" name="object 144"/>
          <p:cNvSpPr txBox="1"/>
          <p:nvPr/>
        </p:nvSpPr>
        <p:spPr>
          <a:xfrm>
            <a:off x="3592379" y="2698781"/>
            <a:ext cx="902335" cy="635000"/>
          </a:xfrm>
          <a:prstGeom prst="rect">
            <a:avLst/>
          </a:prstGeom>
        </p:spPr>
        <p:txBody>
          <a:bodyPr vert="horz" wrap="square" lIns="0" tIns="12700" rIns="0" bIns="0" rtlCol="0">
            <a:spAutoFit/>
          </a:bodyPr>
          <a:lstStyle/>
          <a:p>
            <a:pPr marL="12700">
              <a:lnSpc>
                <a:spcPct val="100000"/>
              </a:lnSpc>
              <a:spcBef>
                <a:spcPts val="100"/>
              </a:spcBef>
            </a:pPr>
            <a:r>
              <a:rPr sz="4000" b="1" spc="-25" dirty="0">
                <a:solidFill>
                  <a:srgbClr val="FFFFFF"/>
                </a:solidFill>
                <a:latin typeface="Segoe UI"/>
                <a:cs typeface="Segoe UI"/>
              </a:rPr>
              <a:t>230</a:t>
            </a:r>
            <a:endParaRPr sz="4000">
              <a:latin typeface="Segoe UI"/>
              <a:cs typeface="Segoe UI"/>
            </a:endParaRPr>
          </a:p>
        </p:txBody>
      </p:sp>
      <p:grpSp>
        <p:nvGrpSpPr>
          <p:cNvPr id="145" name="object 145"/>
          <p:cNvGrpSpPr/>
          <p:nvPr/>
        </p:nvGrpSpPr>
        <p:grpSpPr>
          <a:xfrm>
            <a:off x="3392423" y="4763770"/>
            <a:ext cx="1417320" cy="1090930"/>
            <a:chOff x="3392423" y="4763770"/>
            <a:chExt cx="1417320" cy="1090930"/>
          </a:xfrm>
        </p:grpSpPr>
        <p:sp>
          <p:nvSpPr>
            <p:cNvPr id="146" name="object 146"/>
            <p:cNvSpPr/>
            <p:nvPr/>
          </p:nvSpPr>
          <p:spPr>
            <a:xfrm>
              <a:off x="3392411" y="4763782"/>
              <a:ext cx="1417320" cy="1090930"/>
            </a:xfrm>
            <a:custGeom>
              <a:avLst/>
              <a:gdLst/>
              <a:ahLst/>
              <a:cxnLst/>
              <a:rect l="l" t="t" r="r" b="b"/>
              <a:pathLst>
                <a:path w="1417320" h="1090929">
                  <a:moveTo>
                    <a:pt x="1417320" y="0"/>
                  </a:moveTo>
                  <a:lnTo>
                    <a:pt x="0" y="0"/>
                  </a:lnTo>
                  <a:lnTo>
                    <a:pt x="0" y="104127"/>
                  </a:lnTo>
                  <a:lnTo>
                    <a:pt x="0" y="855980"/>
                  </a:lnTo>
                  <a:lnTo>
                    <a:pt x="0" y="1090930"/>
                  </a:lnTo>
                  <a:lnTo>
                    <a:pt x="1417320" y="1090930"/>
                  </a:lnTo>
                  <a:lnTo>
                    <a:pt x="1417320" y="855980"/>
                  </a:lnTo>
                  <a:lnTo>
                    <a:pt x="93738" y="855980"/>
                  </a:lnTo>
                  <a:lnTo>
                    <a:pt x="93738" y="104140"/>
                  </a:lnTo>
                  <a:lnTo>
                    <a:pt x="1189113" y="104140"/>
                  </a:lnTo>
                  <a:lnTo>
                    <a:pt x="1189113" y="855967"/>
                  </a:lnTo>
                  <a:lnTo>
                    <a:pt x="1417320" y="855967"/>
                  </a:lnTo>
                  <a:lnTo>
                    <a:pt x="1417320" y="104140"/>
                  </a:lnTo>
                  <a:lnTo>
                    <a:pt x="1417320" y="103517"/>
                  </a:lnTo>
                  <a:lnTo>
                    <a:pt x="1417320" y="0"/>
                  </a:lnTo>
                  <a:close/>
                </a:path>
              </a:pathLst>
            </a:custGeom>
            <a:solidFill>
              <a:srgbClr val="121217">
                <a:alpha val="30198"/>
              </a:srgbClr>
            </a:solidFill>
          </p:spPr>
          <p:txBody>
            <a:bodyPr wrap="square" lIns="0" tIns="0" rIns="0" bIns="0" rtlCol="0"/>
            <a:lstStyle/>
            <a:p>
              <a:endParaRPr/>
            </a:p>
          </p:txBody>
        </p:sp>
        <p:sp>
          <p:nvSpPr>
            <p:cNvPr id="147" name="object 147"/>
            <p:cNvSpPr/>
            <p:nvPr/>
          </p:nvSpPr>
          <p:spPr>
            <a:xfrm>
              <a:off x="3486150" y="4857750"/>
              <a:ext cx="1095375" cy="771525"/>
            </a:xfrm>
            <a:custGeom>
              <a:avLst/>
              <a:gdLst/>
              <a:ahLst/>
              <a:cxnLst/>
              <a:rect l="l" t="t" r="r" b="b"/>
              <a:pathLst>
                <a:path w="1095375" h="771525">
                  <a:moveTo>
                    <a:pt x="1095375" y="771525"/>
                  </a:moveTo>
                  <a:lnTo>
                    <a:pt x="0" y="771525"/>
                  </a:lnTo>
                  <a:lnTo>
                    <a:pt x="0" y="0"/>
                  </a:lnTo>
                  <a:lnTo>
                    <a:pt x="1095375" y="0"/>
                  </a:lnTo>
                  <a:lnTo>
                    <a:pt x="1095375" y="771525"/>
                  </a:lnTo>
                  <a:close/>
                </a:path>
              </a:pathLst>
            </a:custGeom>
            <a:solidFill>
              <a:srgbClr val="323346"/>
            </a:solidFill>
          </p:spPr>
          <p:txBody>
            <a:bodyPr wrap="square" lIns="0" tIns="0" rIns="0" bIns="0" rtlCol="0"/>
            <a:lstStyle/>
            <a:p>
              <a:endParaRPr/>
            </a:p>
          </p:txBody>
        </p:sp>
      </p:grpSp>
      <p:sp>
        <p:nvSpPr>
          <p:cNvPr id="148" name="object 148"/>
          <p:cNvSpPr txBox="1"/>
          <p:nvPr/>
        </p:nvSpPr>
        <p:spPr>
          <a:xfrm>
            <a:off x="3728839" y="4937156"/>
            <a:ext cx="610235" cy="635000"/>
          </a:xfrm>
          <a:prstGeom prst="rect">
            <a:avLst/>
          </a:prstGeom>
        </p:spPr>
        <p:txBody>
          <a:bodyPr vert="horz" wrap="square" lIns="0" tIns="12700" rIns="0" bIns="0" rtlCol="0">
            <a:spAutoFit/>
          </a:bodyPr>
          <a:lstStyle/>
          <a:p>
            <a:pPr marL="12700">
              <a:lnSpc>
                <a:spcPct val="100000"/>
              </a:lnSpc>
              <a:spcBef>
                <a:spcPts val="100"/>
              </a:spcBef>
            </a:pPr>
            <a:r>
              <a:rPr sz="4000" b="1" spc="-25" dirty="0">
                <a:solidFill>
                  <a:srgbClr val="FFFFFF"/>
                </a:solidFill>
                <a:latin typeface="Segoe UI"/>
                <a:cs typeface="Segoe UI"/>
              </a:rPr>
              <a:t>95</a:t>
            </a:r>
            <a:endParaRPr sz="4000">
              <a:latin typeface="Segoe UI"/>
              <a:cs typeface="Segoe UI"/>
            </a:endParaRPr>
          </a:p>
        </p:txBody>
      </p:sp>
      <p:grpSp>
        <p:nvGrpSpPr>
          <p:cNvPr id="149" name="object 149"/>
          <p:cNvGrpSpPr/>
          <p:nvPr/>
        </p:nvGrpSpPr>
        <p:grpSpPr>
          <a:xfrm>
            <a:off x="374903" y="5717540"/>
            <a:ext cx="3176270" cy="1369060"/>
            <a:chOff x="374903" y="5717540"/>
            <a:chExt cx="3176270" cy="1369060"/>
          </a:xfrm>
        </p:grpSpPr>
        <p:sp>
          <p:nvSpPr>
            <p:cNvPr id="150" name="object 150"/>
            <p:cNvSpPr/>
            <p:nvPr/>
          </p:nvSpPr>
          <p:spPr>
            <a:xfrm>
              <a:off x="374891" y="5717552"/>
              <a:ext cx="3176270" cy="1369060"/>
            </a:xfrm>
            <a:custGeom>
              <a:avLst/>
              <a:gdLst/>
              <a:ahLst/>
              <a:cxnLst/>
              <a:rect l="l" t="t" r="r" b="b"/>
              <a:pathLst>
                <a:path w="3176270" h="1369059">
                  <a:moveTo>
                    <a:pt x="3176016" y="1216660"/>
                  </a:moveTo>
                  <a:lnTo>
                    <a:pt x="0" y="1216660"/>
                  </a:lnTo>
                  <a:lnTo>
                    <a:pt x="0" y="1369060"/>
                  </a:lnTo>
                  <a:lnTo>
                    <a:pt x="3176016" y="1369060"/>
                  </a:lnTo>
                  <a:lnTo>
                    <a:pt x="3176016" y="1216660"/>
                  </a:lnTo>
                  <a:close/>
                </a:path>
                <a:path w="3176270" h="1369059">
                  <a:moveTo>
                    <a:pt x="3176016" y="0"/>
                  </a:moveTo>
                  <a:lnTo>
                    <a:pt x="0" y="0"/>
                  </a:lnTo>
                  <a:lnTo>
                    <a:pt x="0" y="102870"/>
                  </a:lnTo>
                  <a:lnTo>
                    <a:pt x="0" y="1216647"/>
                  </a:lnTo>
                  <a:lnTo>
                    <a:pt x="91833" y="1216647"/>
                  </a:lnTo>
                  <a:lnTo>
                    <a:pt x="91833" y="102870"/>
                  </a:lnTo>
                  <a:lnTo>
                    <a:pt x="2949333" y="102870"/>
                  </a:lnTo>
                  <a:lnTo>
                    <a:pt x="2949333" y="1216647"/>
                  </a:lnTo>
                  <a:lnTo>
                    <a:pt x="3176016" y="1216647"/>
                  </a:lnTo>
                  <a:lnTo>
                    <a:pt x="3176016" y="102870"/>
                  </a:lnTo>
                  <a:lnTo>
                    <a:pt x="3176016" y="102247"/>
                  </a:lnTo>
                  <a:lnTo>
                    <a:pt x="3176016" y="0"/>
                  </a:lnTo>
                  <a:close/>
                </a:path>
              </a:pathLst>
            </a:custGeom>
            <a:solidFill>
              <a:srgbClr val="121217">
                <a:alpha val="30198"/>
              </a:srgbClr>
            </a:solidFill>
          </p:spPr>
          <p:txBody>
            <a:bodyPr wrap="square" lIns="0" tIns="0" rIns="0" bIns="0" rtlCol="0"/>
            <a:lstStyle/>
            <a:p>
              <a:endParaRPr/>
            </a:p>
          </p:txBody>
        </p:sp>
        <p:sp>
          <p:nvSpPr>
            <p:cNvPr id="151" name="object 151"/>
            <p:cNvSpPr/>
            <p:nvPr/>
          </p:nvSpPr>
          <p:spPr>
            <a:xfrm>
              <a:off x="466724" y="5810250"/>
              <a:ext cx="2857500" cy="1133475"/>
            </a:xfrm>
            <a:custGeom>
              <a:avLst/>
              <a:gdLst/>
              <a:ahLst/>
              <a:cxnLst/>
              <a:rect l="l" t="t" r="r" b="b"/>
              <a:pathLst>
                <a:path w="2857500" h="1133475">
                  <a:moveTo>
                    <a:pt x="2857500" y="1133475"/>
                  </a:moveTo>
                  <a:lnTo>
                    <a:pt x="0" y="1133475"/>
                  </a:lnTo>
                  <a:lnTo>
                    <a:pt x="0" y="0"/>
                  </a:lnTo>
                  <a:lnTo>
                    <a:pt x="2857500" y="0"/>
                  </a:lnTo>
                  <a:lnTo>
                    <a:pt x="2857500" y="1133475"/>
                  </a:lnTo>
                  <a:close/>
                </a:path>
              </a:pathLst>
            </a:custGeom>
            <a:solidFill>
              <a:srgbClr val="323346"/>
            </a:solidFill>
          </p:spPr>
          <p:txBody>
            <a:bodyPr wrap="square" lIns="0" tIns="0" rIns="0" bIns="0" rtlCol="0"/>
            <a:lstStyle/>
            <a:p>
              <a:endParaRPr/>
            </a:p>
          </p:txBody>
        </p:sp>
        <p:sp>
          <p:nvSpPr>
            <p:cNvPr id="152" name="object 152"/>
            <p:cNvSpPr/>
            <p:nvPr/>
          </p:nvSpPr>
          <p:spPr>
            <a:xfrm>
              <a:off x="514349" y="5857890"/>
              <a:ext cx="19050" cy="419100"/>
            </a:xfrm>
            <a:custGeom>
              <a:avLst/>
              <a:gdLst/>
              <a:ahLst/>
              <a:cxnLst/>
              <a:rect l="l" t="t" r="r" b="b"/>
              <a:pathLst>
                <a:path w="19050" h="419100">
                  <a:moveTo>
                    <a:pt x="19050" y="419100"/>
                  </a:moveTo>
                  <a:lnTo>
                    <a:pt x="0" y="419100"/>
                  </a:lnTo>
                  <a:lnTo>
                    <a:pt x="0" y="0"/>
                  </a:lnTo>
                  <a:lnTo>
                    <a:pt x="19050" y="0"/>
                  </a:lnTo>
                  <a:lnTo>
                    <a:pt x="19050" y="419100"/>
                  </a:lnTo>
                  <a:close/>
                </a:path>
              </a:pathLst>
            </a:custGeom>
            <a:solidFill>
              <a:srgbClr val="B3B0AC"/>
            </a:solidFill>
          </p:spPr>
          <p:txBody>
            <a:bodyPr wrap="square" lIns="0" tIns="0" rIns="0" bIns="0" rtlCol="0"/>
            <a:lstStyle/>
            <a:p>
              <a:endParaRPr/>
            </a:p>
          </p:txBody>
        </p:sp>
      </p:grpSp>
      <p:sp>
        <p:nvSpPr>
          <p:cNvPr id="153" name="object 153"/>
          <p:cNvSpPr txBox="1"/>
          <p:nvPr/>
        </p:nvSpPr>
        <p:spPr>
          <a:xfrm>
            <a:off x="615950" y="5845271"/>
            <a:ext cx="203835" cy="436880"/>
          </a:xfrm>
          <a:prstGeom prst="rect">
            <a:avLst/>
          </a:prstGeom>
        </p:spPr>
        <p:txBody>
          <a:bodyPr vert="horz" wrap="square" lIns="0" tIns="28575" rIns="0" bIns="0" rtlCol="0">
            <a:spAutoFit/>
          </a:bodyPr>
          <a:lstStyle/>
          <a:p>
            <a:pPr marL="12700">
              <a:lnSpc>
                <a:spcPct val="100000"/>
              </a:lnSpc>
              <a:spcBef>
                <a:spcPts val="225"/>
              </a:spcBef>
            </a:pPr>
            <a:r>
              <a:rPr sz="1300" spc="-25" dirty="0">
                <a:solidFill>
                  <a:srgbClr val="FFFFFF"/>
                </a:solidFill>
                <a:latin typeface="Segoe UI"/>
                <a:cs typeface="Segoe UI"/>
              </a:rPr>
              <a:t>95</a:t>
            </a:r>
            <a:endParaRPr sz="1300">
              <a:latin typeface="Segoe UI"/>
              <a:cs typeface="Segoe UI"/>
            </a:endParaRPr>
          </a:p>
          <a:p>
            <a:pPr marL="12700">
              <a:lnSpc>
                <a:spcPct val="100000"/>
              </a:lnSpc>
              <a:spcBef>
                <a:spcPts val="115"/>
              </a:spcBef>
            </a:pPr>
            <a:r>
              <a:rPr sz="1200" i="1" spc="-25" dirty="0">
                <a:solidFill>
                  <a:srgbClr val="FFFFFF"/>
                </a:solidFill>
                <a:latin typeface="Segoe UI"/>
                <a:cs typeface="Segoe UI"/>
              </a:rPr>
              <a:t>id</a:t>
            </a:r>
            <a:endParaRPr sz="1200">
              <a:latin typeface="Segoe UI"/>
              <a:cs typeface="Segoe UI"/>
            </a:endParaRPr>
          </a:p>
        </p:txBody>
      </p:sp>
      <p:sp>
        <p:nvSpPr>
          <p:cNvPr id="154" name="object 154"/>
          <p:cNvSpPr txBox="1"/>
          <p:nvPr/>
        </p:nvSpPr>
        <p:spPr>
          <a:xfrm>
            <a:off x="1939925" y="5845271"/>
            <a:ext cx="1015365" cy="436880"/>
          </a:xfrm>
          <a:prstGeom prst="rect">
            <a:avLst/>
          </a:prstGeom>
        </p:spPr>
        <p:txBody>
          <a:bodyPr vert="horz" wrap="square" lIns="0" tIns="28575" rIns="0" bIns="0" rtlCol="0">
            <a:spAutoFit/>
          </a:bodyPr>
          <a:lstStyle/>
          <a:p>
            <a:pPr marL="12700">
              <a:lnSpc>
                <a:spcPct val="100000"/>
              </a:lnSpc>
              <a:spcBef>
                <a:spcPts val="225"/>
              </a:spcBef>
            </a:pPr>
            <a:r>
              <a:rPr sz="1300" spc="-25" dirty="0">
                <a:solidFill>
                  <a:srgbClr val="FFFFFF"/>
                </a:solidFill>
                <a:latin typeface="Segoe UI"/>
                <a:cs typeface="Segoe UI"/>
              </a:rPr>
              <a:t>16</a:t>
            </a:r>
            <a:endParaRPr sz="1300">
              <a:latin typeface="Segoe UI"/>
              <a:cs typeface="Segoe UI"/>
            </a:endParaRPr>
          </a:p>
          <a:p>
            <a:pPr marL="12700">
              <a:lnSpc>
                <a:spcPct val="100000"/>
              </a:lnSpc>
              <a:spcBef>
                <a:spcPts val="115"/>
              </a:spcBef>
            </a:pPr>
            <a:r>
              <a:rPr sz="1200" i="1" spc="-10" dirty="0">
                <a:solidFill>
                  <a:srgbClr val="FFFFFF"/>
                </a:solidFill>
                <a:latin typeface="Segoe UI"/>
                <a:cs typeface="Segoe UI"/>
              </a:rPr>
              <a:t>Condominio_id</a:t>
            </a:r>
            <a:endParaRPr sz="1200">
              <a:latin typeface="Segoe UI"/>
              <a:cs typeface="Segoe UI"/>
            </a:endParaRPr>
          </a:p>
        </p:txBody>
      </p:sp>
      <p:grpSp>
        <p:nvGrpSpPr>
          <p:cNvPr id="155" name="object 155"/>
          <p:cNvGrpSpPr/>
          <p:nvPr/>
        </p:nvGrpSpPr>
        <p:grpSpPr>
          <a:xfrm>
            <a:off x="466725" y="4857750"/>
            <a:ext cx="2857500" cy="2029460"/>
            <a:chOff x="466725" y="4857750"/>
            <a:chExt cx="2857500" cy="2029460"/>
          </a:xfrm>
        </p:grpSpPr>
        <p:sp>
          <p:nvSpPr>
            <p:cNvPr id="156" name="object 156"/>
            <p:cNvSpPr/>
            <p:nvPr/>
          </p:nvSpPr>
          <p:spPr>
            <a:xfrm>
              <a:off x="514350" y="6467490"/>
              <a:ext cx="19050" cy="419100"/>
            </a:xfrm>
            <a:custGeom>
              <a:avLst/>
              <a:gdLst/>
              <a:ahLst/>
              <a:cxnLst/>
              <a:rect l="l" t="t" r="r" b="b"/>
              <a:pathLst>
                <a:path w="19050" h="419100">
                  <a:moveTo>
                    <a:pt x="19050" y="419100"/>
                  </a:moveTo>
                  <a:lnTo>
                    <a:pt x="0" y="419100"/>
                  </a:lnTo>
                  <a:lnTo>
                    <a:pt x="0" y="0"/>
                  </a:lnTo>
                  <a:lnTo>
                    <a:pt x="19050" y="0"/>
                  </a:lnTo>
                  <a:lnTo>
                    <a:pt x="19050" y="419100"/>
                  </a:lnTo>
                  <a:close/>
                </a:path>
              </a:pathLst>
            </a:custGeom>
            <a:solidFill>
              <a:srgbClr val="B3B0AC"/>
            </a:solidFill>
          </p:spPr>
          <p:txBody>
            <a:bodyPr wrap="square" lIns="0" tIns="0" rIns="0" bIns="0" rtlCol="0"/>
            <a:lstStyle/>
            <a:p>
              <a:endParaRPr/>
            </a:p>
          </p:txBody>
        </p:sp>
        <p:sp>
          <p:nvSpPr>
            <p:cNvPr id="157" name="object 157"/>
            <p:cNvSpPr/>
            <p:nvPr/>
          </p:nvSpPr>
          <p:spPr>
            <a:xfrm>
              <a:off x="3200400" y="5857875"/>
              <a:ext cx="76200" cy="876300"/>
            </a:xfrm>
            <a:custGeom>
              <a:avLst/>
              <a:gdLst/>
              <a:ahLst/>
              <a:cxnLst/>
              <a:rect l="l" t="t" r="r" b="b"/>
              <a:pathLst>
                <a:path w="76200" h="876300">
                  <a:moveTo>
                    <a:pt x="76200" y="876300"/>
                  </a:moveTo>
                  <a:lnTo>
                    <a:pt x="0" y="876300"/>
                  </a:lnTo>
                  <a:lnTo>
                    <a:pt x="0" y="0"/>
                  </a:lnTo>
                  <a:lnTo>
                    <a:pt x="76200" y="0"/>
                  </a:lnTo>
                  <a:lnTo>
                    <a:pt x="76200" y="876300"/>
                  </a:lnTo>
                  <a:close/>
                </a:path>
              </a:pathLst>
            </a:custGeom>
            <a:solidFill>
              <a:srgbClr val="B3B0AC">
                <a:alpha val="50000"/>
              </a:srgbClr>
            </a:solidFill>
          </p:spPr>
          <p:txBody>
            <a:bodyPr wrap="square" lIns="0" tIns="0" rIns="0" bIns="0" rtlCol="0"/>
            <a:lstStyle/>
            <a:p>
              <a:endParaRPr/>
            </a:p>
          </p:txBody>
        </p:sp>
        <p:sp>
          <p:nvSpPr>
            <p:cNvPr id="158" name="object 158"/>
            <p:cNvSpPr/>
            <p:nvPr/>
          </p:nvSpPr>
          <p:spPr>
            <a:xfrm>
              <a:off x="466725" y="4857750"/>
              <a:ext cx="2857500" cy="771525"/>
            </a:xfrm>
            <a:custGeom>
              <a:avLst/>
              <a:gdLst/>
              <a:ahLst/>
              <a:cxnLst/>
              <a:rect l="l" t="t" r="r" b="b"/>
              <a:pathLst>
                <a:path w="2857500" h="771525">
                  <a:moveTo>
                    <a:pt x="2857500" y="771525"/>
                  </a:moveTo>
                  <a:lnTo>
                    <a:pt x="0" y="771525"/>
                  </a:lnTo>
                  <a:lnTo>
                    <a:pt x="0" y="0"/>
                  </a:lnTo>
                  <a:lnTo>
                    <a:pt x="2857500" y="0"/>
                  </a:lnTo>
                  <a:lnTo>
                    <a:pt x="2857500" y="771525"/>
                  </a:lnTo>
                  <a:close/>
                </a:path>
              </a:pathLst>
            </a:custGeom>
            <a:solidFill>
              <a:srgbClr val="F5B43C"/>
            </a:solidFill>
          </p:spPr>
          <p:txBody>
            <a:bodyPr wrap="square" lIns="0" tIns="0" rIns="0" bIns="0" rtlCol="0"/>
            <a:lstStyle/>
            <a:p>
              <a:endParaRPr/>
            </a:p>
          </p:txBody>
        </p:sp>
        <p:sp>
          <p:nvSpPr>
            <p:cNvPr id="159" name="object 159"/>
            <p:cNvSpPr/>
            <p:nvPr/>
          </p:nvSpPr>
          <p:spPr>
            <a:xfrm>
              <a:off x="514350" y="4905390"/>
              <a:ext cx="19050" cy="542925"/>
            </a:xfrm>
            <a:custGeom>
              <a:avLst/>
              <a:gdLst/>
              <a:ahLst/>
              <a:cxnLst/>
              <a:rect l="l" t="t" r="r" b="b"/>
              <a:pathLst>
                <a:path w="19050" h="542925">
                  <a:moveTo>
                    <a:pt x="19050" y="542925"/>
                  </a:moveTo>
                  <a:lnTo>
                    <a:pt x="0" y="542925"/>
                  </a:lnTo>
                  <a:lnTo>
                    <a:pt x="0" y="0"/>
                  </a:lnTo>
                  <a:lnTo>
                    <a:pt x="19050" y="0"/>
                  </a:lnTo>
                  <a:lnTo>
                    <a:pt x="19050" y="542925"/>
                  </a:lnTo>
                  <a:close/>
                </a:path>
              </a:pathLst>
            </a:custGeom>
            <a:solidFill>
              <a:srgbClr val="B3B0AC"/>
            </a:solidFill>
          </p:spPr>
          <p:txBody>
            <a:bodyPr wrap="square" lIns="0" tIns="0" rIns="0" bIns="0" rtlCol="0"/>
            <a:lstStyle/>
            <a:p>
              <a:endParaRPr/>
            </a:p>
          </p:txBody>
        </p:sp>
      </p:grpSp>
      <p:sp>
        <p:nvSpPr>
          <p:cNvPr id="160" name="object 160"/>
          <p:cNvSpPr txBox="1"/>
          <p:nvPr/>
        </p:nvSpPr>
        <p:spPr>
          <a:xfrm>
            <a:off x="615950" y="6454871"/>
            <a:ext cx="292735" cy="436880"/>
          </a:xfrm>
          <a:prstGeom prst="rect">
            <a:avLst/>
          </a:prstGeom>
        </p:spPr>
        <p:txBody>
          <a:bodyPr vert="horz" wrap="square" lIns="0" tIns="28575" rIns="0" bIns="0" rtlCol="0">
            <a:spAutoFit/>
          </a:bodyPr>
          <a:lstStyle/>
          <a:p>
            <a:pPr marL="12700">
              <a:lnSpc>
                <a:spcPct val="100000"/>
              </a:lnSpc>
              <a:spcBef>
                <a:spcPts val="225"/>
              </a:spcBef>
            </a:pPr>
            <a:r>
              <a:rPr sz="1300" spc="-25" dirty="0">
                <a:solidFill>
                  <a:srgbClr val="FFFFFF"/>
                </a:solidFill>
                <a:latin typeface="Segoe UI"/>
                <a:cs typeface="Segoe UI"/>
              </a:rPr>
              <a:t>230</a:t>
            </a:r>
            <a:endParaRPr sz="1300">
              <a:latin typeface="Segoe UI"/>
              <a:cs typeface="Segoe UI"/>
            </a:endParaRPr>
          </a:p>
          <a:p>
            <a:pPr marL="12700">
              <a:lnSpc>
                <a:spcPct val="100000"/>
              </a:lnSpc>
              <a:spcBef>
                <a:spcPts val="115"/>
              </a:spcBef>
            </a:pPr>
            <a:r>
              <a:rPr sz="1200" i="1" spc="-25" dirty="0">
                <a:solidFill>
                  <a:srgbClr val="FFFFFF"/>
                </a:solidFill>
                <a:latin typeface="Segoe UI"/>
                <a:cs typeface="Segoe UI"/>
              </a:rPr>
              <a:t>id</a:t>
            </a:r>
            <a:endParaRPr sz="1200">
              <a:latin typeface="Segoe UI"/>
              <a:cs typeface="Segoe UI"/>
            </a:endParaRPr>
          </a:p>
        </p:txBody>
      </p:sp>
      <p:sp>
        <p:nvSpPr>
          <p:cNvPr id="161" name="object 161"/>
          <p:cNvSpPr txBox="1"/>
          <p:nvPr/>
        </p:nvSpPr>
        <p:spPr>
          <a:xfrm>
            <a:off x="1939925" y="6454871"/>
            <a:ext cx="1015365" cy="436880"/>
          </a:xfrm>
          <a:prstGeom prst="rect">
            <a:avLst/>
          </a:prstGeom>
        </p:spPr>
        <p:txBody>
          <a:bodyPr vert="horz" wrap="square" lIns="0" tIns="28575" rIns="0" bIns="0" rtlCol="0">
            <a:spAutoFit/>
          </a:bodyPr>
          <a:lstStyle/>
          <a:p>
            <a:pPr marL="12700">
              <a:lnSpc>
                <a:spcPct val="100000"/>
              </a:lnSpc>
              <a:spcBef>
                <a:spcPts val="225"/>
              </a:spcBef>
            </a:pPr>
            <a:r>
              <a:rPr sz="1300" spc="-25" dirty="0">
                <a:solidFill>
                  <a:srgbClr val="FFFFFF"/>
                </a:solidFill>
                <a:latin typeface="Segoe UI"/>
                <a:cs typeface="Segoe UI"/>
              </a:rPr>
              <a:t>16</a:t>
            </a:r>
            <a:endParaRPr sz="1300">
              <a:latin typeface="Segoe UI"/>
              <a:cs typeface="Segoe UI"/>
            </a:endParaRPr>
          </a:p>
          <a:p>
            <a:pPr marL="12700">
              <a:lnSpc>
                <a:spcPct val="100000"/>
              </a:lnSpc>
              <a:spcBef>
                <a:spcPts val="115"/>
              </a:spcBef>
            </a:pPr>
            <a:r>
              <a:rPr sz="1200" i="1" spc="-10" dirty="0">
                <a:solidFill>
                  <a:srgbClr val="FFFFFF"/>
                </a:solidFill>
                <a:latin typeface="Segoe UI"/>
                <a:cs typeface="Segoe UI"/>
              </a:rPr>
              <a:t>Condominio_id</a:t>
            </a:r>
            <a:endParaRPr sz="1200">
              <a:latin typeface="Segoe UI"/>
              <a:cs typeface="Segoe UI"/>
            </a:endParaRPr>
          </a:p>
        </p:txBody>
      </p:sp>
      <p:sp>
        <p:nvSpPr>
          <p:cNvPr id="162" name="object 162"/>
          <p:cNvSpPr txBox="1"/>
          <p:nvPr/>
        </p:nvSpPr>
        <p:spPr>
          <a:xfrm>
            <a:off x="628650" y="4872634"/>
            <a:ext cx="287020" cy="581025"/>
          </a:xfrm>
          <a:prstGeom prst="rect">
            <a:avLst/>
          </a:prstGeom>
        </p:spPr>
        <p:txBody>
          <a:bodyPr vert="horz" wrap="square" lIns="0" tIns="54610" rIns="0" bIns="0" rtlCol="0">
            <a:spAutoFit/>
          </a:bodyPr>
          <a:lstStyle/>
          <a:p>
            <a:pPr>
              <a:lnSpc>
                <a:spcPct val="100000"/>
              </a:lnSpc>
              <a:spcBef>
                <a:spcPts val="430"/>
              </a:spcBef>
            </a:pPr>
            <a:r>
              <a:rPr sz="2000" spc="-25" dirty="0">
                <a:solidFill>
                  <a:srgbClr val="323346"/>
                </a:solidFill>
                <a:latin typeface="Segoe UI"/>
                <a:cs typeface="Segoe UI"/>
              </a:rPr>
              <a:t>91</a:t>
            </a:r>
            <a:endParaRPr sz="2000">
              <a:latin typeface="Segoe UI"/>
              <a:cs typeface="Segoe UI"/>
            </a:endParaRPr>
          </a:p>
          <a:p>
            <a:pPr>
              <a:lnSpc>
                <a:spcPct val="100000"/>
              </a:lnSpc>
              <a:spcBef>
                <a:spcPts val="200"/>
              </a:spcBef>
            </a:pPr>
            <a:r>
              <a:rPr sz="1200" i="1" spc="-25" dirty="0">
                <a:solidFill>
                  <a:srgbClr val="323346"/>
                </a:solidFill>
                <a:latin typeface="Segoe UI"/>
                <a:cs typeface="Segoe UI"/>
              </a:rPr>
              <a:t>id</a:t>
            </a:r>
            <a:endParaRPr sz="1200">
              <a:latin typeface="Segoe UI"/>
              <a:cs typeface="Segoe UI"/>
            </a:endParaRPr>
          </a:p>
        </p:txBody>
      </p:sp>
      <p:sp>
        <p:nvSpPr>
          <p:cNvPr id="163" name="object 163"/>
          <p:cNvSpPr txBox="1"/>
          <p:nvPr/>
        </p:nvSpPr>
        <p:spPr>
          <a:xfrm>
            <a:off x="1952625" y="4872634"/>
            <a:ext cx="1002665" cy="581025"/>
          </a:xfrm>
          <a:prstGeom prst="rect">
            <a:avLst/>
          </a:prstGeom>
        </p:spPr>
        <p:txBody>
          <a:bodyPr vert="horz" wrap="square" lIns="0" tIns="54610" rIns="0" bIns="0" rtlCol="0">
            <a:spAutoFit/>
          </a:bodyPr>
          <a:lstStyle/>
          <a:p>
            <a:pPr>
              <a:lnSpc>
                <a:spcPct val="100000"/>
              </a:lnSpc>
              <a:spcBef>
                <a:spcPts val="430"/>
              </a:spcBef>
            </a:pPr>
            <a:r>
              <a:rPr sz="2000" spc="-25" dirty="0">
                <a:solidFill>
                  <a:srgbClr val="323346"/>
                </a:solidFill>
                <a:latin typeface="Segoe UI"/>
                <a:cs typeface="Segoe UI"/>
              </a:rPr>
              <a:t>20</a:t>
            </a:r>
            <a:endParaRPr sz="2000">
              <a:latin typeface="Segoe UI"/>
              <a:cs typeface="Segoe UI"/>
            </a:endParaRPr>
          </a:p>
          <a:p>
            <a:pPr>
              <a:lnSpc>
                <a:spcPct val="100000"/>
              </a:lnSpc>
              <a:spcBef>
                <a:spcPts val="200"/>
              </a:spcBef>
            </a:pPr>
            <a:r>
              <a:rPr sz="1200" i="1" spc="-10" dirty="0">
                <a:solidFill>
                  <a:srgbClr val="323346"/>
                </a:solidFill>
                <a:latin typeface="Segoe UI"/>
                <a:cs typeface="Segoe UI"/>
              </a:rPr>
              <a:t>Condominio_id</a:t>
            </a:r>
            <a:endParaRPr sz="1200">
              <a:latin typeface="Segoe UI"/>
              <a:cs typeface="Segoe UI"/>
            </a:endParaRPr>
          </a:p>
        </p:txBody>
      </p:sp>
      <p:grpSp>
        <p:nvGrpSpPr>
          <p:cNvPr id="164" name="object 164"/>
          <p:cNvGrpSpPr/>
          <p:nvPr/>
        </p:nvGrpSpPr>
        <p:grpSpPr>
          <a:xfrm>
            <a:off x="374903" y="241300"/>
            <a:ext cx="3176270" cy="2404110"/>
            <a:chOff x="374903" y="241300"/>
            <a:chExt cx="3176270" cy="2404110"/>
          </a:xfrm>
        </p:grpSpPr>
        <p:sp>
          <p:nvSpPr>
            <p:cNvPr id="165" name="object 165"/>
            <p:cNvSpPr/>
            <p:nvPr/>
          </p:nvSpPr>
          <p:spPr>
            <a:xfrm>
              <a:off x="374891" y="241312"/>
              <a:ext cx="3176270" cy="2404110"/>
            </a:xfrm>
            <a:custGeom>
              <a:avLst/>
              <a:gdLst/>
              <a:ahLst/>
              <a:cxnLst/>
              <a:rect l="l" t="t" r="r" b="b"/>
              <a:pathLst>
                <a:path w="3176270" h="2404110">
                  <a:moveTo>
                    <a:pt x="3176016" y="0"/>
                  </a:moveTo>
                  <a:lnTo>
                    <a:pt x="2949333" y="0"/>
                  </a:lnTo>
                  <a:lnTo>
                    <a:pt x="2949333" y="101600"/>
                  </a:lnTo>
                  <a:lnTo>
                    <a:pt x="2949333" y="2167890"/>
                  </a:lnTo>
                  <a:lnTo>
                    <a:pt x="91833" y="2167890"/>
                  </a:lnTo>
                  <a:lnTo>
                    <a:pt x="91833" y="101600"/>
                  </a:lnTo>
                  <a:lnTo>
                    <a:pt x="2949333" y="101600"/>
                  </a:lnTo>
                  <a:lnTo>
                    <a:pt x="2949333" y="0"/>
                  </a:lnTo>
                  <a:lnTo>
                    <a:pt x="0" y="0"/>
                  </a:lnTo>
                  <a:lnTo>
                    <a:pt x="0" y="101587"/>
                  </a:lnTo>
                  <a:lnTo>
                    <a:pt x="0" y="2167890"/>
                  </a:lnTo>
                  <a:lnTo>
                    <a:pt x="0" y="2404110"/>
                  </a:lnTo>
                  <a:lnTo>
                    <a:pt x="3176016" y="2404110"/>
                  </a:lnTo>
                  <a:lnTo>
                    <a:pt x="3176016" y="2168512"/>
                  </a:lnTo>
                  <a:lnTo>
                    <a:pt x="3176016" y="2167890"/>
                  </a:lnTo>
                  <a:lnTo>
                    <a:pt x="3176016" y="101600"/>
                  </a:lnTo>
                  <a:lnTo>
                    <a:pt x="3176016" y="0"/>
                  </a:lnTo>
                  <a:close/>
                </a:path>
              </a:pathLst>
            </a:custGeom>
            <a:solidFill>
              <a:srgbClr val="121217">
                <a:alpha val="30198"/>
              </a:srgbClr>
            </a:solidFill>
          </p:spPr>
          <p:txBody>
            <a:bodyPr wrap="square" lIns="0" tIns="0" rIns="0" bIns="0" rtlCol="0"/>
            <a:lstStyle/>
            <a:p>
              <a:endParaRPr/>
            </a:p>
          </p:txBody>
        </p:sp>
        <p:sp>
          <p:nvSpPr>
            <p:cNvPr id="166" name="object 166"/>
            <p:cNvSpPr/>
            <p:nvPr/>
          </p:nvSpPr>
          <p:spPr>
            <a:xfrm>
              <a:off x="466724" y="333375"/>
              <a:ext cx="2857500" cy="2085975"/>
            </a:xfrm>
            <a:custGeom>
              <a:avLst/>
              <a:gdLst/>
              <a:ahLst/>
              <a:cxnLst/>
              <a:rect l="l" t="t" r="r" b="b"/>
              <a:pathLst>
                <a:path w="2857500" h="2085975">
                  <a:moveTo>
                    <a:pt x="2857500" y="2085975"/>
                  </a:moveTo>
                  <a:lnTo>
                    <a:pt x="0" y="2085975"/>
                  </a:lnTo>
                  <a:lnTo>
                    <a:pt x="0" y="0"/>
                  </a:lnTo>
                  <a:lnTo>
                    <a:pt x="2857500" y="0"/>
                  </a:lnTo>
                  <a:lnTo>
                    <a:pt x="2857500" y="2085975"/>
                  </a:lnTo>
                  <a:close/>
                </a:path>
              </a:pathLst>
            </a:custGeom>
            <a:solidFill>
              <a:srgbClr val="323346"/>
            </a:solidFill>
          </p:spPr>
          <p:txBody>
            <a:bodyPr wrap="square" lIns="0" tIns="0" rIns="0" bIns="0" rtlCol="0"/>
            <a:lstStyle/>
            <a:p>
              <a:endParaRPr/>
            </a:p>
          </p:txBody>
        </p:sp>
      </p:grpSp>
      <p:sp>
        <p:nvSpPr>
          <p:cNvPr id="167" name="object 167"/>
          <p:cNvSpPr txBox="1"/>
          <p:nvPr/>
        </p:nvSpPr>
        <p:spPr>
          <a:xfrm>
            <a:off x="501650" y="353688"/>
            <a:ext cx="2411095" cy="1892300"/>
          </a:xfrm>
          <a:prstGeom prst="rect">
            <a:avLst/>
          </a:prstGeom>
        </p:spPr>
        <p:txBody>
          <a:bodyPr vert="horz" wrap="square" lIns="0" tIns="52705" rIns="0" bIns="0" rtlCol="0">
            <a:spAutoFit/>
          </a:bodyPr>
          <a:lstStyle/>
          <a:p>
            <a:pPr marL="12700">
              <a:lnSpc>
                <a:spcPct val="100000"/>
              </a:lnSpc>
              <a:spcBef>
                <a:spcPts val="415"/>
              </a:spcBef>
            </a:pPr>
            <a:r>
              <a:rPr sz="2800" b="1" spc="-10" dirty="0">
                <a:solidFill>
                  <a:srgbClr val="15CAB5"/>
                </a:solidFill>
                <a:latin typeface="Segoe UI"/>
                <a:cs typeface="Segoe UI"/>
              </a:rPr>
              <a:t>Imóveis</a:t>
            </a:r>
            <a:endParaRPr sz="2800">
              <a:latin typeface="Segoe UI"/>
              <a:cs typeface="Segoe UI"/>
            </a:endParaRPr>
          </a:p>
          <a:p>
            <a:pPr marL="12700" marR="5080">
              <a:lnSpc>
                <a:spcPct val="109400"/>
              </a:lnSpc>
            </a:pPr>
            <a:r>
              <a:rPr sz="2800" b="1" dirty="0">
                <a:solidFill>
                  <a:srgbClr val="15CAB5"/>
                </a:solidFill>
                <a:latin typeface="Segoe UI"/>
                <a:cs typeface="Segoe UI"/>
              </a:rPr>
              <a:t>mais</a:t>
            </a:r>
            <a:r>
              <a:rPr sz="2800" b="1" spc="-40" dirty="0">
                <a:solidFill>
                  <a:srgbClr val="15CAB5"/>
                </a:solidFill>
                <a:latin typeface="Segoe UI"/>
                <a:cs typeface="Segoe UI"/>
              </a:rPr>
              <a:t> </a:t>
            </a:r>
            <a:r>
              <a:rPr sz="2800" b="1" spc="-10" dirty="0">
                <a:solidFill>
                  <a:srgbClr val="15CAB5"/>
                </a:solidFill>
                <a:latin typeface="Segoe UI"/>
                <a:cs typeface="Segoe UI"/>
              </a:rPr>
              <a:t>alugados </a:t>
            </a:r>
            <a:r>
              <a:rPr sz="2800" b="1" dirty="0">
                <a:solidFill>
                  <a:srgbClr val="FFFFFF"/>
                </a:solidFill>
                <a:latin typeface="Segoe UI"/>
                <a:cs typeface="Segoe UI"/>
              </a:rPr>
              <a:t>na</a:t>
            </a:r>
            <a:r>
              <a:rPr sz="2800" b="1" spc="-35" dirty="0">
                <a:solidFill>
                  <a:srgbClr val="FFFFFF"/>
                </a:solidFill>
                <a:latin typeface="Segoe UI"/>
                <a:cs typeface="Segoe UI"/>
              </a:rPr>
              <a:t> </a:t>
            </a:r>
            <a:r>
              <a:rPr sz="2800" b="1" spc="-10" dirty="0">
                <a:solidFill>
                  <a:srgbClr val="FFFFFF"/>
                </a:solidFill>
                <a:latin typeface="Segoe UI"/>
                <a:cs typeface="Segoe UI"/>
              </a:rPr>
              <a:t>nossa plataforma</a:t>
            </a:r>
            <a:endParaRPr sz="2800">
              <a:latin typeface="Segoe UI"/>
              <a:cs typeface="Segoe U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22860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252634"/>
          </a:solidFill>
        </p:spPr>
        <p:txBody>
          <a:bodyPr wrap="square" lIns="0" tIns="0" rIns="0" bIns="0" rtlCol="0"/>
          <a:lstStyle/>
          <a:p>
            <a:endParaRPr/>
          </a:p>
        </p:txBody>
      </p:sp>
      <p:grpSp>
        <p:nvGrpSpPr>
          <p:cNvPr id="4" name="object 4"/>
          <p:cNvGrpSpPr/>
          <p:nvPr/>
        </p:nvGrpSpPr>
        <p:grpSpPr>
          <a:xfrm>
            <a:off x="219075" y="219075"/>
            <a:ext cx="12211050" cy="6877050"/>
            <a:chOff x="219075" y="219075"/>
            <a:chExt cx="12211050" cy="6877050"/>
          </a:xfrm>
        </p:grpSpPr>
        <p:sp>
          <p:nvSpPr>
            <p:cNvPr id="5" name="object 5"/>
            <p:cNvSpPr/>
            <p:nvPr/>
          </p:nvSpPr>
          <p:spPr>
            <a:xfrm>
              <a:off x="228600" y="22860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ln w="19050">
              <a:solidFill>
                <a:srgbClr val="0D6ABE"/>
              </a:solidFill>
            </a:ln>
          </p:spPr>
          <p:txBody>
            <a:bodyPr wrap="square" lIns="0" tIns="0" rIns="0" bIns="0" rtlCol="0"/>
            <a:lstStyle/>
            <a:p>
              <a:endParaRPr/>
            </a:p>
          </p:txBody>
        </p:sp>
        <p:sp>
          <p:nvSpPr>
            <p:cNvPr id="6" name="object 6"/>
            <p:cNvSpPr/>
            <p:nvPr/>
          </p:nvSpPr>
          <p:spPr>
            <a:xfrm>
              <a:off x="3404603" y="241312"/>
              <a:ext cx="1414780" cy="1090930"/>
            </a:xfrm>
            <a:custGeom>
              <a:avLst/>
              <a:gdLst/>
              <a:ahLst/>
              <a:cxnLst/>
              <a:rect l="l" t="t" r="r" b="b"/>
              <a:pathLst>
                <a:path w="1414779" h="1090930">
                  <a:moveTo>
                    <a:pt x="1414272" y="0"/>
                  </a:moveTo>
                  <a:lnTo>
                    <a:pt x="0" y="0"/>
                  </a:lnTo>
                  <a:lnTo>
                    <a:pt x="0" y="101587"/>
                  </a:lnTo>
                  <a:lnTo>
                    <a:pt x="0" y="853427"/>
                  </a:lnTo>
                  <a:lnTo>
                    <a:pt x="91084" y="853427"/>
                  </a:lnTo>
                  <a:lnTo>
                    <a:pt x="91084" y="101600"/>
                  </a:lnTo>
                  <a:lnTo>
                    <a:pt x="1186459" y="101600"/>
                  </a:lnTo>
                  <a:lnTo>
                    <a:pt x="1186459" y="853440"/>
                  </a:lnTo>
                  <a:lnTo>
                    <a:pt x="0" y="853440"/>
                  </a:lnTo>
                  <a:lnTo>
                    <a:pt x="0" y="1090930"/>
                  </a:lnTo>
                  <a:lnTo>
                    <a:pt x="1414272" y="1090930"/>
                  </a:lnTo>
                  <a:lnTo>
                    <a:pt x="1414272" y="853440"/>
                  </a:lnTo>
                  <a:lnTo>
                    <a:pt x="1329334" y="853440"/>
                  </a:lnTo>
                  <a:lnTo>
                    <a:pt x="1329334" y="101600"/>
                  </a:lnTo>
                  <a:lnTo>
                    <a:pt x="1414272" y="101600"/>
                  </a:lnTo>
                  <a:lnTo>
                    <a:pt x="1414272" y="0"/>
                  </a:lnTo>
                  <a:close/>
                </a:path>
              </a:pathLst>
            </a:custGeom>
            <a:solidFill>
              <a:srgbClr val="121217">
                <a:alpha val="30198"/>
              </a:srgbClr>
            </a:solidFill>
          </p:spPr>
          <p:txBody>
            <a:bodyPr wrap="square" lIns="0" tIns="0" rIns="0" bIns="0" rtlCol="0"/>
            <a:lstStyle/>
            <a:p>
              <a:endParaRPr/>
            </a:p>
          </p:txBody>
        </p:sp>
        <p:sp>
          <p:nvSpPr>
            <p:cNvPr id="7" name="object 7"/>
            <p:cNvSpPr/>
            <p:nvPr/>
          </p:nvSpPr>
          <p:spPr>
            <a:xfrm>
              <a:off x="3495690" y="333375"/>
              <a:ext cx="1095375" cy="771525"/>
            </a:xfrm>
            <a:custGeom>
              <a:avLst/>
              <a:gdLst/>
              <a:ahLst/>
              <a:cxnLst/>
              <a:rect l="l" t="t" r="r" b="b"/>
              <a:pathLst>
                <a:path w="1095375" h="771525">
                  <a:moveTo>
                    <a:pt x="1095375" y="771525"/>
                  </a:moveTo>
                  <a:lnTo>
                    <a:pt x="0" y="771525"/>
                  </a:lnTo>
                  <a:lnTo>
                    <a:pt x="0" y="0"/>
                  </a:lnTo>
                  <a:lnTo>
                    <a:pt x="1095375" y="0"/>
                  </a:lnTo>
                  <a:lnTo>
                    <a:pt x="1095375" y="771525"/>
                  </a:lnTo>
                  <a:close/>
                </a:path>
              </a:pathLst>
            </a:custGeom>
            <a:solidFill>
              <a:srgbClr val="323346"/>
            </a:solidFill>
          </p:spPr>
          <p:txBody>
            <a:bodyPr wrap="square" lIns="0" tIns="0" rIns="0" bIns="0" rtlCol="0"/>
            <a:lstStyle/>
            <a:p>
              <a:endParaRPr/>
            </a:p>
          </p:txBody>
        </p:sp>
      </p:grpSp>
      <p:sp>
        <p:nvSpPr>
          <p:cNvPr id="8" name="object 8"/>
          <p:cNvSpPr txBox="1"/>
          <p:nvPr/>
        </p:nvSpPr>
        <p:spPr>
          <a:xfrm>
            <a:off x="3738379" y="412781"/>
            <a:ext cx="610235" cy="635000"/>
          </a:xfrm>
          <a:prstGeom prst="rect">
            <a:avLst/>
          </a:prstGeom>
        </p:spPr>
        <p:txBody>
          <a:bodyPr vert="horz" wrap="square" lIns="0" tIns="12700" rIns="0" bIns="0" rtlCol="0">
            <a:spAutoFit/>
          </a:bodyPr>
          <a:lstStyle/>
          <a:p>
            <a:pPr marL="12700">
              <a:lnSpc>
                <a:spcPct val="100000"/>
              </a:lnSpc>
              <a:spcBef>
                <a:spcPts val="100"/>
              </a:spcBef>
            </a:pPr>
            <a:r>
              <a:rPr sz="4000" b="1" spc="-25" dirty="0">
                <a:solidFill>
                  <a:srgbClr val="FFFFFF"/>
                </a:solidFill>
                <a:latin typeface="Segoe UI"/>
                <a:cs typeface="Segoe UI"/>
              </a:rPr>
              <a:t>83</a:t>
            </a:r>
            <a:endParaRPr sz="4000">
              <a:latin typeface="Segoe UI"/>
              <a:cs typeface="Segoe UI"/>
            </a:endParaRPr>
          </a:p>
        </p:txBody>
      </p:sp>
      <p:grpSp>
        <p:nvGrpSpPr>
          <p:cNvPr id="9" name="object 9"/>
          <p:cNvGrpSpPr/>
          <p:nvPr/>
        </p:nvGrpSpPr>
        <p:grpSpPr>
          <a:xfrm>
            <a:off x="3404615" y="1195069"/>
            <a:ext cx="4224655" cy="1450340"/>
            <a:chOff x="3404615" y="1195069"/>
            <a:chExt cx="4224655" cy="1450340"/>
          </a:xfrm>
        </p:grpSpPr>
        <p:sp>
          <p:nvSpPr>
            <p:cNvPr id="10" name="object 10"/>
            <p:cNvSpPr/>
            <p:nvPr/>
          </p:nvSpPr>
          <p:spPr>
            <a:xfrm>
              <a:off x="3404603" y="1195069"/>
              <a:ext cx="4224655" cy="1450975"/>
            </a:xfrm>
            <a:custGeom>
              <a:avLst/>
              <a:gdLst/>
              <a:ahLst/>
              <a:cxnLst/>
              <a:rect l="l" t="t" r="r" b="b"/>
              <a:pathLst>
                <a:path w="4224655" h="1450975">
                  <a:moveTo>
                    <a:pt x="4224528" y="1214132"/>
                  </a:moveTo>
                  <a:lnTo>
                    <a:pt x="4158246" y="1214132"/>
                  </a:lnTo>
                  <a:lnTo>
                    <a:pt x="4158246" y="100330"/>
                  </a:lnTo>
                  <a:lnTo>
                    <a:pt x="4158246" y="0"/>
                  </a:lnTo>
                  <a:lnTo>
                    <a:pt x="3996334" y="0"/>
                  </a:lnTo>
                  <a:lnTo>
                    <a:pt x="3996334" y="100330"/>
                  </a:lnTo>
                  <a:lnTo>
                    <a:pt x="3996334" y="1214132"/>
                  </a:lnTo>
                  <a:lnTo>
                    <a:pt x="91084" y="1214132"/>
                  </a:lnTo>
                  <a:lnTo>
                    <a:pt x="91084" y="100330"/>
                  </a:lnTo>
                  <a:lnTo>
                    <a:pt x="3996334" y="100330"/>
                  </a:lnTo>
                  <a:lnTo>
                    <a:pt x="3996334" y="0"/>
                  </a:lnTo>
                  <a:lnTo>
                    <a:pt x="0" y="0"/>
                  </a:lnTo>
                  <a:lnTo>
                    <a:pt x="0" y="100330"/>
                  </a:lnTo>
                  <a:lnTo>
                    <a:pt x="0" y="1214132"/>
                  </a:lnTo>
                  <a:lnTo>
                    <a:pt x="0" y="1450352"/>
                  </a:lnTo>
                  <a:lnTo>
                    <a:pt x="4224528" y="1450352"/>
                  </a:lnTo>
                  <a:lnTo>
                    <a:pt x="4224528" y="1214132"/>
                  </a:lnTo>
                  <a:close/>
                </a:path>
              </a:pathLst>
            </a:custGeom>
            <a:solidFill>
              <a:srgbClr val="121217">
                <a:alpha val="30198"/>
              </a:srgbClr>
            </a:solidFill>
          </p:spPr>
          <p:txBody>
            <a:bodyPr wrap="square" lIns="0" tIns="0" rIns="0" bIns="0" rtlCol="0"/>
            <a:lstStyle/>
            <a:p>
              <a:endParaRPr/>
            </a:p>
          </p:txBody>
        </p:sp>
        <p:sp>
          <p:nvSpPr>
            <p:cNvPr id="11" name="object 11"/>
            <p:cNvSpPr/>
            <p:nvPr/>
          </p:nvSpPr>
          <p:spPr>
            <a:xfrm>
              <a:off x="3495690" y="1285874"/>
              <a:ext cx="3905250" cy="1133475"/>
            </a:xfrm>
            <a:custGeom>
              <a:avLst/>
              <a:gdLst/>
              <a:ahLst/>
              <a:cxnLst/>
              <a:rect l="l" t="t" r="r" b="b"/>
              <a:pathLst>
                <a:path w="3905250" h="1133475">
                  <a:moveTo>
                    <a:pt x="3905250" y="1133475"/>
                  </a:moveTo>
                  <a:lnTo>
                    <a:pt x="0" y="1133475"/>
                  </a:lnTo>
                  <a:lnTo>
                    <a:pt x="0" y="0"/>
                  </a:lnTo>
                  <a:lnTo>
                    <a:pt x="3905250" y="0"/>
                  </a:lnTo>
                  <a:lnTo>
                    <a:pt x="3905250" y="1133475"/>
                  </a:lnTo>
                  <a:close/>
                </a:path>
              </a:pathLst>
            </a:custGeom>
            <a:solidFill>
              <a:srgbClr val="323346"/>
            </a:solidFill>
          </p:spPr>
          <p:txBody>
            <a:bodyPr wrap="square" lIns="0" tIns="0" rIns="0" bIns="0" rtlCol="0"/>
            <a:lstStyle/>
            <a:p>
              <a:endParaRPr/>
            </a:p>
          </p:txBody>
        </p:sp>
        <p:sp>
          <p:nvSpPr>
            <p:cNvPr id="12" name="object 12"/>
            <p:cNvSpPr/>
            <p:nvPr/>
          </p:nvSpPr>
          <p:spPr>
            <a:xfrm>
              <a:off x="3543299" y="2041071"/>
              <a:ext cx="3677285" cy="45720"/>
            </a:xfrm>
            <a:custGeom>
              <a:avLst/>
              <a:gdLst/>
              <a:ahLst/>
              <a:cxnLst/>
              <a:rect l="l" t="t" r="r" b="b"/>
              <a:pathLst>
                <a:path w="3677284" h="45719">
                  <a:moveTo>
                    <a:pt x="3676992" y="45720"/>
                  </a:moveTo>
                  <a:lnTo>
                    <a:pt x="0" y="45720"/>
                  </a:lnTo>
                  <a:lnTo>
                    <a:pt x="0" y="0"/>
                  </a:lnTo>
                  <a:lnTo>
                    <a:pt x="3676992" y="0"/>
                  </a:lnTo>
                  <a:lnTo>
                    <a:pt x="3676992" y="45720"/>
                  </a:lnTo>
                  <a:close/>
                </a:path>
              </a:pathLst>
            </a:custGeom>
            <a:solidFill>
              <a:srgbClr val="F5B43C"/>
            </a:solidFill>
          </p:spPr>
          <p:txBody>
            <a:bodyPr wrap="square" lIns="0" tIns="0" rIns="0" bIns="0" rtlCol="0"/>
            <a:lstStyle/>
            <a:p>
              <a:endParaRPr/>
            </a:p>
          </p:txBody>
        </p:sp>
        <p:sp>
          <p:nvSpPr>
            <p:cNvPr id="13" name="object 13"/>
            <p:cNvSpPr/>
            <p:nvPr/>
          </p:nvSpPr>
          <p:spPr>
            <a:xfrm>
              <a:off x="3543299" y="2086791"/>
              <a:ext cx="1471295" cy="45720"/>
            </a:xfrm>
            <a:custGeom>
              <a:avLst/>
              <a:gdLst/>
              <a:ahLst/>
              <a:cxnLst/>
              <a:rect l="l" t="t" r="r" b="b"/>
              <a:pathLst>
                <a:path w="1471295" h="45719">
                  <a:moveTo>
                    <a:pt x="1470802" y="45719"/>
                  </a:moveTo>
                  <a:lnTo>
                    <a:pt x="0" y="45719"/>
                  </a:lnTo>
                  <a:lnTo>
                    <a:pt x="0" y="0"/>
                  </a:lnTo>
                  <a:lnTo>
                    <a:pt x="1470802" y="0"/>
                  </a:lnTo>
                  <a:lnTo>
                    <a:pt x="1470802" y="45719"/>
                  </a:lnTo>
                  <a:close/>
                </a:path>
              </a:pathLst>
            </a:custGeom>
            <a:solidFill>
              <a:srgbClr val="15CAB5"/>
            </a:solidFill>
          </p:spPr>
          <p:txBody>
            <a:bodyPr wrap="square" lIns="0" tIns="0" rIns="0" bIns="0" rtlCol="0"/>
            <a:lstStyle/>
            <a:p>
              <a:endParaRPr/>
            </a:p>
          </p:txBody>
        </p:sp>
        <p:sp>
          <p:nvSpPr>
            <p:cNvPr id="14" name="object 14"/>
            <p:cNvSpPr/>
            <p:nvPr/>
          </p:nvSpPr>
          <p:spPr>
            <a:xfrm>
              <a:off x="3543299" y="2132511"/>
              <a:ext cx="735965" cy="45720"/>
            </a:xfrm>
            <a:custGeom>
              <a:avLst/>
              <a:gdLst/>
              <a:ahLst/>
              <a:cxnLst/>
              <a:rect l="l" t="t" r="r" b="b"/>
              <a:pathLst>
                <a:path w="735964" h="45719">
                  <a:moveTo>
                    <a:pt x="735399" y="45720"/>
                  </a:moveTo>
                  <a:lnTo>
                    <a:pt x="0" y="45720"/>
                  </a:lnTo>
                  <a:lnTo>
                    <a:pt x="0" y="0"/>
                  </a:lnTo>
                  <a:lnTo>
                    <a:pt x="735399" y="0"/>
                  </a:lnTo>
                  <a:lnTo>
                    <a:pt x="735399" y="45720"/>
                  </a:lnTo>
                  <a:close/>
                </a:path>
              </a:pathLst>
            </a:custGeom>
            <a:solidFill>
              <a:srgbClr val="696BB4"/>
            </a:solidFill>
          </p:spPr>
          <p:txBody>
            <a:bodyPr wrap="square" lIns="0" tIns="0" rIns="0" bIns="0" rtlCol="0"/>
            <a:lstStyle/>
            <a:p>
              <a:endParaRPr/>
            </a:p>
          </p:txBody>
        </p:sp>
      </p:grpSp>
      <p:sp>
        <p:nvSpPr>
          <p:cNvPr id="15" name="object 15"/>
          <p:cNvSpPr txBox="1"/>
          <p:nvPr/>
        </p:nvSpPr>
        <p:spPr>
          <a:xfrm>
            <a:off x="7278977" y="1990271"/>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5</a:t>
            </a:r>
            <a:endParaRPr sz="900">
              <a:latin typeface="Segoe UI"/>
              <a:cs typeface="Segoe UI"/>
            </a:endParaRPr>
          </a:p>
        </p:txBody>
      </p:sp>
      <p:sp>
        <p:nvSpPr>
          <p:cNvPr id="16" name="object 16"/>
          <p:cNvSpPr txBox="1"/>
          <p:nvPr/>
        </p:nvSpPr>
        <p:spPr>
          <a:xfrm>
            <a:off x="5077589" y="2035992"/>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2</a:t>
            </a:r>
            <a:endParaRPr sz="900">
              <a:latin typeface="Segoe UI"/>
              <a:cs typeface="Segoe UI"/>
            </a:endParaRPr>
          </a:p>
        </p:txBody>
      </p:sp>
      <p:sp>
        <p:nvSpPr>
          <p:cNvPr id="17" name="object 17"/>
          <p:cNvSpPr txBox="1"/>
          <p:nvPr/>
        </p:nvSpPr>
        <p:spPr>
          <a:xfrm>
            <a:off x="4342198" y="2081711"/>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1</a:t>
            </a:r>
            <a:endParaRPr sz="900">
              <a:latin typeface="Segoe UI"/>
              <a:cs typeface="Segoe UI"/>
            </a:endParaRPr>
          </a:p>
        </p:txBody>
      </p:sp>
      <p:grpSp>
        <p:nvGrpSpPr>
          <p:cNvPr id="18" name="object 18"/>
          <p:cNvGrpSpPr/>
          <p:nvPr/>
        </p:nvGrpSpPr>
        <p:grpSpPr>
          <a:xfrm>
            <a:off x="3550935" y="1605533"/>
            <a:ext cx="1314450" cy="95250"/>
            <a:chOff x="3550935" y="1605533"/>
            <a:chExt cx="1314450" cy="95250"/>
          </a:xfrm>
        </p:grpSpPr>
        <p:pic>
          <p:nvPicPr>
            <p:cNvPr id="19" name="object 19"/>
            <p:cNvPicPr/>
            <p:nvPr/>
          </p:nvPicPr>
          <p:blipFill>
            <a:blip r:embed="rId3" cstate="print"/>
            <a:stretch>
              <a:fillRect/>
            </a:stretch>
          </p:blipFill>
          <p:spPr>
            <a:xfrm>
              <a:off x="3550935" y="1605533"/>
              <a:ext cx="95250" cy="95250"/>
            </a:xfrm>
            <a:prstGeom prst="rect">
              <a:avLst/>
            </a:prstGeom>
          </p:spPr>
        </p:pic>
        <p:pic>
          <p:nvPicPr>
            <p:cNvPr id="20" name="object 20"/>
            <p:cNvPicPr/>
            <p:nvPr/>
          </p:nvPicPr>
          <p:blipFill>
            <a:blip r:embed="rId4" cstate="print"/>
            <a:stretch>
              <a:fillRect/>
            </a:stretch>
          </p:blipFill>
          <p:spPr>
            <a:xfrm>
              <a:off x="4770135" y="1605533"/>
              <a:ext cx="95250" cy="95250"/>
            </a:xfrm>
            <a:prstGeom prst="rect">
              <a:avLst/>
            </a:prstGeom>
          </p:spPr>
        </p:pic>
      </p:grpSp>
      <p:sp>
        <p:nvSpPr>
          <p:cNvPr id="21" name="object 21"/>
          <p:cNvSpPr txBox="1"/>
          <p:nvPr/>
        </p:nvSpPr>
        <p:spPr>
          <a:xfrm>
            <a:off x="3530615" y="1247838"/>
            <a:ext cx="2522855" cy="483234"/>
          </a:xfrm>
          <a:prstGeom prst="rect">
            <a:avLst/>
          </a:prstGeom>
        </p:spPr>
        <p:txBody>
          <a:bodyPr vert="horz" wrap="square" lIns="0" tIns="12700" rIns="0" bIns="0" rtlCol="0">
            <a:spAutoFit/>
          </a:bodyPr>
          <a:lstStyle/>
          <a:p>
            <a:pPr algn="ctr">
              <a:lnSpc>
                <a:spcPct val="100000"/>
              </a:lnSpc>
              <a:spcBef>
                <a:spcPts val="100"/>
              </a:spcBef>
            </a:pPr>
            <a:r>
              <a:rPr sz="1400" spc="-140" dirty="0">
                <a:solidFill>
                  <a:srgbClr val="FFFFFF"/>
                </a:solidFill>
                <a:latin typeface="Trebuchet MS"/>
                <a:cs typeface="Trebuchet MS"/>
              </a:rPr>
              <a:t>Qtd</a:t>
            </a:r>
            <a:r>
              <a:rPr sz="1400" spc="-80" dirty="0">
                <a:solidFill>
                  <a:srgbClr val="FFFFFF"/>
                </a:solidFill>
                <a:latin typeface="Trebuchet MS"/>
                <a:cs typeface="Trebuchet MS"/>
              </a:rPr>
              <a:t> </a:t>
            </a:r>
            <a:r>
              <a:rPr sz="1400" spc="-95" dirty="0">
                <a:solidFill>
                  <a:srgbClr val="FFFFFF"/>
                </a:solidFill>
                <a:latin typeface="Trebuchet MS"/>
                <a:cs typeface="Trebuchet MS"/>
              </a:rPr>
              <a:t>de</a:t>
            </a:r>
            <a:r>
              <a:rPr sz="1400" spc="-75" dirty="0">
                <a:solidFill>
                  <a:srgbClr val="FFFFFF"/>
                </a:solidFill>
                <a:latin typeface="Trebuchet MS"/>
                <a:cs typeface="Trebuchet MS"/>
              </a:rPr>
              <a:t> </a:t>
            </a:r>
            <a:r>
              <a:rPr sz="1400" spc="-125" dirty="0">
                <a:solidFill>
                  <a:srgbClr val="FFFFFF"/>
                </a:solidFill>
                <a:latin typeface="Trebuchet MS"/>
                <a:cs typeface="Trebuchet MS"/>
              </a:rPr>
              <a:t>Quarto,</a:t>
            </a:r>
            <a:r>
              <a:rPr sz="1400" spc="-75" dirty="0">
                <a:solidFill>
                  <a:srgbClr val="FFFFFF"/>
                </a:solidFill>
                <a:latin typeface="Trebuchet MS"/>
                <a:cs typeface="Trebuchet MS"/>
              </a:rPr>
              <a:t> </a:t>
            </a:r>
            <a:r>
              <a:rPr sz="1400" spc="-90" dirty="0">
                <a:solidFill>
                  <a:srgbClr val="FFFFFF"/>
                </a:solidFill>
                <a:latin typeface="Trebuchet MS"/>
                <a:cs typeface="Trebuchet MS"/>
              </a:rPr>
              <a:t>Garagem</a:t>
            </a:r>
            <a:r>
              <a:rPr sz="1400" spc="-75" dirty="0">
                <a:solidFill>
                  <a:srgbClr val="FFFFFF"/>
                </a:solidFill>
                <a:latin typeface="Trebuchet MS"/>
                <a:cs typeface="Trebuchet MS"/>
              </a:rPr>
              <a:t> </a:t>
            </a:r>
            <a:r>
              <a:rPr sz="1400" spc="-85" dirty="0">
                <a:solidFill>
                  <a:srgbClr val="FFFFFF"/>
                </a:solidFill>
                <a:latin typeface="Trebuchet MS"/>
                <a:cs typeface="Trebuchet MS"/>
              </a:rPr>
              <a:t>e</a:t>
            </a:r>
            <a:r>
              <a:rPr sz="1400" spc="-75" dirty="0">
                <a:solidFill>
                  <a:srgbClr val="FFFFFF"/>
                </a:solidFill>
                <a:latin typeface="Trebuchet MS"/>
                <a:cs typeface="Trebuchet MS"/>
              </a:rPr>
              <a:t> </a:t>
            </a:r>
            <a:r>
              <a:rPr sz="1400" spc="-35" dirty="0">
                <a:solidFill>
                  <a:srgbClr val="FFFFFF"/>
                </a:solidFill>
                <a:latin typeface="Trebuchet MS"/>
                <a:cs typeface="Trebuchet MS"/>
              </a:rPr>
              <a:t>Banheiro</a:t>
            </a:r>
            <a:endParaRPr sz="1400">
              <a:latin typeface="Trebuchet MS"/>
              <a:cs typeface="Trebuchet MS"/>
            </a:endParaRPr>
          </a:p>
          <a:p>
            <a:pPr marL="53340" algn="ctr">
              <a:lnSpc>
                <a:spcPct val="100000"/>
              </a:lnSpc>
              <a:spcBef>
                <a:spcPts val="845"/>
              </a:spcBef>
              <a:tabLst>
                <a:tab pos="1269365" algn="l"/>
              </a:tabLst>
            </a:pPr>
            <a:r>
              <a:rPr sz="900" dirty="0">
                <a:solidFill>
                  <a:srgbClr val="FFFFFF"/>
                </a:solidFill>
                <a:latin typeface="Segoe UI"/>
                <a:cs typeface="Segoe UI"/>
              </a:rPr>
              <a:t>Soma de </a:t>
            </a:r>
            <a:r>
              <a:rPr sz="900" spc="-10" dirty="0">
                <a:solidFill>
                  <a:srgbClr val="FFFFFF"/>
                </a:solidFill>
                <a:latin typeface="Segoe UI"/>
                <a:cs typeface="Segoe UI"/>
              </a:rPr>
              <a:t>qtdQuartos</a:t>
            </a:r>
            <a:r>
              <a:rPr sz="900" dirty="0">
                <a:solidFill>
                  <a:srgbClr val="FFFFFF"/>
                </a:solidFill>
                <a:latin typeface="Segoe UI"/>
                <a:cs typeface="Segoe UI"/>
              </a:rPr>
              <a:t>	Soma</a:t>
            </a:r>
            <a:r>
              <a:rPr sz="900" spc="-10" dirty="0">
                <a:solidFill>
                  <a:srgbClr val="FFFFFF"/>
                </a:solidFill>
                <a:latin typeface="Segoe UI"/>
                <a:cs typeface="Segoe UI"/>
              </a:rPr>
              <a:t> </a:t>
            </a:r>
            <a:r>
              <a:rPr sz="900" dirty="0">
                <a:solidFill>
                  <a:srgbClr val="FFFFFF"/>
                </a:solidFill>
                <a:latin typeface="Segoe UI"/>
                <a:cs typeface="Segoe UI"/>
              </a:rPr>
              <a:t>de </a:t>
            </a:r>
            <a:r>
              <a:rPr sz="900" spc="-10" dirty="0">
                <a:solidFill>
                  <a:srgbClr val="FFFFFF"/>
                </a:solidFill>
                <a:latin typeface="Segoe UI"/>
                <a:cs typeface="Segoe UI"/>
              </a:rPr>
              <a:t>qtdBanheiro</a:t>
            </a:r>
            <a:endParaRPr sz="900">
              <a:latin typeface="Segoe UI"/>
              <a:cs typeface="Segoe UI"/>
            </a:endParaRPr>
          </a:p>
        </p:txBody>
      </p:sp>
      <p:pic>
        <p:nvPicPr>
          <p:cNvPr id="22" name="object 22"/>
          <p:cNvPicPr/>
          <p:nvPr/>
        </p:nvPicPr>
        <p:blipFill>
          <a:blip r:embed="rId5" cstate="print"/>
          <a:stretch>
            <a:fillRect/>
          </a:stretch>
        </p:blipFill>
        <p:spPr>
          <a:xfrm>
            <a:off x="6027435" y="1605533"/>
            <a:ext cx="95250" cy="95250"/>
          </a:xfrm>
          <a:prstGeom prst="rect">
            <a:avLst/>
          </a:prstGeom>
        </p:spPr>
      </p:pic>
      <p:sp>
        <p:nvSpPr>
          <p:cNvPr id="23" name="object 23"/>
          <p:cNvSpPr txBox="1"/>
          <p:nvPr/>
        </p:nvSpPr>
        <p:spPr>
          <a:xfrm>
            <a:off x="6126920" y="1568450"/>
            <a:ext cx="113284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FFFFFF"/>
                </a:solidFill>
                <a:latin typeface="Segoe UI"/>
                <a:cs typeface="Segoe UI"/>
              </a:rPr>
              <a:t>Soma de </a:t>
            </a:r>
            <a:r>
              <a:rPr sz="900" spc="-10" dirty="0">
                <a:solidFill>
                  <a:srgbClr val="FFFFFF"/>
                </a:solidFill>
                <a:latin typeface="Segoe UI"/>
                <a:cs typeface="Segoe UI"/>
              </a:rPr>
              <a:t>qtdGaragem</a:t>
            </a:r>
            <a:endParaRPr sz="900">
              <a:latin typeface="Segoe UI"/>
              <a:cs typeface="Segoe UI"/>
            </a:endParaRPr>
          </a:p>
        </p:txBody>
      </p:sp>
      <p:grpSp>
        <p:nvGrpSpPr>
          <p:cNvPr id="24" name="object 24"/>
          <p:cNvGrpSpPr/>
          <p:nvPr/>
        </p:nvGrpSpPr>
        <p:grpSpPr>
          <a:xfrm>
            <a:off x="7470647" y="241300"/>
            <a:ext cx="4950460" cy="2404110"/>
            <a:chOff x="7470647" y="241300"/>
            <a:chExt cx="4950460" cy="2404110"/>
          </a:xfrm>
        </p:grpSpPr>
        <p:sp>
          <p:nvSpPr>
            <p:cNvPr id="25" name="object 25"/>
            <p:cNvSpPr/>
            <p:nvPr/>
          </p:nvSpPr>
          <p:spPr>
            <a:xfrm>
              <a:off x="7470635" y="241312"/>
              <a:ext cx="4950460" cy="2404110"/>
            </a:xfrm>
            <a:custGeom>
              <a:avLst/>
              <a:gdLst/>
              <a:ahLst/>
              <a:cxnLst/>
              <a:rect l="l" t="t" r="r" b="b"/>
              <a:pathLst>
                <a:path w="4950459" h="2404110">
                  <a:moveTo>
                    <a:pt x="4949952" y="0"/>
                  </a:moveTo>
                  <a:lnTo>
                    <a:pt x="4768989" y="0"/>
                  </a:lnTo>
                  <a:lnTo>
                    <a:pt x="4768989" y="101600"/>
                  </a:lnTo>
                  <a:lnTo>
                    <a:pt x="4768989" y="2167890"/>
                  </a:lnTo>
                  <a:lnTo>
                    <a:pt x="92214" y="2167890"/>
                  </a:lnTo>
                  <a:lnTo>
                    <a:pt x="92214" y="101600"/>
                  </a:lnTo>
                  <a:lnTo>
                    <a:pt x="4768989" y="101600"/>
                  </a:lnTo>
                  <a:lnTo>
                    <a:pt x="4768989" y="0"/>
                  </a:lnTo>
                  <a:lnTo>
                    <a:pt x="0" y="0"/>
                  </a:lnTo>
                  <a:lnTo>
                    <a:pt x="0" y="101587"/>
                  </a:lnTo>
                  <a:lnTo>
                    <a:pt x="0" y="2167890"/>
                  </a:lnTo>
                  <a:lnTo>
                    <a:pt x="0" y="2404110"/>
                  </a:lnTo>
                  <a:lnTo>
                    <a:pt x="4949952" y="2404110"/>
                  </a:lnTo>
                  <a:lnTo>
                    <a:pt x="4949952" y="2168512"/>
                  </a:lnTo>
                  <a:lnTo>
                    <a:pt x="4949952" y="2167890"/>
                  </a:lnTo>
                  <a:lnTo>
                    <a:pt x="4949952" y="101600"/>
                  </a:lnTo>
                  <a:lnTo>
                    <a:pt x="4949952" y="0"/>
                  </a:lnTo>
                  <a:close/>
                </a:path>
              </a:pathLst>
            </a:custGeom>
            <a:solidFill>
              <a:srgbClr val="121217">
                <a:alpha val="30198"/>
              </a:srgbClr>
            </a:solidFill>
          </p:spPr>
          <p:txBody>
            <a:bodyPr wrap="square" lIns="0" tIns="0" rIns="0" bIns="0" rtlCol="0"/>
            <a:lstStyle/>
            <a:p>
              <a:endParaRPr/>
            </a:p>
          </p:txBody>
        </p:sp>
        <p:sp>
          <p:nvSpPr>
            <p:cNvPr id="26" name="object 26"/>
            <p:cNvSpPr/>
            <p:nvPr/>
          </p:nvSpPr>
          <p:spPr>
            <a:xfrm>
              <a:off x="7562850" y="333375"/>
              <a:ext cx="4676775" cy="2085975"/>
            </a:xfrm>
            <a:custGeom>
              <a:avLst/>
              <a:gdLst/>
              <a:ahLst/>
              <a:cxnLst/>
              <a:rect l="l" t="t" r="r" b="b"/>
              <a:pathLst>
                <a:path w="4676775" h="2085975">
                  <a:moveTo>
                    <a:pt x="4676775" y="2085975"/>
                  </a:moveTo>
                  <a:lnTo>
                    <a:pt x="0" y="2085975"/>
                  </a:lnTo>
                  <a:lnTo>
                    <a:pt x="0" y="0"/>
                  </a:lnTo>
                  <a:lnTo>
                    <a:pt x="4676775" y="0"/>
                  </a:lnTo>
                  <a:lnTo>
                    <a:pt x="4676775" y="2085975"/>
                  </a:lnTo>
                  <a:close/>
                </a:path>
              </a:pathLst>
            </a:custGeom>
            <a:solidFill>
              <a:srgbClr val="323346"/>
            </a:solidFill>
          </p:spPr>
          <p:txBody>
            <a:bodyPr wrap="square" lIns="0" tIns="0" rIns="0" bIns="0" rtlCol="0"/>
            <a:lstStyle/>
            <a:p>
              <a:endParaRPr/>
            </a:p>
          </p:txBody>
        </p:sp>
      </p:grpSp>
      <p:sp>
        <p:nvSpPr>
          <p:cNvPr id="27" name="object 27"/>
          <p:cNvSpPr txBox="1"/>
          <p:nvPr/>
        </p:nvSpPr>
        <p:spPr>
          <a:xfrm>
            <a:off x="7597775" y="295338"/>
            <a:ext cx="3154045" cy="238760"/>
          </a:xfrm>
          <a:prstGeom prst="rect">
            <a:avLst/>
          </a:prstGeom>
        </p:spPr>
        <p:txBody>
          <a:bodyPr vert="horz" wrap="square" lIns="0" tIns="12700" rIns="0" bIns="0" rtlCol="0">
            <a:spAutoFit/>
          </a:bodyPr>
          <a:lstStyle/>
          <a:p>
            <a:pPr marL="12700">
              <a:lnSpc>
                <a:spcPct val="100000"/>
              </a:lnSpc>
              <a:spcBef>
                <a:spcPts val="100"/>
              </a:spcBef>
            </a:pPr>
            <a:r>
              <a:rPr sz="1400" spc="-70" dirty="0">
                <a:solidFill>
                  <a:srgbClr val="FFFFFF"/>
                </a:solidFill>
                <a:latin typeface="Trebuchet MS"/>
                <a:cs typeface="Trebuchet MS"/>
              </a:rPr>
              <a:t>Nome</a:t>
            </a:r>
            <a:r>
              <a:rPr sz="1400" spc="-80" dirty="0">
                <a:solidFill>
                  <a:srgbClr val="FFFFFF"/>
                </a:solidFill>
                <a:latin typeface="Trebuchet MS"/>
                <a:cs typeface="Trebuchet MS"/>
              </a:rPr>
              <a:t> </a:t>
            </a:r>
            <a:r>
              <a:rPr sz="1400" spc="-85" dirty="0">
                <a:solidFill>
                  <a:srgbClr val="FFFFFF"/>
                </a:solidFill>
                <a:latin typeface="Trebuchet MS"/>
                <a:cs typeface="Trebuchet MS"/>
              </a:rPr>
              <a:t>e</a:t>
            </a:r>
            <a:r>
              <a:rPr sz="1400" spc="-75" dirty="0">
                <a:solidFill>
                  <a:srgbClr val="FFFFFF"/>
                </a:solidFill>
                <a:latin typeface="Trebuchet MS"/>
                <a:cs typeface="Trebuchet MS"/>
              </a:rPr>
              <a:t> </a:t>
            </a:r>
            <a:r>
              <a:rPr sz="1400" spc="-170" dirty="0">
                <a:solidFill>
                  <a:srgbClr val="FFFFFF"/>
                </a:solidFill>
                <a:latin typeface="Trebuchet MS"/>
                <a:cs typeface="Trebuchet MS"/>
              </a:rPr>
              <a:t>Qtd.</a:t>
            </a:r>
            <a:r>
              <a:rPr sz="1400" spc="-75" dirty="0">
                <a:solidFill>
                  <a:srgbClr val="FFFFFF"/>
                </a:solidFill>
                <a:latin typeface="Trebuchet MS"/>
                <a:cs typeface="Trebuchet MS"/>
              </a:rPr>
              <a:t> </a:t>
            </a:r>
            <a:r>
              <a:rPr sz="1400" spc="-95" dirty="0">
                <a:solidFill>
                  <a:srgbClr val="FFFFFF"/>
                </a:solidFill>
                <a:latin typeface="Trebuchet MS"/>
                <a:cs typeface="Trebuchet MS"/>
              </a:rPr>
              <a:t>de</a:t>
            </a:r>
            <a:r>
              <a:rPr sz="1400" spc="-75" dirty="0">
                <a:solidFill>
                  <a:srgbClr val="FFFFFF"/>
                </a:solidFill>
                <a:latin typeface="Trebuchet MS"/>
                <a:cs typeface="Trebuchet MS"/>
              </a:rPr>
              <a:t> </a:t>
            </a:r>
            <a:r>
              <a:rPr sz="1400" spc="-80" dirty="0">
                <a:solidFill>
                  <a:srgbClr val="FFFFFF"/>
                </a:solidFill>
                <a:latin typeface="Trebuchet MS"/>
                <a:cs typeface="Trebuchet MS"/>
              </a:rPr>
              <a:t>comodidades</a:t>
            </a:r>
            <a:r>
              <a:rPr sz="1400" spc="-75" dirty="0">
                <a:solidFill>
                  <a:srgbClr val="FFFFFF"/>
                </a:solidFill>
                <a:latin typeface="Trebuchet MS"/>
                <a:cs typeface="Trebuchet MS"/>
              </a:rPr>
              <a:t> </a:t>
            </a:r>
            <a:r>
              <a:rPr sz="1400" spc="-90" dirty="0">
                <a:solidFill>
                  <a:srgbClr val="FFFFFF"/>
                </a:solidFill>
                <a:latin typeface="Trebuchet MS"/>
                <a:cs typeface="Trebuchet MS"/>
              </a:rPr>
              <a:t>do</a:t>
            </a:r>
            <a:r>
              <a:rPr sz="1400" spc="-75" dirty="0">
                <a:solidFill>
                  <a:srgbClr val="FFFFFF"/>
                </a:solidFill>
                <a:latin typeface="Trebuchet MS"/>
                <a:cs typeface="Trebuchet MS"/>
              </a:rPr>
              <a:t> </a:t>
            </a:r>
            <a:r>
              <a:rPr sz="1400" spc="-70" dirty="0">
                <a:solidFill>
                  <a:srgbClr val="FFFFFF"/>
                </a:solidFill>
                <a:latin typeface="Trebuchet MS"/>
                <a:cs typeface="Trebuchet MS"/>
              </a:rPr>
              <a:t>condominio</a:t>
            </a:r>
            <a:endParaRPr sz="1400">
              <a:latin typeface="Trebuchet MS"/>
              <a:cs typeface="Trebuchet MS"/>
            </a:endParaRPr>
          </a:p>
        </p:txBody>
      </p:sp>
      <p:sp>
        <p:nvSpPr>
          <p:cNvPr id="28" name="object 28"/>
          <p:cNvSpPr/>
          <p:nvPr/>
        </p:nvSpPr>
        <p:spPr>
          <a:xfrm>
            <a:off x="8858237" y="676274"/>
            <a:ext cx="1079500" cy="1381125"/>
          </a:xfrm>
          <a:custGeom>
            <a:avLst/>
            <a:gdLst/>
            <a:ahLst/>
            <a:cxnLst/>
            <a:rect l="l" t="t" r="r" b="b"/>
            <a:pathLst>
              <a:path w="1079500" h="1381125">
                <a:moveTo>
                  <a:pt x="9525" y="1371600"/>
                </a:moveTo>
                <a:lnTo>
                  <a:pt x="0" y="1371600"/>
                </a:lnTo>
                <a:lnTo>
                  <a:pt x="0" y="1381125"/>
                </a:lnTo>
                <a:lnTo>
                  <a:pt x="9525" y="1381125"/>
                </a:lnTo>
                <a:lnTo>
                  <a:pt x="9525" y="1371600"/>
                </a:lnTo>
                <a:close/>
              </a:path>
              <a:path w="1079500" h="1381125">
                <a:moveTo>
                  <a:pt x="9525" y="1314450"/>
                </a:moveTo>
                <a:lnTo>
                  <a:pt x="0" y="1314450"/>
                </a:lnTo>
                <a:lnTo>
                  <a:pt x="0" y="1323975"/>
                </a:lnTo>
                <a:lnTo>
                  <a:pt x="9525" y="1323975"/>
                </a:lnTo>
                <a:lnTo>
                  <a:pt x="9525" y="1314450"/>
                </a:lnTo>
                <a:close/>
              </a:path>
              <a:path w="1079500" h="1381125">
                <a:moveTo>
                  <a:pt x="9525" y="1085850"/>
                </a:moveTo>
                <a:lnTo>
                  <a:pt x="0" y="1085850"/>
                </a:lnTo>
                <a:lnTo>
                  <a:pt x="0" y="1095375"/>
                </a:lnTo>
                <a:lnTo>
                  <a:pt x="9525" y="1095375"/>
                </a:lnTo>
                <a:lnTo>
                  <a:pt x="9525" y="1085850"/>
                </a:lnTo>
                <a:close/>
              </a:path>
              <a:path w="1079500" h="1381125">
                <a:moveTo>
                  <a:pt x="9525" y="857250"/>
                </a:moveTo>
                <a:lnTo>
                  <a:pt x="0" y="857250"/>
                </a:lnTo>
                <a:lnTo>
                  <a:pt x="0" y="866775"/>
                </a:lnTo>
                <a:lnTo>
                  <a:pt x="9525" y="866775"/>
                </a:lnTo>
                <a:lnTo>
                  <a:pt x="9525" y="857250"/>
                </a:lnTo>
                <a:close/>
              </a:path>
              <a:path w="1079500" h="1381125">
                <a:moveTo>
                  <a:pt x="9525" y="685800"/>
                </a:moveTo>
                <a:lnTo>
                  <a:pt x="0" y="685800"/>
                </a:lnTo>
                <a:lnTo>
                  <a:pt x="0" y="693026"/>
                </a:lnTo>
                <a:lnTo>
                  <a:pt x="9525" y="693026"/>
                </a:lnTo>
                <a:lnTo>
                  <a:pt x="9525" y="685800"/>
                </a:lnTo>
                <a:close/>
              </a:path>
              <a:path w="1079500" h="1381125">
                <a:moveTo>
                  <a:pt x="9525" y="630389"/>
                </a:moveTo>
                <a:lnTo>
                  <a:pt x="0" y="630389"/>
                </a:lnTo>
                <a:lnTo>
                  <a:pt x="0" y="638175"/>
                </a:lnTo>
                <a:lnTo>
                  <a:pt x="9525" y="638175"/>
                </a:lnTo>
                <a:lnTo>
                  <a:pt x="9525" y="630389"/>
                </a:lnTo>
                <a:close/>
              </a:path>
              <a:path w="1079500" h="1381125">
                <a:moveTo>
                  <a:pt x="9525" y="457200"/>
                </a:moveTo>
                <a:lnTo>
                  <a:pt x="0" y="457200"/>
                </a:lnTo>
                <a:lnTo>
                  <a:pt x="0" y="466725"/>
                </a:lnTo>
                <a:lnTo>
                  <a:pt x="9525" y="466725"/>
                </a:lnTo>
                <a:lnTo>
                  <a:pt x="9525" y="457200"/>
                </a:lnTo>
                <a:close/>
              </a:path>
              <a:path w="1079500" h="1381125">
                <a:moveTo>
                  <a:pt x="9525" y="228600"/>
                </a:moveTo>
                <a:lnTo>
                  <a:pt x="0" y="228600"/>
                </a:lnTo>
                <a:lnTo>
                  <a:pt x="0" y="238125"/>
                </a:lnTo>
                <a:lnTo>
                  <a:pt x="9525" y="238125"/>
                </a:lnTo>
                <a:lnTo>
                  <a:pt x="9525" y="228600"/>
                </a:lnTo>
                <a:close/>
              </a:path>
              <a:path w="1079500" h="1381125">
                <a:moveTo>
                  <a:pt x="9525" y="0"/>
                </a:moveTo>
                <a:lnTo>
                  <a:pt x="0" y="0"/>
                </a:lnTo>
                <a:lnTo>
                  <a:pt x="0" y="9525"/>
                </a:lnTo>
                <a:lnTo>
                  <a:pt x="9525" y="9525"/>
                </a:lnTo>
                <a:lnTo>
                  <a:pt x="9525" y="0"/>
                </a:lnTo>
                <a:close/>
              </a:path>
              <a:path w="1079500" h="1381125">
                <a:moveTo>
                  <a:pt x="1079500" y="1371600"/>
                </a:moveTo>
                <a:lnTo>
                  <a:pt x="1069962" y="1371600"/>
                </a:lnTo>
                <a:lnTo>
                  <a:pt x="1069962" y="1381125"/>
                </a:lnTo>
                <a:lnTo>
                  <a:pt x="1079500" y="1381125"/>
                </a:lnTo>
                <a:lnTo>
                  <a:pt x="1079500" y="1371600"/>
                </a:lnTo>
                <a:close/>
              </a:path>
              <a:path w="1079500" h="1381125">
                <a:moveTo>
                  <a:pt x="1079500" y="1314450"/>
                </a:moveTo>
                <a:lnTo>
                  <a:pt x="1069962" y="1314450"/>
                </a:lnTo>
                <a:lnTo>
                  <a:pt x="1069962" y="1323975"/>
                </a:lnTo>
                <a:lnTo>
                  <a:pt x="1079500" y="1323975"/>
                </a:lnTo>
                <a:lnTo>
                  <a:pt x="1079500" y="1314450"/>
                </a:lnTo>
                <a:close/>
              </a:path>
              <a:path w="1079500" h="1381125">
                <a:moveTo>
                  <a:pt x="1079500" y="1257300"/>
                </a:moveTo>
                <a:lnTo>
                  <a:pt x="1069962" y="1257300"/>
                </a:lnTo>
                <a:lnTo>
                  <a:pt x="1069962" y="1266825"/>
                </a:lnTo>
                <a:lnTo>
                  <a:pt x="1079500" y="1266825"/>
                </a:lnTo>
                <a:lnTo>
                  <a:pt x="1079500" y="1257300"/>
                </a:lnTo>
                <a:close/>
              </a:path>
              <a:path w="1079500" h="1381125">
                <a:moveTo>
                  <a:pt x="1079500" y="1200150"/>
                </a:moveTo>
                <a:lnTo>
                  <a:pt x="1069962" y="1200150"/>
                </a:lnTo>
                <a:lnTo>
                  <a:pt x="1069962" y="1209675"/>
                </a:lnTo>
                <a:lnTo>
                  <a:pt x="1079500" y="1209675"/>
                </a:lnTo>
                <a:lnTo>
                  <a:pt x="1079500" y="1200150"/>
                </a:lnTo>
                <a:close/>
              </a:path>
              <a:path w="1079500" h="1381125">
                <a:moveTo>
                  <a:pt x="1079500" y="1143000"/>
                </a:moveTo>
                <a:lnTo>
                  <a:pt x="1069962" y="1143000"/>
                </a:lnTo>
                <a:lnTo>
                  <a:pt x="1069962" y="1152525"/>
                </a:lnTo>
                <a:lnTo>
                  <a:pt x="1079500" y="1152525"/>
                </a:lnTo>
                <a:lnTo>
                  <a:pt x="1079500" y="1143000"/>
                </a:lnTo>
                <a:close/>
              </a:path>
              <a:path w="1079500" h="1381125">
                <a:moveTo>
                  <a:pt x="1079500" y="1085850"/>
                </a:moveTo>
                <a:lnTo>
                  <a:pt x="1069962" y="1085850"/>
                </a:lnTo>
                <a:lnTo>
                  <a:pt x="1069962" y="1095375"/>
                </a:lnTo>
                <a:lnTo>
                  <a:pt x="1079500" y="1095375"/>
                </a:lnTo>
                <a:lnTo>
                  <a:pt x="1079500" y="1085850"/>
                </a:lnTo>
                <a:close/>
              </a:path>
              <a:path w="1079500" h="1381125">
                <a:moveTo>
                  <a:pt x="1079500" y="1028700"/>
                </a:moveTo>
                <a:lnTo>
                  <a:pt x="1069962" y="1028700"/>
                </a:lnTo>
                <a:lnTo>
                  <a:pt x="1069962" y="1038225"/>
                </a:lnTo>
                <a:lnTo>
                  <a:pt x="1079500" y="1038225"/>
                </a:lnTo>
                <a:lnTo>
                  <a:pt x="1079500" y="1028700"/>
                </a:lnTo>
                <a:close/>
              </a:path>
              <a:path w="1079500" h="1381125">
                <a:moveTo>
                  <a:pt x="1079500" y="971550"/>
                </a:moveTo>
                <a:lnTo>
                  <a:pt x="1069962" y="971550"/>
                </a:lnTo>
                <a:lnTo>
                  <a:pt x="1069962" y="981075"/>
                </a:lnTo>
                <a:lnTo>
                  <a:pt x="1079500" y="981075"/>
                </a:lnTo>
                <a:lnTo>
                  <a:pt x="1079500" y="971550"/>
                </a:lnTo>
                <a:close/>
              </a:path>
              <a:path w="1079500" h="1381125">
                <a:moveTo>
                  <a:pt x="1079500" y="914400"/>
                </a:moveTo>
                <a:lnTo>
                  <a:pt x="1069962" y="914400"/>
                </a:lnTo>
                <a:lnTo>
                  <a:pt x="1069962" y="923925"/>
                </a:lnTo>
                <a:lnTo>
                  <a:pt x="1079500" y="923925"/>
                </a:lnTo>
                <a:lnTo>
                  <a:pt x="1079500" y="914400"/>
                </a:lnTo>
                <a:close/>
              </a:path>
              <a:path w="1079500" h="1381125">
                <a:moveTo>
                  <a:pt x="1079500" y="857250"/>
                </a:moveTo>
                <a:lnTo>
                  <a:pt x="1069962" y="857250"/>
                </a:lnTo>
                <a:lnTo>
                  <a:pt x="1069962" y="866775"/>
                </a:lnTo>
                <a:lnTo>
                  <a:pt x="1079500" y="866775"/>
                </a:lnTo>
                <a:lnTo>
                  <a:pt x="1079500" y="857250"/>
                </a:lnTo>
                <a:close/>
              </a:path>
              <a:path w="1079500" h="1381125">
                <a:moveTo>
                  <a:pt x="1079500" y="800100"/>
                </a:moveTo>
                <a:lnTo>
                  <a:pt x="1069962" y="800100"/>
                </a:lnTo>
                <a:lnTo>
                  <a:pt x="1069962" y="809625"/>
                </a:lnTo>
                <a:lnTo>
                  <a:pt x="1079500" y="809625"/>
                </a:lnTo>
                <a:lnTo>
                  <a:pt x="1079500" y="800100"/>
                </a:lnTo>
                <a:close/>
              </a:path>
              <a:path w="1079500" h="1381125">
                <a:moveTo>
                  <a:pt x="1079500" y="742950"/>
                </a:moveTo>
                <a:lnTo>
                  <a:pt x="1069962" y="742950"/>
                </a:lnTo>
                <a:lnTo>
                  <a:pt x="1069962" y="752475"/>
                </a:lnTo>
                <a:lnTo>
                  <a:pt x="1079500" y="752475"/>
                </a:lnTo>
                <a:lnTo>
                  <a:pt x="1079500" y="742950"/>
                </a:lnTo>
                <a:close/>
              </a:path>
              <a:path w="1079500" h="1381125">
                <a:moveTo>
                  <a:pt x="1079500" y="685800"/>
                </a:moveTo>
                <a:lnTo>
                  <a:pt x="1069962" y="685800"/>
                </a:lnTo>
                <a:lnTo>
                  <a:pt x="1069962" y="695325"/>
                </a:lnTo>
                <a:lnTo>
                  <a:pt x="1079500" y="695325"/>
                </a:lnTo>
                <a:lnTo>
                  <a:pt x="1079500" y="685800"/>
                </a:lnTo>
                <a:close/>
              </a:path>
              <a:path w="1079500" h="1381125">
                <a:moveTo>
                  <a:pt x="1079500" y="630389"/>
                </a:moveTo>
                <a:lnTo>
                  <a:pt x="1069962" y="630389"/>
                </a:lnTo>
                <a:lnTo>
                  <a:pt x="1069962" y="638175"/>
                </a:lnTo>
                <a:lnTo>
                  <a:pt x="1079500" y="638175"/>
                </a:lnTo>
                <a:lnTo>
                  <a:pt x="1079500" y="630389"/>
                </a:lnTo>
                <a:close/>
              </a:path>
              <a:path w="1079500" h="1381125">
                <a:moveTo>
                  <a:pt x="1079500" y="457200"/>
                </a:moveTo>
                <a:lnTo>
                  <a:pt x="1069962" y="457200"/>
                </a:lnTo>
                <a:lnTo>
                  <a:pt x="1069962" y="466725"/>
                </a:lnTo>
                <a:lnTo>
                  <a:pt x="1079500" y="466725"/>
                </a:lnTo>
                <a:lnTo>
                  <a:pt x="1079500" y="457200"/>
                </a:lnTo>
                <a:close/>
              </a:path>
              <a:path w="1079500" h="1381125">
                <a:moveTo>
                  <a:pt x="1079500" y="228600"/>
                </a:moveTo>
                <a:lnTo>
                  <a:pt x="1069962" y="228600"/>
                </a:lnTo>
                <a:lnTo>
                  <a:pt x="1069962" y="238125"/>
                </a:lnTo>
                <a:lnTo>
                  <a:pt x="1079500" y="238125"/>
                </a:lnTo>
                <a:lnTo>
                  <a:pt x="1079500" y="228600"/>
                </a:lnTo>
                <a:close/>
              </a:path>
              <a:path w="1079500" h="1381125">
                <a:moveTo>
                  <a:pt x="1079500" y="0"/>
                </a:moveTo>
                <a:lnTo>
                  <a:pt x="1069962" y="0"/>
                </a:lnTo>
                <a:lnTo>
                  <a:pt x="1069962" y="9525"/>
                </a:lnTo>
                <a:lnTo>
                  <a:pt x="1079500" y="9525"/>
                </a:lnTo>
                <a:lnTo>
                  <a:pt x="1079500" y="0"/>
                </a:lnTo>
                <a:close/>
              </a:path>
            </a:pathLst>
          </a:custGeom>
          <a:solidFill>
            <a:srgbClr val="FFFFFF"/>
          </a:solidFill>
        </p:spPr>
        <p:txBody>
          <a:bodyPr wrap="square" lIns="0" tIns="0" rIns="0" bIns="0" rtlCol="0"/>
          <a:lstStyle/>
          <a:p>
            <a:endParaRPr/>
          </a:p>
        </p:txBody>
      </p:sp>
      <p:sp>
        <p:nvSpPr>
          <p:cNvPr id="29" name="object 29"/>
          <p:cNvSpPr txBox="1"/>
          <p:nvPr/>
        </p:nvSpPr>
        <p:spPr>
          <a:xfrm>
            <a:off x="9889467" y="2073275"/>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1</a:t>
            </a:r>
            <a:endParaRPr sz="900">
              <a:latin typeface="Segoe UI"/>
              <a:cs typeface="Segoe UI"/>
            </a:endParaRPr>
          </a:p>
        </p:txBody>
      </p:sp>
      <p:sp>
        <p:nvSpPr>
          <p:cNvPr id="30" name="object 30"/>
          <p:cNvSpPr/>
          <p:nvPr/>
        </p:nvSpPr>
        <p:spPr>
          <a:xfrm>
            <a:off x="10998200" y="676274"/>
            <a:ext cx="10160" cy="1381125"/>
          </a:xfrm>
          <a:custGeom>
            <a:avLst/>
            <a:gdLst/>
            <a:ahLst/>
            <a:cxnLst/>
            <a:rect l="l" t="t" r="r" b="b"/>
            <a:pathLst>
              <a:path w="10159" h="1381125">
                <a:moveTo>
                  <a:pt x="9537" y="1371600"/>
                </a:moveTo>
                <a:lnTo>
                  <a:pt x="0" y="1371600"/>
                </a:lnTo>
                <a:lnTo>
                  <a:pt x="0" y="1381125"/>
                </a:lnTo>
                <a:lnTo>
                  <a:pt x="9537" y="1381125"/>
                </a:lnTo>
                <a:lnTo>
                  <a:pt x="9537" y="1371600"/>
                </a:lnTo>
                <a:close/>
              </a:path>
              <a:path w="10159" h="1381125">
                <a:moveTo>
                  <a:pt x="9537" y="1314450"/>
                </a:moveTo>
                <a:lnTo>
                  <a:pt x="0" y="1314450"/>
                </a:lnTo>
                <a:lnTo>
                  <a:pt x="0" y="1323975"/>
                </a:lnTo>
                <a:lnTo>
                  <a:pt x="9537" y="1323975"/>
                </a:lnTo>
                <a:lnTo>
                  <a:pt x="9537" y="1314450"/>
                </a:lnTo>
                <a:close/>
              </a:path>
              <a:path w="10159" h="1381125">
                <a:moveTo>
                  <a:pt x="9537" y="1257300"/>
                </a:moveTo>
                <a:lnTo>
                  <a:pt x="0" y="1257300"/>
                </a:lnTo>
                <a:lnTo>
                  <a:pt x="0" y="1266825"/>
                </a:lnTo>
                <a:lnTo>
                  <a:pt x="9537" y="1266825"/>
                </a:lnTo>
                <a:lnTo>
                  <a:pt x="9537" y="1257300"/>
                </a:lnTo>
                <a:close/>
              </a:path>
              <a:path w="10159" h="1381125">
                <a:moveTo>
                  <a:pt x="9537" y="1200150"/>
                </a:moveTo>
                <a:lnTo>
                  <a:pt x="0" y="1200150"/>
                </a:lnTo>
                <a:lnTo>
                  <a:pt x="0" y="1209675"/>
                </a:lnTo>
                <a:lnTo>
                  <a:pt x="9537" y="1209675"/>
                </a:lnTo>
                <a:lnTo>
                  <a:pt x="9537" y="1200150"/>
                </a:lnTo>
                <a:close/>
              </a:path>
              <a:path w="10159" h="1381125">
                <a:moveTo>
                  <a:pt x="9537" y="1143000"/>
                </a:moveTo>
                <a:lnTo>
                  <a:pt x="0" y="1143000"/>
                </a:lnTo>
                <a:lnTo>
                  <a:pt x="0" y="1152525"/>
                </a:lnTo>
                <a:lnTo>
                  <a:pt x="9537" y="1152525"/>
                </a:lnTo>
                <a:lnTo>
                  <a:pt x="9537" y="1143000"/>
                </a:lnTo>
                <a:close/>
              </a:path>
              <a:path w="10159" h="1381125">
                <a:moveTo>
                  <a:pt x="9537" y="1085850"/>
                </a:moveTo>
                <a:lnTo>
                  <a:pt x="0" y="1085850"/>
                </a:lnTo>
                <a:lnTo>
                  <a:pt x="0" y="1095375"/>
                </a:lnTo>
                <a:lnTo>
                  <a:pt x="9537" y="1095375"/>
                </a:lnTo>
                <a:lnTo>
                  <a:pt x="9537" y="1085850"/>
                </a:lnTo>
                <a:close/>
              </a:path>
              <a:path w="10159" h="1381125">
                <a:moveTo>
                  <a:pt x="9537" y="1028700"/>
                </a:moveTo>
                <a:lnTo>
                  <a:pt x="0" y="1028700"/>
                </a:lnTo>
                <a:lnTo>
                  <a:pt x="0" y="1038225"/>
                </a:lnTo>
                <a:lnTo>
                  <a:pt x="9537" y="1038225"/>
                </a:lnTo>
                <a:lnTo>
                  <a:pt x="9537" y="1028700"/>
                </a:lnTo>
                <a:close/>
              </a:path>
              <a:path w="10159" h="1381125">
                <a:moveTo>
                  <a:pt x="9537" y="971550"/>
                </a:moveTo>
                <a:lnTo>
                  <a:pt x="0" y="971550"/>
                </a:lnTo>
                <a:lnTo>
                  <a:pt x="0" y="981075"/>
                </a:lnTo>
                <a:lnTo>
                  <a:pt x="9537" y="981075"/>
                </a:lnTo>
                <a:lnTo>
                  <a:pt x="9537" y="971550"/>
                </a:lnTo>
                <a:close/>
              </a:path>
              <a:path w="10159" h="1381125">
                <a:moveTo>
                  <a:pt x="9537" y="914400"/>
                </a:moveTo>
                <a:lnTo>
                  <a:pt x="0" y="914400"/>
                </a:lnTo>
                <a:lnTo>
                  <a:pt x="0" y="923925"/>
                </a:lnTo>
                <a:lnTo>
                  <a:pt x="9537" y="923925"/>
                </a:lnTo>
                <a:lnTo>
                  <a:pt x="9537" y="914400"/>
                </a:lnTo>
                <a:close/>
              </a:path>
              <a:path w="10159" h="1381125">
                <a:moveTo>
                  <a:pt x="9537" y="857250"/>
                </a:moveTo>
                <a:lnTo>
                  <a:pt x="0" y="857250"/>
                </a:lnTo>
                <a:lnTo>
                  <a:pt x="0" y="866775"/>
                </a:lnTo>
                <a:lnTo>
                  <a:pt x="9537" y="866775"/>
                </a:lnTo>
                <a:lnTo>
                  <a:pt x="9537" y="857250"/>
                </a:lnTo>
                <a:close/>
              </a:path>
              <a:path w="10159" h="1381125">
                <a:moveTo>
                  <a:pt x="9537" y="800100"/>
                </a:moveTo>
                <a:lnTo>
                  <a:pt x="0" y="800100"/>
                </a:lnTo>
                <a:lnTo>
                  <a:pt x="0" y="809625"/>
                </a:lnTo>
                <a:lnTo>
                  <a:pt x="9537" y="809625"/>
                </a:lnTo>
                <a:lnTo>
                  <a:pt x="9537" y="800100"/>
                </a:lnTo>
                <a:close/>
              </a:path>
              <a:path w="10159" h="1381125">
                <a:moveTo>
                  <a:pt x="9537" y="742950"/>
                </a:moveTo>
                <a:lnTo>
                  <a:pt x="0" y="742950"/>
                </a:lnTo>
                <a:lnTo>
                  <a:pt x="0" y="752475"/>
                </a:lnTo>
                <a:lnTo>
                  <a:pt x="9537" y="752475"/>
                </a:lnTo>
                <a:lnTo>
                  <a:pt x="9537" y="742950"/>
                </a:lnTo>
                <a:close/>
              </a:path>
              <a:path w="10159" h="1381125">
                <a:moveTo>
                  <a:pt x="9537" y="685800"/>
                </a:moveTo>
                <a:lnTo>
                  <a:pt x="0" y="685800"/>
                </a:lnTo>
                <a:lnTo>
                  <a:pt x="0" y="695325"/>
                </a:lnTo>
                <a:lnTo>
                  <a:pt x="9537" y="695325"/>
                </a:lnTo>
                <a:lnTo>
                  <a:pt x="9537" y="685800"/>
                </a:lnTo>
                <a:close/>
              </a:path>
              <a:path w="10159" h="1381125">
                <a:moveTo>
                  <a:pt x="9537" y="628650"/>
                </a:moveTo>
                <a:lnTo>
                  <a:pt x="0" y="628650"/>
                </a:lnTo>
                <a:lnTo>
                  <a:pt x="0" y="638175"/>
                </a:lnTo>
                <a:lnTo>
                  <a:pt x="9537" y="638175"/>
                </a:lnTo>
                <a:lnTo>
                  <a:pt x="9537" y="628650"/>
                </a:lnTo>
                <a:close/>
              </a:path>
              <a:path w="10159" h="1381125">
                <a:moveTo>
                  <a:pt x="9537" y="571500"/>
                </a:moveTo>
                <a:lnTo>
                  <a:pt x="0" y="571500"/>
                </a:lnTo>
                <a:lnTo>
                  <a:pt x="0" y="581025"/>
                </a:lnTo>
                <a:lnTo>
                  <a:pt x="9537" y="581025"/>
                </a:lnTo>
                <a:lnTo>
                  <a:pt x="9537" y="571500"/>
                </a:lnTo>
                <a:close/>
              </a:path>
              <a:path w="10159" h="1381125">
                <a:moveTo>
                  <a:pt x="9537" y="514350"/>
                </a:moveTo>
                <a:lnTo>
                  <a:pt x="0" y="514350"/>
                </a:lnTo>
                <a:lnTo>
                  <a:pt x="0" y="523875"/>
                </a:lnTo>
                <a:lnTo>
                  <a:pt x="9537" y="523875"/>
                </a:lnTo>
                <a:lnTo>
                  <a:pt x="9537" y="514350"/>
                </a:lnTo>
                <a:close/>
              </a:path>
              <a:path w="10159" h="1381125">
                <a:moveTo>
                  <a:pt x="9537" y="457200"/>
                </a:moveTo>
                <a:lnTo>
                  <a:pt x="0" y="457200"/>
                </a:lnTo>
                <a:lnTo>
                  <a:pt x="0" y="466725"/>
                </a:lnTo>
                <a:lnTo>
                  <a:pt x="9537" y="466725"/>
                </a:lnTo>
                <a:lnTo>
                  <a:pt x="9537" y="457200"/>
                </a:lnTo>
                <a:close/>
              </a:path>
              <a:path w="10159" h="1381125">
                <a:moveTo>
                  <a:pt x="9537" y="400050"/>
                </a:moveTo>
                <a:lnTo>
                  <a:pt x="0" y="400050"/>
                </a:lnTo>
                <a:lnTo>
                  <a:pt x="0" y="409575"/>
                </a:lnTo>
                <a:lnTo>
                  <a:pt x="9537" y="409575"/>
                </a:lnTo>
                <a:lnTo>
                  <a:pt x="9537" y="400050"/>
                </a:lnTo>
                <a:close/>
              </a:path>
              <a:path w="10159" h="1381125">
                <a:moveTo>
                  <a:pt x="9537" y="342900"/>
                </a:moveTo>
                <a:lnTo>
                  <a:pt x="0" y="342900"/>
                </a:lnTo>
                <a:lnTo>
                  <a:pt x="0" y="352425"/>
                </a:lnTo>
                <a:lnTo>
                  <a:pt x="9537" y="352425"/>
                </a:lnTo>
                <a:lnTo>
                  <a:pt x="9537" y="342900"/>
                </a:lnTo>
                <a:close/>
              </a:path>
              <a:path w="10159" h="1381125">
                <a:moveTo>
                  <a:pt x="9537" y="228600"/>
                </a:moveTo>
                <a:lnTo>
                  <a:pt x="0" y="228600"/>
                </a:lnTo>
                <a:lnTo>
                  <a:pt x="0" y="238125"/>
                </a:lnTo>
                <a:lnTo>
                  <a:pt x="9537" y="238125"/>
                </a:lnTo>
                <a:lnTo>
                  <a:pt x="9537" y="228600"/>
                </a:lnTo>
                <a:close/>
              </a:path>
              <a:path w="10159" h="1381125">
                <a:moveTo>
                  <a:pt x="9537" y="0"/>
                </a:moveTo>
                <a:lnTo>
                  <a:pt x="0" y="0"/>
                </a:lnTo>
                <a:lnTo>
                  <a:pt x="0" y="9525"/>
                </a:lnTo>
                <a:lnTo>
                  <a:pt x="9537" y="9525"/>
                </a:lnTo>
                <a:lnTo>
                  <a:pt x="9537" y="0"/>
                </a:lnTo>
                <a:close/>
              </a:path>
            </a:pathLst>
          </a:custGeom>
          <a:solidFill>
            <a:srgbClr val="FFFFFF"/>
          </a:solidFill>
        </p:spPr>
        <p:txBody>
          <a:bodyPr wrap="square" lIns="0" tIns="0" rIns="0" bIns="0" rtlCol="0"/>
          <a:lstStyle/>
          <a:p>
            <a:endParaRPr/>
          </a:p>
        </p:txBody>
      </p:sp>
      <p:sp>
        <p:nvSpPr>
          <p:cNvPr id="31" name="object 31"/>
          <p:cNvSpPr txBox="1"/>
          <p:nvPr/>
        </p:nvSpPr>
        <p:spPr>
          <a:xfrm>
            <a:off x="10959467" y="2073275"/>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2</a:t>
            </a:r>
            <a:endParaRPr sz="900">
              <a:latin typeface="Segoe UI"/>
              <a:cs typeface="Segoe UI"/>
            </a:endParaRPr>
          </a:p>
        </p:txBody>
      </p:sp>
      <p:sp>
        <p:nvSpPr>
          <p:cNvPr id="32" name="object 32"/>
          <p:cNvSpPr/>
          <p:nvPr/>
        </p:nvSpPr>
        <p:spPr>
          <a:xfrm>
            <a:off x="12068175" y="676274"/>
            <a:ext cx="9525" cy="1381125"/>
          </a:xfrm>
          <a:custGeom>
            <a:avLst/>
            <a:gdLst/>
            <a:ahLst/>
            <a:cxnLst/>
            <a:rect l="l" t="t" r="r" b="b"/>
            <a:pathLst>
              <a:path w="9525" h="1381125">
                <a:moveTo>
                  <a:pt x="9525" y="1371600"/>
                </a:moveTo>
                <a:lnTo>
                  <a:pt x="0" y="1371600"/>
                </a:lnTo>
                <a:lnTo>
                  <a:pt x="0" y="1381125"/>
                </a:lnTo>
                <a:lnTo>
                  <a:pt x="9525" y="1381125"/>
                </a:lnTo>
                <a:lnTo>
                  <a:pt x="9525" y="1371600"/>
                </a:lnTo>
                <a:close/>
              </a:path>
              <a:path w="9525" h="1381125">
                <a:moveTo>
                  <a:pt x="9525" y="1314450"/>
                </a:moveTo>
                <a:lnTo>
                  <a:pt x="0" y="1314450"/>
                </a:lnTo>
                <a:lnTo>
                  <a:pt x="0" y="1323975"/>
                </a:lnTo>
                <a:lnTo>
                  <a:pt x="9525" y="1323975"/>
                </a:lnTo>
                <a:lnTo>
                  <a:pt x="9525" y="1314450"/>
                </a:lnTo>
                <a:close/>
              </a:path>
              <a:path w="9525" h="1381125">
                <a:moveTo>
                  <a:pt x="9525" y="1257300"/>
                </a:moveTo>
                <a:lnTo>
                  <a:pt x="0" y="1257300"/>
                </a:lnTo>
                <a:lnTo>
                  <a:pt x="0" y="1266825"/>
                </a:lnTo>
                <a:lnTo>
                  <a:pt x="9525" y="1266825"/>
                </a:lnTo>
                <a:lnTo>
                  <a:pt x="9525" y="1257300"/>
                </a:lnTo>
                <a:close/>
              </a:path>
              <a:path w="9525" h="1381125">
                <a:moveTo>
                  <a:pt x="9525" y="1200150"/>
                </a:moveTo>
                <a:lnTo>
                  <a:pt x="0" y="1200150"/>
                </a:lnTo>
                <a:lnTo>
                  <a:pt x="0" y="1209675"/>
                </a:lnTo>
                <a:lnTo>
                  <a:pt x="9525" y="1209675"/>
                </a:lnTo>
                <a:lnTo>
                  <a:pt x="9525" y="1200150"/>
                </a:lnTo>
                <a:close/>
              </a:path>
              <a:path w="9525" h="1381125">
                <a:moveTo>
                  <a:pt x="9525" y="1143000"/>
                </a:moveTo>
                <a:lnTo>
                  <a:pt x="0" y="1143000"/>
                </a:lnTo>
                <a:lnTo>
                  <a:pt x="0" y="1152525"/>
                </a:lnTo>
                <a:lnTo>
                  <a:pt x="9525" y="1152525"/>
                </a:lnTo>
                <a:lnTo>
                  <a:pt x="9525" y="1143000"/>
                </a:lnTo>
                <a:close/>
              </a:path>
              <a:path w="9525" h="1381125">
                <a:moveTo>
                  <a:pt x="9525" y="1085850"/>
                </a:moveTo>
                <a:lnTo>
                  <a:pt x="0" y="1085850"/>
                </a:lnTo>
                <a:lnTo>
                  <a:pt x="0" y="1095375"/>
                </a:lnTo>
                <a:lnTo>
                  <a:pt x="9525" y="1095375"/>
                </a:lnTo>
                <a:lnTo>
                  <a:pt x="9525" y="1085850"/>
                </a:lnTo>
                <a:close/>
              </a:path>
              <a:path w="9525" h="1381125">
                <a:moveTo>
                  <a:pt x="9525" y="1028700"/>
                </a:moveTo>
                <a:lnTo>
                  <a:pt x="0" y="1028700"/>
                </a:lnTo>
                <a:lnTo>
                  <a:pt x="0" y="1038225"/>
                </a:lnTo>
                <a:lnTo>
                  <a:pt x="9525" y="1038225"/>
                </a:lnTo>
                <a:lnTo>
                  <a:pt x="9525" y="1028700"/>
                </a:lnTo>
                <a:close/>
              </a:path>
              <a:path w="9525" h="1381125">
                <a:moveTo>
                  <a:pt x="9525" y="971550"/>
                </a:moveTo>
                <a:lnTo>
                  <a:pt x="0" y="971550"/>
                </a:lnTo>
                <a:lnTo>
                  <a:pt x="0" y="981075"/>
                </a:lnTo>
                <a:lnTo>
                  <a:pt x="9525" y="981075"/>
                </a:lnTo>
                <a:lnTo>
                  <a:pt x="9525" y="971550"/>
                </a:lnTo>
                <a:close/>
              </a:path>
              <a:path w="9525" h="1381125">
                <a:moveTo>
                  <a:pt x="9525" y="914400"/>
                </a:moveTo>
                <a:lnTo>
                  <a:pt x="0" y="914400"/>
                </a:lnTo>
                <a:lnTo>
                  <a:pt x="0" y="923925"/>
                </a:lnTo>
                <a:lnTo>
                  <a:pt x="9525" y="923925"/>
                </a:lnTo>
                <a:lnTo>
                  <a:pt x="9525" y="914400"/>
                </a:lnTo>
                <a:close/>
              </a:path>
              <a:path w="9525" h="1381125">
                <a:moveTo>
                  <a:pt x="9525" y="857250"/>
                </a:moveTo>
                <a:lnTo>
                  <a:pt x="0" y="857250"/>
                </a:lnTo>
                <a:lnTo>
                  <a:pt x="0" y="866775"/>
                </a:lnTo>
                <a:lnTo>
                  <a:pt x="9525" y="866775"/>
                </a:lnTo>
                <a:lnTo>
                  <a:pt x="9525" y="857250"/>
                </a:lnTo>
                <a:close/>
              </a:path>
              <a:path w="9525" h="1381125">
                <a:moveTo>
                  <a:pt x="9525" y="800100"/>
                </a:moveTo>
                <a:lnTo>
                  <a:pt x="0" y="800100"/>
                </a:lnTo>
                <a:lnTo>
                  <a:pt x="0" y="809625"/>
                </a:lnTo>
                <a:lnTo>
                  <a:pt x="9525" y="809625"/>
                </a:lnTo>
                <a:lnTo>
                  <a:pt x="9525" y="800100"/>
                </a:lnTo>
                <a:close/>
              </a:path>
              <a:path w="9525" h="1381125">
                <a:moveTo>
                  <a:pt x="9525" y="742950"/>
                </a:moveTo>
                <a:lnTo>
                  <a:pt x="0" y="742950"/>
                </a:lnTo>
                <a:lnTo>
                  <a:pt x="0" y="752475"/>
                </a:lnTo>
                <a:lnTo>
                  <a:pt x="9525" y="752475"/>
                </a:lnTo>
                <a:lnTo>
                  <a:pt x="9525" y="742950"/>
                </a:lnTo>
                <a:close/>
              </a:path>
              <a:path w="9525" h="1381125">
                <a:moveTo>
                  <a:pt x="9525" y="685800"/>
                </a:moveTo>
                <a:lnTo>
                  <a:pt x="0" y="685800"/>
                </a:lnTo>
                <a:lnTo>
                  <a:pt x="0" y="695325"/>
                </a:lnTo>
                <a:lnTo>
                  <a:pt x="9525" y="695325"/>
                </a:lnTo>
                <a:lnTo>
                  <a:pt x="9525" y="685800"/>
                </a:lnTo>
                <a:close/>
              </a:path>
              <a:path w="9525" h="1381125">
                <a:moveTo>
                  <a:pt x="9525" y="628650"/>
                </a:moveTo>
                <a:lnTo>
                  <a:pt x="0" y="628650"/>
                </a:lnTo>
                <a:lnTo>
                  <a:pt x="0" y="638175"/>
                </a:lnTo>
                <a:lnTo>
                  <a:pt x="9525" y="638175"/>
                </a:lnTo>
                <a:lnTo>
                  <a:pt x="9525" y="628650"/>
                </a:lnTo>
                <a:close/>
              </a:path>
              <a:path w="9525" h="1381125">
                <a:moveTo>
                  <a:pt x="9525" y="571500"/>
                </a:moveTo>
                <a:lnTo>
                  <a:pt x="0" y="571500"/>
                </a:lnTo>
                <a:lnTo>
                  <a:pt x="0" y="581025"/>
                </a:lnTo>
                <a:lnTo>
                  <a:pt x="9525" y="581025"/>
                </a:lnTo>
                <a:lnTo>
                  <a:pt x="9525" y="571500"/>
                </a:lnTo>
                <a:close/>
              </a:path>
              <a:path w="9525" h="1381125">
                <a:moveTo>
                  <a:pt x="9525" y="514350"/>
                </a:moveTo>
                <a:lnTo>
                  <a:pt x="0" y="514350"/>
                </a:lnTo>
                <a:lnTo>
                  <a:pt x="0" y="523875"/>
                </a:lnTo>
                <a:lnTo>
                  <a:pt x="9525" y="523875"/>
                </a:lnTo>
                <a:lnTo>
                  <a:pt x="9525" y="514350"/>
                </a:lnTo>
                <a:close/>
              </a:path>
              <a:path w="9525" h="1381125">
                <a:moveTo>
                  <a:pt x="9525" y="457200"/>
                </a:moveTo>
                <a:lnTo>
                  <a:pt x="0" y="457200"/>
                </a:lnTo>
                <a:lnTo>
                  <a:pt x="0" y="466725"/>
                </a:lnTo>
                <a:lnTo>
                  <a:pt x="9525" y="466725"/>
                </a:lnTo>
                <a:lnTo>
                  <a:pt x="9525" y="457200"/>
                </a:lnTo>
                <a:close/>
              </a:path>
              <a:path w="9525" h="1381125">
                <a:moveTo>
                  <a:pt x="9525" y="400050"/>
                </a:moveTo>
                <a:lnTo>
                  <a:pt x="0" y="400050"/>
                </a:lnTo>
                <a:lnTo>
                  <a:pt x="0" y="409575"/>
                </a:lnTo>
                <a:lnTo>
                  <a:pt x="9525" y="409575"/>
                </a:lnTo>
                <a:lnTo>
                  <a:pt x="9525" y="400050"/>
                </a:lnTo>
                <a:close/>
              </a:path>
              <a:path w="9525" h="1381125">
                <a:moveTo>
                  <a:pt x="9525" y="342900"/>
                </a:moveTo>
                <a:lnTo>
                  <a:pt x="0" y="342900"/>
                </a:lnTo>
                <a:lnTo>
                  <a:pt x="0" y="352425"/>
                </a:lnTo>
                <a:lnTo>
                  <a:pt x="9525" y="352425"/>
                </a:lnTo>
                <a:lnTo>
                  <a:pt x="9525" y="342900"/>
                </a:lnTo>
                <a:close/>
              </a:path>
              <a:path w="9525" h="1381125">
                <a:moveTo>
                  <a:pt x="9525" y="285750"/>
                </a:moveTo>
                <a:lnTo>
                  <a:pt x="0" y="285750"/>
                </a:lnTo>
                <a:lnTo>
                  <a:pt x="0" y="295275"/>
                </a:lnTo>
                <a:lnTo>
                  <a:pt x="9525" y="295275"/>
                </a:lnTo>
                <a:lnTo>
                  <a:pt x="9525" y="285750"/>
                </a:lnTo>
                <a:close/>
              </a:path>
              <a:path w="9525" h="1381125">
                <a:moveTo>
                  <a:pt x="9525" y="228600"/>
                </a:moveTo>
                <a:lnTo>
                  <a:pt x="0" y="228600"/>
                </a:lnTo>
                <a:lnTo>
                  <a:pt x="0" y="238125"/>
                </a:lnTo>
                <a:lnTo>
                  <a:pt x="9525" y="238125"/>
                </a:lnTo>
                <a:lnTo>
                  <a:pt x="9525" y="228600"/>
                </a:lnTo>
                <a:close/>
              </a:path>
              <a:path w="9525" h="1381125">
                <a:moveTo>
                  <a:pt x="9525" y="171450"/>
                </a:moveTo>
                <a:lnTo>
                  <a:pt x="0" y="171450"/>
                </a:lnTo>
                <a:lnTo>
                  <a:pt x="0" y="180975"/>
                </a:lnTo>
                <a:lnTo>
                  <a:pt x="9525" y="180975"/>
                </a:lnTo>
                <a:lnTo>
                  <a:pt x="9525" y="171450"/>
                </a:lnTo>
                <a:close/>
              </a:path>
              <a:path w="9525" h="1381125">
                <a:moveTo>
                  <a:pt x="9525" y="114300"/>
                </a:moveTo>
                <a:lnTo>
                  <a:pt x="0" y="114300"/>
                </a:lnTo>
                <a:lnTo>
                  <a:pt x="0" y="123825"/>
                </a:lnTo>
                <a:lnTo>
                  <a:pt x="9525" y="123825"/>
                </a:lnTo>
                <a:lnTo>
                  <a:pt x="9525" y="114300"/>
                </a:lnTo>
                <a:close/>
              </a:path>
              <a:path w="9525" h="1381125">
                <a:moveTo>
                  <a:pt x="9525" y="57150"/>
                </a:moveTo>
                <a:lnTo>
                  <a:pt x="0" y="57150"/>
                </a:lnTo>
                <a:lnTo>
                  <a:pt x="0" y="66675"/>
                </a:lnTo>
                <a:lnTo>
                  <a:pt x="9525" y="66675"/>
                </a:lnTo>
                <a:lnTo>
                  <a:pt x="9525" y="57150"/>
                </a:lnTo>
                <a:close/>
              </a:path>
              <a:path w="9525" h="1381125">
                <a:moveTo>
                  <a:pt x="9525" y="0"/>
                </a:moveTo>
                <a:lnTo>
                  <a:pt x="0" y="0"/>
                </a:lnTo>
                <a:lnTo>
                  <a:pt x="0" y="9525"/>
                </a:lnTo>
                <a:lnTo>
                  <a:pt x="9525" y="9525"/>
                </a:lnTo>
                <a:lnTo>
                  <a:pt x="9525" y="0"/>
                </a:lnTo>
                <a:close/>
              </a:path>
            </a:pathLst>
          </a:custGeom>
          <a:solidFill>
            <a:srgbClr val="FFFFFF"/>
          </a:solidFill>
        </p:spPr>
        <p:txBody>
          <a:bodyPr wrap="square" lIns="0" tIns="0" rIns="0" bIns="0" rtlCol="0"/>
          <a:lstStyle/>
          <a:p>
            <a:endParaRPr/>
          </a:p>
        </p:txBody>
      </p:sp>
      <p:sp>
        <p:nvSpPr>
          <p:cNvPr id="33" name="object 33"/>
          <p:cNvSpPr txBox="1"/>
          <p:nvPr/>
        </p:nvSpPr>
        <p:spPr>
          <a:xfrm>
            <a:off x="12029437" y="2073275"/>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3</a:t>
            </a:r>
            <a:endParaRPr sz="900">
              <a:latin typeface="Segoe UI"/>
              <a:cs typeface="Segoe UI"/>
            </a:endParaRPr>
          </a:p>
        </p:txBody>
      </p:sp>
      <p:sp>
        <p:nvSpPr>
          <p:cNvPr id="34" name="object 34"/>
          <p:cNvSpPr txBox="1"/>
          <p:nvPr/>
        </p:nvSpPr>
        <p:spPr>
          <a:xfrm>
            <a:off x="10373411" y="2225675"/>
            <a:ext cx="179705" cy="162560"/>
          </a:xfrm>
          <a:prstGeom prst="rect">
            <a:avLst/>
          </a:prstGeom>
        </p:spPr>
        <p:txBody>
          <a:bodyPr vert="horz" wrap="square" lIns="0" tIns="12700" rIns="0" bIns="0" rtlCol="0">
            <a:spAutoFit/>
          </a:bodyPr>
          <a:lstStyle/>
          <a:p>
            <a:pPr marL="12700">
              <a:lnSpc>
                <a:spcPct val="100000"/>
              </a:lnSpc>
              <a:spcBef>
                <a:spcPts val="100"/>
              </a:spcBef>
            </a:pPr>
            <a:r>
              <a:rPr sz="900" spc="-70" dirty="0">
                <a:solidFill>
                  <a:srgbClr val="FFFFFF"/>
                </a:solidFill>
                <a:latin typeface="Trebuchet MS"/>
                <a:cs typeface="Trebuchet MS"/>
              </a:rPr>
              <a:t>Qtd</a:t>
            </a:r>
            <a:endParaRPr sz="900">
              <a:latin typeface="Trebuchet MS"/>
              <a:cs typeface="Trebuchet MS"/>
            </a:endParaRPr>
          </a:p>
        </p:txBody>
      </p:sp>
      <p:sp>
        <p:nvSpPr>
          <p:cNvPr id="35" name="object 35"/>
          <p:cNvSpPr txBox="1"/>
          <p:nvPr/>
        </p:nvSpPr>
        <p:spPr>
          <a:xfrm>
            <a:off x="7721752" y="641936"/>
            <a:ext cx="1063625" cy="1101090"/>
          </a:xfrm>
          <a:prstGeom prst="rect">
            <a:avLst/>
          </a:prstGeom>
        </p:spPr>
        <p:txBody>
          <a:bodyPr vert="horz" wrap="square" lIns="0" tIns="90170" rIns="0" bIns="0" rtlCol="0">
            <a:spAutoFit/>
          </a:bodyPr>
          <a:lstStyle/>
          <a:p>
            <a:pPr marR="5080" algn="r">
              <a:lnSpc>
                <a:spcPct val="100000"/>
              </a:lnSpc>
              <a:spcBef>
                <a:spcPts val="710"/>
              </a:spcBef>
            </a:pPr>
            <a:r>
              <a:rPr sz="900" dirty="0">
                <a:solidFill>
                  <a:srgbClr val="FFFFFF"/>
                </a:solidFill>
                <a:latin typeface="Segoe UI"/>
                <a:cs typeface="Segoe UI"/>
              </a:rPr>
              <a:t>Área</a:t>
            </a:r>
            <a:r>
              <a:rPr sz="900" spc="-10" dirty="0">
                <a:solidFill>
                  <a:srgbClr val="FFFFFF"/>
                </a:solidFill>
                <a:latin typeface="Segoe UI"/>
                <a:cs typeface="Segoe UI"/>
              </a:rPr>
              <a:t> </a:t>
            </a:r>
            <a:r>
              <a:rPr sz="900" dirty="0">
                <a:solidFill>
                  <a:srgbClr val="FFFFFF"/>
                </a:solidFill>
                <a:latin typeface="Segoe UI"/>
                <a:cs typeface="Segoe UI"/>
              </a:rPr>
              <a:t>de</a:t>
            </a:r>
            <a:r>
              <a:rPr sz="900" spc="-10" dirty="0">
                <a:solidFill>
                  <a:srgbClr val="FFFFFF"/>
                </a:solidFill>
                <a:latin typeface="Segoe UI"/>
                <a:cs typeface="Segoe UI"/>
              </a:rPr>
              <a:t> Churrasco</a:t>
            </a:r>
            <a:endParaRPr sz="900">
              <a:latin typeface="Segoe UI"/>
              <a:cs typeface="Segoe UI"/>
            </a:endParaRPr>
          </a:p>
          <a:p>
            <a:pPr marL="53340" marR="5080" indent="455295" algn="r">
              <a:lnSpc>
                <a:spcPct val="156800"/>
              </a:lnSpc>
            </a:pPr>
            <a:r>
              <a:rPr sz="900" dirty="0">
                <a:solidFill>
                  <a:srgbClr val="FFFFFF"/>
                </a:solidFill>
                <a:latin typeface="Segoe UI"/>
                <a:cs typeface="Segoe UI"/>
              </a:rPr>
              <a:t>Espaço</a:t>
            </a:r>
            <a:r>
              <a:rPr sz="900" spc="-10" dirty="0">
                <a:solidFill>
                  <a:srgbClr val="FFFFFF"/>
                </a:solidFill>
                <a:latin typeface="Segoe UI"/>
                <a:cs typeface="Segoe UI"/>
              </a:rPr>
              <a:t> </a:t>
            </a:r>
            <a:r>
              <a:rPr sz="900" spc="-25" dirty="0">
                <a:solidFill>
                  <a:srgbClr val="FFFFFF"/>
                </a:solidFill>
                <a:latin typeface="Segoe UI"/>
                <a:cs typeface="Segoe UI"/>
              </a:rPr>
              <a:t>Pet </a:t>
            </a:r>
            <a:r>
              <a:rPr sz="900" dirty="0">
                <a:solidFill>
                  <a:srgbClr val="FFFFFF"/>
                </a:solidFill>
                <a:latin typeface="Segoe UI"/>
                <a:cs typeface="Segoe UI"/>
              </a:rPr>
              <a:t>Wi-Fi</a:t>
            </a:r>
            <a:r>
              <a:rPr sz="900" spc="-15" dirty="0">
                <a:solidFill>
                  <a:srgbClr val="FFFFFF"/>
                </a:solidFill>
                <a:latin typeface="Segoe UI"/>
                <a:cs typeface="Segoe UI"/>
              </a:rPr>
              <a:t> </a:t>
            </a:r>
            <a:r>
              <a:rPr sz="900" dirty="0">
                <a:solidFill>
                  <a:srgbClr val="FFFFFF"/>
                </a:solidFill>
                <a:latin typeface="Segoe UI"/>
                <a:cs typeface="Segoe UI"/>
              </a:rPr>
              <a:t>nas</a:t>
            </a:r>
            <a:r>
              <a:rPr sz="900" spc="-10" dirty="0">
                <a:solidFill>
                  <a:srgbClr val="FFFFFF"/>
                </a:solidFill>
                <a:latin typeface="Segoe UI"/>
                <a:cs typeface="Segoe UI"/>
              </a:rPr>
              <a:t> </a:t>
            </a:r>
            <a:r>
              <a:rPr sz="900" dirty="0">
                <a:solidFill>
                  <a:srgbClr val="FFFFFF"/>
                </a:solidFill>
                <a:latin typeface="Segoe UI"/>
                <a:cs typeface="Segoe UI"/>
              </a:rPr>
              <a:t>áreas</a:t>
            </a:r>
            <a:r>
              <a:rPr sz="900" spc="-10" dirty="0">
                <a:solidFill>
                  <a:srgbClr val="FFFFFF"/>
                </a:solidFill>
                <a:latin typeface="Segoe UI"/>
                <a:cs typeface="Segoe UI"/>
              </a:rPr>
              <a:t> </a:t>
            </a:r>
            <a:r>
              <a:rPr sz="900" spc="-25" dirty="0">
                <a:solidFill>
                  <a:srgbClr val="FFFFFF"/>
                </a:solidFill>
                <a:latin typeface="Segoe UI"/>
                <a:cs typeface="Segoe UI"/>
              </a:rPr>
              <a:t>co…</a:t>
            </a:r>
            <a:endParaRPr sz="900">
              <a:latin typeface="Segoe UI"/>
              <a:cs typeface="Segoe UI"/>
            </a:endParaRPr>
          </a:p>
          <a:p>
            <a:pPr marL="12700" marR="5080" indent="541655" algn="r">
              <a:lnSpc>
                <a:spcPct val="156800"/>
              </a:lnSpc>
            </a:pPr>
            <a:r>
              <a:rPr sz="900" spc="-10" dirty="0">
                <a:solidFill>
                  <a:srgbClr val="FFFFFF"/>
                </a:solidFill>
                <a:latin typeface="Segoe UI"/>
                <a:cs typeface="Segoe UI"/>
              </a:rPr>
              <a:t>Academia </a:t>
            </a:r>
            <a:r>
              <a:rPr sz="900" dirty="0">
                <a:solidFill>
                  <a:srgbClr val="FFFFFF"/>
                </a:solidFill>
                <a:latin typeface="Segoe UI"/>
                <a:cs typeface="Segoe UI"/>
              </a:rPr>
              <a:t>Acesso</a:t>
            </a:r>
            <a:r>
              <a:rPr sz="900" spc="-20" dirty="0">
                <a:solidFill>
                  <a:srgbClr val="FFFFFF"/>
                </a:solidFill>
                <a:latin typeface="Segoe UI"/>
                <a:cs typeface="Segoe UI"/>
              </a:rPr>
              <a:t> </a:t>
            </a:r>
            <a:r>
              <a:rPr sz="900" dirty="0">
                <a:solidFill>
                  <a:srgbClr val="FFFFFF"/>
                </a:solidFill>
                <a:latin typeface="Segoe UI"/>
                <a:cs typeface="Segoe UI"/>
              </a:rPr>
              <a:t>a</a:t>
            </a:r>
            <a:r>
              <a:rPr sz="900" spc="-15" dirty="0">
                <a:solidFill>
                  <a:srgbClr val="FFFFFF"/>
                </a:solidFill>
                <a:latin typeface="Segoe UI"/>
                <a:cs typeface="Segoe UI"/>
              </a:rPr>
              <a:t> </a:t>
            </a:r>
            <a:r>
              <a:rPr sz="900" spc="-10" dirty="0">
                <a:solidFill>
                  <a:srgbClr val="FFFFFF"/>
                </a:solidFill>
                <a:latin typeface="Segoe UI"/>
                <a:cs typeface="Segoe UI"/>
              </a:rPr>
              <a:t>Comércio…</a:t>
            </a:r>
            <a:endParaRPr sz="900">
              <a:latin typeface="Segoe UI"/>
              <a:cs typeface="Segoe UI"/>
            </a:endParaRPr>
          </a:p>
        </p:txBody>
      </p:sp>
      <p:sp>
        <p:nvSpPr>
          <p:cNvPr id="36" name="object 36"/>
          <p:cNvSpPr txBox="1"/>
          <p:nvPr/>
        </p:nvSpPr>
        <p:spPr>
          <a:xfrm>
            <a:off x="8327628" y="1794985"/>
            <a:ext cx="579120" cy="441325"/>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Segoe UI"/>
                <a:cs typeface="Segoe UI"/>
              </a:rPr>
              <a:t>Elevador</a:t>
            </a:r>
            <a:endParaRPr sz="900">
              <a:latin typeface="Segoe UI"/>
              <a:cs typeface="Segoe UI"/>
            </a:endParaRPr>
          </a:p>
          <a:p>
            <a:pPr marR="5080" algn="r">
              <a:lnSpc>
                <a:spcPct val="100000"/>
              </a:lnSpc>
              <a:spcBef>
                <a:spcPts val="1110"/>
              </a:spcBef>
            </a:pPr>
            <a:r>
              <a:rPr sz="900" spc="-50" dirty="0">
                <a:solidFill>
                  <a:srgbClr val="FFFFFF"/>
                </a:solidFill>
                <a:latin typeface="Segoe UI"/>
                <a:cs typeface="Segoe UI"/>
              </a:rPr>
              <a:t>0</a:t>
            </a:r>
            <a:endParaRPr sz="900">
              <a:latin typeface="Segoe UI"/>
              <a:cs typeface="Segoe UI"/>
            </a:endParaRPr>
          </a:p>
        </p:txBody>
      </p:sp>
      <p:grpSp>
        <p:nvGrpSpPr>
          <p:cNvPr id="37" name="object 37"/>
          <p:cNvGrpSpPr/>
          <p:nvPr/>
        </p:nvGrpSpPr>
        <p:grpSpPr>
          <a:xfrm>
            <a:off x="6233159" y="241300"/>
            <a:ext cx="5963920" cy="1816100"/>
            <a:chOff x="6233159" y="241300"/>
            <a:chExt cx="5963920" cy="1816100"/>
          </a:xfrm>
        </p:grpSpPr>
        <p:sp>
          <p:nvSpPr>
            <p:cNvPr id="38" name="object 38"/>
            <p:cNvSpPr/>
            <p:nvPr/>
          </p:nvSpPr>
          <p:spPr>
            <a:xfrm>
              <a:off x="8858250" y="724191"/>
              <a:ext cx="3209925" cy="1228090"/>
            </a:xfrm>
            <a:custGeom>
              <a:avLst/>
              <a:gdLst/>
              <a:ahLst/>
              <a:cxnLst/>
              <a:rect l="l" t="t" r="r" b="b"/>
              <a:pathLst>
                <a:path w="3209925" h="1228089">
                  <a:moveTo>
                    <a:pt x="1069962" y="1075169"/>
                  </a:moveTo>
                  <a:lnTo>
                    <a:pt x="0" y="1075169"/>
                  </a:lnTo>
                  <a:lnTo>
                    <a:pt x="0" y="1227569"/>
                  </a:lnTo>
                  <a:lnTo>
                    <a:pt x="1069962" y="1227569"/>
                  </a:lnTo>
                  <a:lnTo>
                    <a:pt x="1069962" y="1075169"/>
                  </a:lnTo>
                  <a:close/>
                </a:path>
                <a:path w="3209925" h="1228089">
                  <a:moveTo>
                    <a:pt x="1069962" y="860132"/>
                  </a:moveTo>
                  <a:lnTo>
                    <a:pt x="0" y="860132"/>
                  </a:lnTo>
                  <a:lnTo>
                    <a:pt x="0" y="1012532"/>
                  </a:lnTo>
                  <a:lnTo>
                    <a:pt x="1069962" y="1012532"/>
                  </a:lnTo>
                  <a:lnTo>
                    <a:pt x="1069962" y="860132"/>
                  </a:lnTo>
                  <a:close/>
                </a:path>
                <a:path w="3209925" h="1228089">
                  <a:moveTo>
                    <a:pt x="1069962" y="645109"/>
                  </a:moveTo>
                  <a:lnTo>
                    <a:pt x="0" y="645109"/>
                  </a:lnTo>
                  <a:lnTo>
                    <a:pt x="0" y="797509"/>
                  </a:lnTo>
                  <a:lnTo>
                    <a:pt x="1069962" y="797509"/>
                  </a:lnTo>
                  <a:lnTo>
                    <a:pt x="1069962" y="645109"/>
                  </a:lnTo>
                  <a:close/>
                </a:path>
                <a:path w="3209925" h="1228089">
                  <a:moveTo>
                    <a:pt x="2139950" y="430072"/>
                  </a:moveTo>
                  <a:lnTo>
                    <a:pt x="0" y="430072"/>
                  </a:lnTo>
                  <a:lnTo>
                    <a:pt x="0" y="582472"/>
                  </a:lnTo>
                  <a:lnTo>
                    <a:pt x="2139950" y="582472"/>
                  </a:lnTo>
                  <a:lnTo>
                    <a:pt x="2139950" y="430072"/>
                  </a:lnTo>
                  <a:close/>
                </a:path>
                <a:path w="3209925" h="1228089">
                  <a:moveTo>
                    <a:pt x="2139950" y="215036"/>
                  </a:moveTo>
                  <a:lnTo>
                    <a:pt x="0" y="215036"/>
                  </a:lnTo>
                  <a:lnTo>
                    <a:pt x="0" y="367436"/>
                  </a:lnTo>
                  <a:lnTo>
                    <a:pt x="2139950" y="367436"/>
                  </a:lnTo>
                  <a:lnTo>
                    <a:pt x="2139950" y="215036"/>
                  </a:lnTo>
                  <a:close/>
                </a:path>
                <a:path w="3209925" h="1228089">
                  <a:moveTo>
                    <a:pt x="3209925" y="0"/>
                  </a:moveTo>
                  <a:lnTo>
                    <a:pt x="0" y="0"/>
                  </a:lnTo>
                  <a:lnTo>
                    <a:pt x="0" y="152400"/>
                  </a:lnTo>
                  <a:lnTo>
                    <a:pt x="3209925" y="152400"/>
                  </a:lnTo>
                  <a:lnTo>
                    <a:pt x="3209925" y="0"/>
                  </a:lnTo>
                  <a:close/>
                </a:path>
              </a:pathLst>
            </a:custGeom>
            <a:solidFill>
              <a:srgbClr val="F5B43C"/>
            </a:solidFill>
          </p:spPr>
          <p:txBody>
            <a:bodyPr wrap="square" lIns="0" tIns="0" rIns="0" bIns="0" rtlCol="0"/>
            <a:lstStyle/>
            <a:p>
              <a:endParaRPr/>
            </a:p>
          </p:txBody>
        </p:sp>
        <p:sp>
          <p:nvSpPr>
            <p:cNvPr id="39" name="object 39"/>
            <p:cNvSpPr/>
            <p:nvPr/>
          </p:nvSpPr>
          <p:spPr>
            <a:xfrm>
              <a:off x="12115800" y="638175"/>
              <a:ext cx="76200" cy="1419225"/>
            </a:xfrm>
            <a:custGeom>
              <a:avLst/>
              <a:gdLst/>
              <a:ahLst/>
              <a:cxnLst/>
              <a:rect l="l" t="t" r="r" b="b"/>
              <a:pathLst>
                <a:path w="76200" h="1419225">
                  <a:moveTo>
                    <a:pt x="43152" y="1419225"/>
                  </a:moveTo>
                  <a:lnTo>
                    <a:pt x="33047" y="1419225"/>
                  </a:lnTo>
                  <a:lnTo>
                    <a:pt x="28187" y="1418253"/>
                  </a:lnTo>
                  <a:lnTo>
                    <a:pt x="966" y="1391040"/>
                  </a:lnTo>
                  <a:lnTo>
                    <a:pt x="0" y="1386173"/>
                  </a:lnTo>
                  <a:lnTo>
                    <a:pt x="0" y="33047"/>
                  </a:lnTo>
                  <a:lnTo>
                    <a:pt x="28187" y="966"/>
                  </a:lnTo>
                  <a:lnTo>
                    <a:pt x="33047" y="0"/>
                  </a:lnTo>
                  <a:lnTo>
                    <a:pt x="38100" y="0"/>
                  </a:lnTo>
                  <a:lnTo>
                    <a:pt x="43152" y="0"/>
                  </a:lnTo>
                  <a:lnTo>
                    <a:pt x="75233" y="28187"/>
                  </a:lnTo>
                  <a:lnTo>
                    <a:pt x="76200" y="33047"/>
                  </a:lnTo>
                  <a:lnTo>
                    <a:pt x="76200" y="1386173"/>
                  </a:lnTo>
                  <a:lnTo>
                    <a:pt x="48012" y="1418253"/>
                  </a:lnTo>
                  <a:lnTo>
                    <a:pt x="43152" y="1419225"/>
                  </a:lnTo>
                  <a:close/>
                </a:path>
              </a:pathLst>
            </a:custGeom>
            <a:solidFill>
              <a:srgbClr val="E1E1E1">
                <a:alpha val="50000"/>
              </a:srgbClr>
            </a:solidFill>
          </p:spPr>
          <p:txBody>
            <a:bodyPr wrap="square" lIns="0" tIns="0" rIns="0" bIns="0" rtlCol="0"/>
            <a:lstStyle/>
            <a:p>
              <a:endParaRPr/>
            </a:p>
          </p:txBody>
        </p:sp>
        <p:sp>
          <p:nvSpPr>
            <p:cNvPr id="40" name="object 40"/>
            <p:cNvSpPr/>
            <p:nvPr/>
          </p:nvSpPr>
          <p:spPr>
            <a:xfrm>
              <a:off x="12115800" y="638175"/>
              <a:ext cx="76200" cy="768350"/>
            </a:xfrm>
            <a:custGeom>
              <a:avLst/>
              <a:gdLst/>
              <a:ahLst/>
              <a:cxnLst/>
              <a:rect l="l" t="t" r="r" b="b"/>
              <a:pathLst>
                <a:path w="76200" h="768350">
                  <a:moveTo>
                    <a:pt x="43152" y="768204"/>
                  </a:moveTo>
                  <a:lnTo>
                    <a:pt x="33047" y="768204"/>
                  </a:lnTo>
                  <a:lnTo>
                    <a:pt x="28187" y="767237"/>
                  </a:lnTo>
                  <a:lnTo>
                    <a:pt x="966" y="740016"/>
                  </a:lnTo>
                  <a:lnTo>
                    <a:pt x="0" y="735156"/>
                  </a:lnTo>
                  <a:lnTo>
                    <a:pt x="0" y="33047"/>
                  </a:lnTo>
                  <a:lnTo>
                    <a:pt x="28187" y="966"/>
                  </a:lnTo>
                  <a:lnTo>
                    <a:pt x="33047" y="0"/>
                  </a:lnTo>
                  <a:lnTo>
                    <a:pt x="38100" y="0"/>
                  </a:lnTo>
                  <a:lnTo>
                    <a:pt x="43152" y="0"/>
                  </a:lnTo>
                  <a:lnTo>
                    <a:pt x="75233" y="28187"/>
                  </a:lnTo>
                  <a:lnTo>
                    <a:pt x="76200" y="33047"/>
                  </a:lnTo>
                  <a:lnTo>
                    <a:pt x="76200" y="735156"/>
                  </a:lnTo>
                  <a:lnTo>
                    <a:pt x="48012" y="767237"/>
                  </a:lnTo>
                  <a:lnTo>
                    <a:pt x="43152" y="768204"/>
                  </a:lnTo>
                  <a:close/>
                </a:path>
              </a:pathLst>
            </a:custGeom>
            <a:solidFill>
              <a:srgbClr val="000000">
                <a:alpha val="23999"/>
              </a:srgbClr>
            </a:solidFill>
          </p:spPr>
          <p:txBody>
            <a:bodyPr wrap="square" lIns="0" tIns="0" rIns="0" bIns="0" rtlCol="0"/>
            <a:lstStyle/>
            <a:p>
              <a:endParaRPr/>
            </a:p>
          </p:txBody>
        </p:sp>
        <p:sp>
          <p:nvSpPr>
            <p:cNvPr id="41" name="object 41"/>
            <p:cNvSpPr/>
            <p:nvPr/>
          </p:nvSpPr>
          <p:spPr>
            <a:xfrm>
              <a:off x="12115800" y="638175"/>
              <a:ext cx="76200" cy="768350"/>
            </a:xfrm>
            <a:custGeom>
              <a:avLst/>
              <a:gdLst/>
              <a:ahLst/>
              <a:cxnLst/>
              <a:rect l="l" t="t" r="r" b="b"/>
              <a:pathLst>
                <a:path w="76200" h="768350">
                  <a:moveTo>
                    <a:pt x="38100" y="0"/>
                  </a:moveTo>
                  <a:lnTo>
                    <a:pt x="43152" y="0"/>
                  </a:lnTo>
                  <a:lnTo>
                    <a:pt x="48012" y="966"/>
                  </a:lnTo>
                  <a:lnTo>
                    <a:pt x="52680" y="2900"/>
                  </a:lnTo>
                  <a:lnTo>
                    <a:pt x="57348" y="4833"/>
                  </a:lnTo>
                  <a:lnTo>
                    <a:pt x="73299" y="23519"/>
                  </a:lnTo>
                  <a:lnTo>
                    <a:pt x="75233" y="28187"/>
                  </a:lnTo>
                  <a:lnTo>
                    <a:pt x="76200" y="33047"/>
                  </a:lnTo>
                  <a:lnTo>
                    <a:pt x="76200" y="38100"/>
                  </a:lnTo>
                  <a:lnTo>
                    <a:pt x="76200" y="730104"/>
                  </a:lnTo>
                  <a:lnTo>
                    <a:pt x="76200" y="735156"/>
                  </a:lnTo>
                  <a:lnTo>
                    <a:pt x="75233" y="740016"/>
                  </a:lnTo>
                  <a:lnTo>
                    <a:pt x="52680" y="765304"/>
                  </a:lnTo>
                  <a:lnTo>
                    <a:pt x="48012" y="767237"/>
                  </a:lnTo>
                  <a:lnTo>
                    <a:pt x="43152" y="768204"/>
                  </a:lnTo>
                  <a:lnTo>
                    <a:pt x="38100" y="768204"/>
                  </a:lnTo>
                  <a:lnTo>
                    <a:pt x="33047" y="768204"/>
                  </a:lnTo>
                  <a:lnTo>
                    <a:pt x="28187" y="767237"/>
                  </a:lnTo>
                  <a:lnTo>
                    <a:pt x="23519" y="765304"/>
                  </a:lnTo>
                  <a:lnTo>
                    <a:pt x="18851" y="763370"/>
                  </a:lnTo>
                  <a:lnTo>
                    <a:pt x="0" y="735156"/>
                  </a:lnTo>
                  <a:lnTo>
                    <a:pt x="0" y="730104"/>
                  </a:lnTo>
                  <a:lnTo>
                    <a:pt x="0" y="38100"/>
                  </a:lnTo>
                  <a:lnTo>
                    <a:pt x="0" y="33047"/>
                  </a:lnTo>
                  <a:lnTo>
                    <a:pt x="966" y="28187"/>
                  </a:lnTo>
                  <a:lnTo>
                    <a:pt x="2900" y="23519"/>
                  </a:lnTo>
                  <a:lnTo>
                    <a:pt x="4833" y="18851"/>
                  </a:lnTo>
                  <a:lnTo>
                    <a:pt x="23519" y="2900"/>
                  </a:lnTo>
                  <a:lnTo>
                    <a:pt x="28187" y="966"/>
                  </a:lnTo>
                  <a:lnTo>
                    <a:pt x="33047" y="0"/>
                  </a:lnTo>
                  <a:lnTo>
                    <a:pt x="38100" y="0"/>
                  </a:lnTo>
                  <a:close/>
                </a:path>
              </a:pathLst>
            </a:custGeom>
            <a:ln w="9525">
              <a:solidFill>
                <a:srgbClr val="FFFFFF"/>
              </a:solidFill>
            </a:ln>
          </p:spPr>
          <p:txBody>
            <a:bodyPr wrap="square" lIns="0" tIns="0" rIns="0" bIns="0" rtlCol="0"/>
            <a:lstStyle/>
            <a:p>
              <a:endParaRPr/>
            </a:p>
          </p:txBody>
        </p:sp>
        <p:sp>
          <p:nvSpPr>
            <p:cNvPr id="42" name="object 42"/>
            <p:cNvSpPr/>
            <p:nvPr/>
          </p:nvSpPr>
          <p:spPr>
            <a:xfrm>
              <a:off x="6233147" y="241312"/>
              <a:ext cx="1396365" cy="1090930"/>
            </a:xfrm>
            <a:custGeom>
              <a:avLst/>
              <a:gdLst/>
              <a:ahLst/>
              <a:cxnLst/>
              <a:rect l="l" t="t" r="r" b="b"/>
              <a:pathLst>
                <a:path w="1396365" h="1090930">
                  <a:moveTo>
                    <a:pt x="1395984" y="0"/>
                  </a:moveTo>
                  <a:lnTo>
                    <a:pt x="0" y="0"/>
                  </a:lnTo>
                  <a:lnTo>
                    <a:pt x="0" y="101587"/>
                  </a:lnTo>
                  <a:lnTo>
                    <a:pt x="0" y="853427"/>
                  </a:lnTo>
                  <a:lnTo>
                    <a:pt x="91452" y="853427"/>
                  </a:lnTo>
                  <a:lnTo>
                    <a:pt x="91452" y="101600"/>
                  </a:lnTo>
                  <a:lnTo>
                    <a:pt x="1167777" y="101600"/>
                  </a:lnTo>
                  <a:lnTo>
                    <a:pt x="1167777" y="853440"/>
                  </a:lnTo>
                  <a:lnTo>
                    <a:pt x="0" y="853440"/>
                  </a:lnTo>
                  <a:lnTo>
                    <a:pt x="0" y="1090930"/>
                  </a:lnTo>
                  <a:lnTo>
                    <a:pt x="1395984" y="1090930"/>
                  </a:lnTo>
                  <a:lnTo>
                    <a:pt x="1395984" y="854062"/>
                  </a:lnTo>
                  <a:lnTo>
                    <a:pt x="1395984" y="853440"/>
                  </a:lnTo>
                  <a:lnTo>
                    <a:pt x="1395984" y="101600"/>
                  </a:lnTo>
                  <a:lnTo>
                    <a:pt x="1395984" y="0"/>
                  </a:lnTo>
                  <a:close/>
                </a:path>
              </a:pathLst>
            </a:custGeom>
            <a:solidFill>
              <a:srgbClr val="121217">
                <a:alpha val="30198"/>
              </a:srgbClr>
            </a:solidFill>
          </p:spPr>
          <p:txBody>
            <a:bodyPr wrap="square" lIns="0" tIns="0" rIns="0" bIns="0" rtlCol="0"/>
            <a:lstStyle/>
            <a:p>
              <a:endParaRPr/>
            </a:p>
          </p:txBody>
        </p:sp>
        <p:sp>
          <p:nvSpPr>
            <p:cNvPr id="43" name="object 43"/>
            <p:cNvSpPr/>
            <p:nvPr/>
          </p:nvSpPr>
          <p:spPr>
            <a:xfrm>
              <a:off x="6324600" y="333375"/>
              <a:ext cx="1076325" cy="771525"/>
            </a:xfrm>
            <a:custGeom>
              <a:avLst/>
              <a:gdLst/>
              <a:ahLst/>
              <a:cxnLst/>
              <a:rect l="l" t="t" r="r" b="b"/>
              <a:pathLst>
                <a:path w="1076325" h="771525">
                  <a:moveTo>
                    <a:pt x="1076325" y="771525"/>
                  </a:moveTo>
                  <a:lnTo>
                    <a:pt x="0" y="771525"/>
                  </a:lnTo>
                  <a:lnTo>
                    <a:pt x="0" y="0"/>
                  </a:lnTo>
                  <a:lnTo>
                    <a:pt x="1076325" y="0"/>
                  </a:lnTo>
                  <a:lnTo>
                    <a:pt x="1076325" y="771525"/>
                  </a:lnTo>
                  <a:close/>
                </a:path>
              </a:pathLst>
            </a:custGeom>
            <a:solidFill>
              <a:srgbClr val="323346"/>
            </a:solidFill>
          </p:spPr>
          <p:txBody>
            <a:bodyPr wrap="square" lIns="0" tIns="0" rIns="0" bIns="0" rtlCol="0"/>
            <a:lstStyle/>
            <a:p>
              <a:endParaRPr/>
            </a:p>
          </p:txBody>
        </p:sp>
      </p:grpSp>
      <p:sp>
        <p:nvSpPr>
          <p:cNvPr id="44" name="object 44"/>
          <p:cNvSpPr txBox="1"/>
          <p:nvPr/>
        </p:nvSpPr>
        <p:spPr>
          <a:xfrm>
            <a:off x="6324600" y="333375"/>
            <a:ext cx="1076325" cy="771525"/>
          </a:xfrm>
          <a:prstGeom prst="rect">
            <a:avLst/>
          </a:prstGeom>
        </p:spPr>
        <p:txBody>
          <a:bodyPr vert="horz" wrap="square" lIns="0" tIns="60325" rIns="0" bIns="0" rtlCol="0">
            <a:spAutoFit/>
          </a:bodyPr>
          <a:lstStyle/>
          <a:p>
            <a:pPr marL="173990">
              <a:lnSpc>
                <a:spcPts val="720"/>
              </a:lnSpc>
              <a:spcBef>
                <a:spcPts val="475"/>
              </a:spcBef>
            </a:pPr>
            <a:r>
              <a:rPr sz="800" spc="-20" dirty="0">
                <a:solidFill>
                  <a:srgbClr val="FFFFFF"/>
                </a:solidFill>
                <a:latin typeface="Segoe UI"/>
                <a:cs typeface="Segoe UI"/>
              </a:rPr>
              <a:t>Tamanho</a:t>
            </a:r>
            <a:r>
              <a:rPr sz="800" dirty="0">
                <a:solidFill>
                  <a:srgbClr val="FFFFFF"/>
                </a:solidFill>
                <a:latin typeface="Segoe UI"/>
                <a:cs typeface="Segoe UI"/>
              </a:rPr>
              <a:t> em</a:t>
            </a:r>
            <a:r>
              <a:rPr sz="800" spc="5" dirty="0">
                <a:solidFill>
                  <a:srgbClr val="FFFFFF"/>
                </a:solidFill>
                <a:latin typeface="Segoe UI"/>
                <a:cs typeface="Segoe UI"/>
              </a:rPr>
              <a:t> </a:t>
            </a:r>
            <a:r>
              <a:rPr sz="800" spc="-25" dirty="0">
                <a:solidFill>
                  <a:srgbClr val="FFFFFF"/>
                </a:solidFill>
                <a:latin typeface="Segoe UI"/>
                <a:cs typeface="Segoe UI"/>
              </a:rPr>
              <a:t>m²</a:t>
            </a:r>
            <a:endParaRPr sz="800">
              <a:latin typeface="Segoe UI"/>
              <a:cs typeface="Segoe UI"/>
            </a:endParaRPr>
          </a:p>
          <a:p>
            <a:pPr marL="212090">
              <a:lnSpc>
                <a:spcPts val="3960"/>
              </a:lnSpc>
            </a:pPr>
            <a:r>
              <a:rPr sz="3500" spc="-25" dirty="0">
                <a:solidFill>
                  <a:srgbClr val="FFFFFF"/>
                </a:solidFill>
                <a:latin typeface="Trebuchet MS"/>
                <a:cs typeface="Trebuchet MS"/>
              </a:rPr>
              <a:t>869</a:t>
            </a:r>
            <a:endParaRPr sz="3500">
              <a:latin typeface="Trebuchet MS"/>
              <a:cs typeface="Trebuchet MS"/>
            </a:endParaRPr>
          </a:p>
        </p:txBody>
      </p:sp>
      <p:grpSp>
        <p:nvGrpSpPr>
          <p:cNvPr id="45" name="object 45"/>
          <p:cNvGrpSpPr/>
          <p:nvPr/>
        </p:nvGrpSpPr>
        <p:grpSpPr>
          <a:xfrm>
            <a:off x="4642103" y="231140"/>
            <a:ext cx="1755775" cy="1101090"/>
            <a:chOff x="4642103" y="231140"/>
            <a:chExt cx="1755775" cy="1101090"/>
          </a:xfrm>
        </p:grpSpPr>
        <p:sp>
          <p:nvSpPr>
            <p:cNvPr id="46" name="object 46"/>
            <p:cNvSpPr/>
            <p:nvPr/>
          </p:nvSpPr>
          <p:spPr>
            <a:xfrm>
              <a:off x="4642091" y="231152"/>
              <a:ext cx="1755775" cy="1101090"/>
            </a:xfrm>
            <a:custGeom>
              <a:avLst/>
              <a:gdLst/>
              <a:ahLst/>
              <a:cxnLst/>
              <a:rect l="l" t="t" r="r" b="b"/>
              <a:pathLst>
                <a:path w="1755775" h="1101090">
                  <a:moveTo>
                    <a:pt x="1755648" y="102222"/>
                  </a:moveTo>
                  <a:lnTo>
                    <a:pt x="1530121" y="102222"/>
                  </a:lnTo>
                  <a:lnTo>
                    <a:pt x="1530121" y="863600"/>
                  </a:lnTo>
                  <a:lnTo>
                    <a:pt x="0" y="863600"/>
                  </a:lnTo>
                  <a:lnTo>
                    <a:pt x="0" y="1101090"/>
                  </a:lnTo>
                  <a:lnTo>
                    <a:pt x="1755648" y="1101090"/>
                  </a:lnTo>
                  <a:lnTo>
                    <a:pt x="1755648" y="864222"/>
                  </a:lnTo>
                  <a:lnTo>
                    <a:pt x="1755648" y="863600"/>
                  </a:lnTo>
                  <a:lnTo>
                    <a:pt x="1755648" y="102222"/>
                  </a:lnTo>
                  <a:close/>
                </a:path>
                <a:path w="1755775" h="1101090">
                  <a:moveTo>
                    <a:pt x="1755648" y="0"/>
                  </a:moveTo>
                  <a:lnTo>
                    <a:pt x="0" y="0"/>
                  </a:lnTo>
                  <a:lnTo>
                    <a:pt x="0" y="101587"/>
                  </a:lnTo>
                  <a:lnTo>
                    <a:pt x="0" y="863587"/>
                  </a:lnTo>
                  <a:lnTo>
                    <a:pt x="91846" y="863587"/>
                  </a:lnTo>
                  <a:lnTo>
                    <a:pt x="91846" y="101600"/>
                  </a:lnTo>
                  <a:lnTo>
                    <a:pt x="1755648" y="101600"/>
                  </a:lnTo>
                  <a:lnTo>
                    <a:pt x="1755648" y="0"/>
                  </a:lnTo>
                  <a:close/>
                </a:path>
              </a:pathLst>
            </a:custGeom>
            <a:solidFill>
              <a:srgbClr val="121217">
                <a:alpha val="30198"/>
              </a:srgbClr>
            </a:solidFill>
          </p:spPr>
          <p:txBody>
            <a:bodyPr wrap="square" lIns="0" tIns="0" rIns="0" bIns="0" rtlCol="0"/>
            <a:lstStyle/>
            <a:p>
              <a:endParaRPr/>
            </a:p>
          </p:txBody>
        </p:sp>
        <p:sp>
          <p:nvSpPr>
            <p:cNvPr id="47" name="object 47"/>
            <p:cNvSpPr/>
            <p:nvPr/>
          </p:nvSpPr>
          <p:spPr>
            <a:xfrm>
              <a:off x="4733940" y="323850"/>
              <a:ext cx="1438275" cy="781050"/>
            </a:xfrm>
            <a:custGeom>
              <a:avLst/>
              <a:gdLst/>
              <a:ahLst/>
              <a:cxnLst/>
              <a:rect l="l" t="t" r="r" b="b"/>
              <a:pathLst>
                <a:path w="1438275" h="781050">
                  <a:moveTo>
                    <a:pt x="1438275" y="781050"/>
                  </a:moveTo>
                  <a:lnTo>
                    <a:pt x="0" y="781050"/>
                  </a:lnTo>
                  <a:lnTo>
                    <a:pt x="0" y="0"/>
                  </a:lnTo>
                  <a:lnTo>
                    <a:pt x="1438275" y="0"/>
                  </a:lnTo>
                  <a:lnTo>
                    <a:pt x="1438275" y="781050"/>
                  </a:lnTo>
                  <a:close/>
                </a:path>
              </a:pathLst>
            </a:custGeom>
            <a:solidFill>
              <a:srgbClr val="323346"/>
            </a:solidFill>
          </p:spPr>
          <p:txBody>
            <a:bodyPr wrap="square" lIns="0" tIns="0" rIns="0" bIns="0" rtlCol="0"/>
            <a:lstStyle/>
            <a:p>
              <a:endParaRPr/>
            </a:p>
          </p:txBody>
        </p:sp>
      </p:grpSp>
      <p:sp>
        <p:nvSpPr>
          <p:cNvPr id="48" name="object 48"/>
          <p:cNvSpPr txBox="1"/>
          <p:nvPr/>
        </p:nvSpPr>
        <p:spPr>
          <a:xfrm>
            <a:off x="5193003" y="536639"/>
            <a:ext cx="520065" cy="330200"/>
          </a:xfrm>
          <a:prstGeom prst="rect">
            <a:avLst/>
          </a:prstGeom>
        </p:spPr>
        <p:txBody>
          <a:bodyPr vert="horz" wrap="square" lIns="0" tIns="12700" rIns="0" bIns="0" rtlCol="0">
            <a:spAutoFit/>
          </a:bodyPr>
          <a:lstStyle/>
          <a:p>
            <a:pPr marL="12700">
              <a:lnSpc>
                <a:spcPct val="100000"/>
              </a:lnSpc>
              <a:spcBef>
                <a:spcPts val="100"/>
              </a:spcBef>
            </a:pPr>
            <a:r>
              <a:rPr sz="2000" spc="-50" dirty="0">
                <a:solidFill>
                  <a:srgbClr val="FFFFFF"/>
                </a:solidFill>
                <a:latin typeface="Trebuchet MS"/>
                <a:cs typeface="Trebuchet MS"/>
              </a:rPr>
              <a:t>Casa</a:t>
            </a:r>
            <a:endParaRPr sz="2000">
              <a:latin typeface="Trebuchet MS"/>
              <a:cs typeface="Trebuchet MS"/>
            </a:endParaRPr>
          </a:p>
        </p:txBody>
      </p:sp>
      <p:grpSp>
        <p:nvGrpSpPr>
          <p:cNvPr id="49" name="object 49"/>
          <p:cNvGrpSpPr/>
          <p:nvPr/>
        </p:nvGrpSpPr>
        <p:grpSpPr>
          <a:xfrm>
            <a:off x="3392423" y="3481070"/>
            <a:ext cx="4224655" cy="1450340"/>
            <a:chOff x="3392423" y="3481070"/>
            <a:chExt cx="4224655" cy="1450340"/>
          </a:xfrm>
        </p:grpSpPr>
        <p:sp>
          <p:nvSpPr>
            <p:cNvPr id="50" name="object 50"/>
            <p:cNvSpPr/>
            <p:nvPr/>
          </p:nvSpPr>
          <p:spPr>
            <a:xfrm>
              <a:off x="3392411" y="3481069"/>
              <a:ext cx="4224655" cy="1450975"/>
            </a:xfrm>
            <a:custGeom>
              <a:avLst/>
              <a:gdLst/>
              <a:ahLst/>
              <a:cxnLst/>
              <a:rect l="l" t="t" r="r" b="b"/>
              <a:pathLst>
                <a:path w="4224655" h="1450975">
                  <a:moveTo>
                    <a:pt x="4160926" y="0"/>
                  </a:moveTo>
                  <a:lnTo>
                    <a:pt x="0" y="0"/>
                  </a:lnTo>
                  <a:lnTo>
                    <a:pt x="0" y="100330"/>
                  </a:lnTo>
                  <a:lnTo>
                    <a:pt x="0" y="1215390"/>
                  </a:lnTo>
                  <a:lnTo>
                    <a:pt x="93738" y="1215390"/>
                  </a:lnTo>
                  <a:lnTo>
                    <a:pt x="93738" y="100330"/>
                  </a:lnTo>
                  <a:lnTo>
                    <a:pt x="3998988" y="100330"/>
                  </a:lnTo>
                  <a:lnTo>
                    <a:pt x="3998988" y="1214780"/>
                  </a:lnTo>
                  <a:lnTo>
                    <a:pt x="4160926" y="1214780"/>
                  </a:lnTo>
                  <a:lnTo>
                    <a:pt x="4160926" y="100330"/>
                  </a:lnTo>
                  <a:lnTo>
                    <a:pt x="4160926" y="0"/>
                  </a:lnTo>
                  <a:close/>
                </a:path>
                <a:path w="4224655" h="1450975">
                  <a:moveTo>
                    <a:pt x="4224528" y="1215402"/>
                  </a:moveTo>
                  <a:lnTo>
                    <a:pt x="0" y="1215402"/>
                  </a:lnTo>
                  <a:lnTo>
                    <a:pt x="0" y="1450352"/>
                  </a:lnTo>
                  <a:lnTo>
                    <a:pt x="4224528" y="1450352"/>
                  </a:lnTo>
                  <a:lnTo>
                    <a:pt x="4224528" y="1215402"/>
                  </a:lnTo>
                  <a:close/>
                </a:path>
              </a:pathLst>
            </a:custGeom>
            <a:solidFill>
              <a:srgbClr val="121217">
                <a:alpha val="30198"/>
              </a:srgbClr>
            </a:solidFill>
          </p:spPr>
          <p:txBody>
            <a:bodyPr wrap="square" lIns="0" tIns="0" rIns="0" bIns="0" rtlCol="0"/>
            <a:lstStyle/>
            <a:p>
              <a:endParaRPr/>
            </a:p>
          </p:txBody>
        </p:sp>
        <p:sp>
          <p:nvSpPr>
            <p:cNvPr id="51" name="object 51"/>
            <p:cNvSpPr/>
            <p:nvPr/>
          </p:nvSpPr>
          <p:spPr>
            <a:xfrm>
              <a:off x="3486150" y="3571890"/>
              <a:ext cx="3905250" cy="1133475"/>
            </a:xfrm>
            <a:custGeom>
              <a:avLst/>
              <a:gdLst/>
              <a:ahLst/>
              <a:cxnLst/>
              <a:rect l="l" t="t" r="r" b="b"/>
              <a:pathLst>
                <a:path w="3905250" h="1133475">
                  <a:moveTo>
                    <a:pt x="3905250" y="1133475"/>
                  </a:moveTo>
                  <a:lnTo>
                    <a:pt x="0" y="1133475"/>
                  </a:lnTo>
                  <a:lnTo>
                    <a:pt x="0" y="0"/>
                  </a:lnTo>
                  <a:lnTo>
                    <a:pt x="3905250" y="0"/>
                  </a:lnTo>
                  <a:lnTo>
                    <a:pt x="3905250" y="1133475"/>
                  </a:lnTo>
                  <a:close/>
                </a:path>
              </a:pathLst>
            </a:custGeom>
            <a:solidFill>
              <a:srgbClr val="323346"/>
            </a:solidFill>
          </p:spPr>
          <p:txBody>
            <a:bodyPr wrap="square" lIns="0" tIns="0" rIns="0" bIns="0" rtlCol="0"/>
            <a:lstStyle/>
            <a:p>
              <a:endParaRPr/>
            </a:p>
          </p:txBody>
        </p:sp>
        <p:sp>
          <p:nvSpPr>
            <p:cNvPr id="52" name="object 52"/>
            <p:cNvSpPr/>
            <p:nvPr/>
          </p:nvSpPr>
          <p:spPr>
            <a:xfrm>
              <a:off x="3533790" y="4327086"/>
              <a:ext cx="459740" cy="45720"/>
            </a:xfrm>
            <a:custGeom>
              <a:avLst/>
              <a:gdLst/>
              <a:ahLst/>
              <a:cxnLst/>
              <a:rect l="l" t="t" r="r" b="b"/>
              <a:pathLst>
                <a:path w="459739" h="45720">
                  <a:moveTo>
                    <a:pt x="459624" y="45720"/>
                  </a:moveTo>
                  <a:lnTo>
                    <a:pt x="0" y="45720"/>
                  </a:lnTo>
                  <a:lnTo>
                    <a:pt x="0" y="0"/>
                  </a:lnTo>
                  <a:lnTo>
                    <a:pt x="459624" y="0"/>
                  </a:lnTo>
                  <a:lnTo>
                    <a:pt x="459624" y="45720"/>
                  </a:lnTo>
                  <a:close/>
                </a:path>
              </a:pathLst>
            </a:custGeom>
            <a:solidFill>
              <a:srgbClr val="F5B43C"/>
            </a:solidFill>
          </p:spPr>
          <p:txBody>
            <a:bodyPr wrap="square" lIns="0" tIns="0" rIns="0" bIns="0" rtlCol="0"/>
            <a:lstStyle/>
            <a:p>
              <a:endParaRPr/>
            </a:p>
          </p:txBody>
        </p:sp>
        <p:sp>
          <p:nvSpPr>
            <p:cNvPr id="53" name="object 53"/>
            <p:cNvSpPr/>
            <p:nvPr/>
          </p:nvSpPr>
          <p:spPr>
            <a:xfrm>
              <a:off x="3533790" y="4372806"/>
              <a:ext cx="3677285" cy="45720"/>
            </a:xfrm>
            <a:custGeom>
              <a:avLst/>
              <a:gdLst/>
              <a:ahLst/>
              <a:cxnLst/>
              <a:rect l="l" t="t" r="r" b="b"/>
              <a:pathLst>
                <a:path w="3677284" h="45720">
                  <a:moveTo>
                    <a:pt x="3676992" y="45719"/>
                  </a:moveTo>
                  <a:lnTo>
                    <a:pt x="0" y="45719"/>
                  </a:lnTo>
                  <a:lnTo>
                    <a:pt x="0" y="0"/>
                  </a:lnTo>
                  <a:lnTo>
                    <a:pt x="3676992" y="0"/>
                  </a:lnTo>
                  <a:lnTo>
                    <a:pt x="3676992" y="45719"/>
                  </a:lnTo>
                  <a:close/>
                </a:path>
              </a:pathLst>
            </a:custGeom>
            <a:solidFill>
              <a:srgbClr val="15CAB5"/>
            </a:solidFill>
          </p:spPr>
          <p:txBody>
            <a:bodyPr wrap="square" lIns="0" tIns="0" rIns="0" bIns="0" rtlCol="0"/>
            <a:lstStyle/>
            <a:p>
              <a:endParaRPr/>
            </a:p>
          </p:txBody>
        </p:sp>
        <p:sp>
          <p:nvSpPr>
            <p:cNvPr id="54" name="object 54"/>
            <p:cNvSpPr/>
            <p:nvPr/>
          </p:nvSpPr>
          <p:spPr>
            <a:xfrm>
              <a:off x="3533790" y="4418526"/>
              <a:ext cx="459740" cy="45720"/>
            </a:xfrm>
            <a:custGeom>
              <a:avLst/>
              <a:gdLst/>
              <a:ahLst/>
              <a:cxnLst/>
              <a:rect l="l" t="t" r="r" b="b"/>
              <a:pathLst>
                <a:path w="459739" h="45720">
                  <a:moveTo>
                    <a:pt x="459624" y="45720"/>
                  </a:moveTo>
                  <a:lnTo>
                    <a:pt x="0" y="45720"/>
                  </a:lnTo>
                  <a:lnTo>
                    <a:pt x="0" y="0"/>
                  </a:lnTo>
                  <a:lnTo>
                    <a:pt x="459624" y="0"/>
                  </a:lnTo>
                  <a:lnTo>
                    <a:pt x="459624" y="45720"/>
                  </a:lnTo>
                  <a:close/>
                </a:path>
              </a:pathLst>
            </a:custGeom>
            <a:solidFill>
              <a:srgbClr val="696BB4"/>
            </a:solidFill>
          </p:spPr>
          <p:txBody>
            <a:bodyPr wrap="square" lIns="0" tIns="0" rIns="0" bIns="0" rtlCol="0"/>
            <a:lstStyle/>
            <a:p>
              <a:endParaRPr/>
            </a:p>
          </p:txBody>
        </p:sp>
      </p:grpSp>
      <p:sp>
        <p:nvSpPr>
          <p:cNvPr id="55" name="object 55"/>
          <p:cNvSpPr txBox="1"/>
          <p:nvPr/>
        </p:nvSpPr>
        <p:spPr>
          <a:xfrm>
            <a:off x="4056906" y="4276262"/>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1</a:t>
            </a:r>
            <a:endParaRPr sz="900">
              <a:latin typeface="Segoe UI"/>
              <a:cs typeface="Segoe UI"/>
            </a:endParaRPr>
          </a:p>
        </p:txBody>
      </p:sp>
      <p:sp>
        <p:nvSpPr>
          <p:cNvPr id="56" name="object 56"/>
          <p:cNvSpPr txBox="1"/>
          <p:nvPr/>
        </p:nvSpPr>
        <p:spPr>
          <a:xfrm>
            <a:off x="7269467" y="4321982"/>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8</a:t>
            </a:r>
            <a:endParaRPr sz="900">
              <a:latin typeface="Segoe UI"/>
              <a:cs typeface="Segoe UI"/>
            </a:endParaRPr>
          </a:p>
        </p:txBody>
      </p:sp>
      <p:grpSp>
        <p:nvGrpSpPr>
          <p:cNvPr id="57" name="object 57"/>
          <p:cNvGrpSpPr/>
          <p:nvPr/>
        </p:nvGrpSpPr>
        <p:grpSpPr>
          <a:xfrm>
            <a:off x="3541395" y="3891549"/>
            <a:ext cx="1314450" cy="95250"/>
            <a:chOff x="3541395" y="3891549"/>
            <a:chExt cx="1314450" cy="95250"/>
          </a:xfrm>
        </p:grpSpPr>
        <p:pic>
          <p:nvPicPr>
            <p:cNvPr id="58" name="object 58"/>
            <p:cNvPicPr/>
            <p:nvPr/>
          </p:nvPicPr>
          <p:blipFill>
            <a:blip r:embed="rId3" cstate="print"/>
            <a:stretch>
              <a:fillRect/>
            </a:stretch>
          </p:blipFill>
          <p:spPr>
            <a:xfrm>
              <a:off x="3541395" y="3891549"/>
              <a:ext cx="95250" cy="95250"/>
            </a:xfrm>
            <a:prstGeom prst="rect">
              <a:avLst/>
            </a:prstGeom>
          </p:spPr>
        </p:pic>
        <p:pic>
          <p:nvPicPr>
            <p:cNvPr id="59" name="object 59"/>
            <p:cNvPicPr/>
            <p:nvPr/>
          </p:nvPicPr>
          <p:blipFill>
            <a:blip r:embed="rId4" cstate="print"/>
            <a:stretch>
              <a:fillRect/>
            </a:stretch>
          </p:blipFill>
          <p:spPr>
            <a:xfrm>
              <a:off x="4760595" y="3891549"/>
              <a:ext cx="95250" cy="95250"/>
            </a:xfrm>
            <a:prstGeom prst="rect">
              <a:avLst/>
            </a:prstGeom>
          </p:spPr>
        </p:pic>
      </p:grpSp>
      <p:sp>
        <p:nvSpPr>
          <p:cNvPr id="60" name="object 60"/>
          <p:cNvSpPr txBox="1"/>
          <p:nvPr/>
        </p:nvSpPr>
        <p:spPr>
          <a:xfrm>
            <a:off x="3521075" y="3533853"/>
            <a:ext cx="2522855" cy="483234"/>
          </a:xfrm>
          <a:prstGeom prst="rect">
            <a:avLst/>
          </a:prstGeom>
        </p:spPr>
        <p:txBody>
          <a:bodyPr vert="horz" wrap="square" lIns="0" tIns="12700" rIns="0" bIns="0" rtlCol="0">
            <a:spAutoFit/>
          </a:bodyPr>
          <a:lstStyle/>
          <a:p>
            <a:pPr algn="ctr">
              <a:lnSpc>
                <a:spcPct val="100000"/>
              </a:lnSpc>
              <a:spcBef>
                <a:spcPts val="100"/>
              </a:spcBef>
            </a:pPr>
            <a:r>
              <a:rPr sz="1400" spc="-140" dirty="0">
                <a:solidFill>
                  <a:srgbClr val="FFFFFF"/>
                </a:solidFill>
                <a:latin typeface="Trebuchet MS"/>
                <a:cs typeface="Trebuchet MS"/>
              </a:rPr>
              <a:t>Qtd</a:t>
            </a:r>
            <a:r>
              <a:rPr sz="1400" spc="-80" dirty="0">
                <a:solidFill>
                  <a:srgbClr val="FFFFFF"/>
                </a:solidFill>
                <a:latin typeface="Trebuchet MS"/>
                <a:cs typeface="Trebuchet MS"/>
              </a:rPr>
              <a:t> </a:t>
            </a:r>
            <a:r>
              <a:rPr sz="1400" spc="-95" dirty="0">
                <a:solidFill>
                  <a:srgbClr val="FFFFFF"/>
                </a:solidFill>
                <a:latin typeface="Trebuchet MS"/>
                <a:cs typeface="Trebuchet MS"/>
              </a:rPr>
              <a:t>de</a:t>
            </a:r>
            <a:r>
              <a:rPr sz="1400" spc="-75" dirty="0">
                <a:solidFill>
                  <a:srgbClr val="FFFFFF"/>
                </a:solidFill>
                <a:latin typeface="Trebuchet MS"/>
                <a:cs typeface="Trebuchet MS"/>
              </a:rPr>
              <a:t> </a:t>
            </a:r>
            <a:r>
              <a:rPr sz="1400" spc="-125" dirty="0">
                <a:solidFill>
                  <a:srgbClr val="FFFFFF"/>
                </a:solidFill>
                <a:latin typeface="Trebuchet MS"/>
                <a:cs typeface="Trebuchet MS"/>
              </a:rPr>
              <a:t>Quarto,</a:t>
            </a:r>
            <a:r>
              <a:rPr sz="1400" spc="-75" dirty="0">
                <a:solidFill>
                  <a:srgbClr val="FFFFFF"/>
                </a:solidFill>
                <a:latin typeface="Trebuchet MS"/>
                <a:cs typeface="Trebuchet MS"/>
              </a:rPr>
              <a:t> </a:t>
            </a:r>
            <a:r>
              <a:rPr sz="1400" spc="-90" dirty="0">
                <a:solidFill>
                  <a:srgbClr val="FFFFFF"/>
                </a:solidFill>
                <a:latin typeface="Trebuchet MS"/>
                <a:cs typeface="Trebuchet MS"/>
              </a:rPr>
              <a:t>Garagem</a:t>
            </a:r>
            <a:r>
              <a:rPr sz="1400" spc="-75" dirty="0">
                <a:solidFill>
                  <a:srgbClr val="FFFFFF"/>
                </a:solidFill>
                <a:latin typeface="Trebuchet MS"/>
                <a:cs typeface="Trebuchet MS"/>
              </a:rPr>
              <a:t> </a:t>
            </a:r>
            <a:r>
              <a:rPr sz="1400" spc="-85" dirty="0">
                <a:solidFill>
                  <a:srgbClr val="FFFFFF"/>
                </a:solidFill>
                <a:latin typeface="Trebuchet MS"/>
                <a:cs typeface="Trebuchet MS"/>
              </a:rPr>
              <a:t>e</a:t>
            </a:r>
            <a:r>
              <a:rPr sz="1400" spc="-75" dirty="0">
                <a:solidFill>
                  <a:srgbClr val="FFFFFF"/>
                </a:solidFill>
                <a:latin typeface="Trebuchet MS"/>
                <a:cs typeface="Trebuchet MS"/>
              </a:rPr>
              <a:t> </a:t>
            </a:r>
            <a:r>
              <a:rPr sz="1400" spc="-35" dirty="0">
                <a:solidFill>
                  <a:srgbClr val="FFFFFF"/>
                </a:solidFill>
                <a:latin typeface="Trebuchet MS"/>
                <a:cs typeface="Trebuchet MS"/>
              </a:rPr>
              <a:t>Banheiro</a:t>
            </a:r>
            <a:endParaRPr sz="1400">
              <a:latin typeface="Trebuchet MS"/>
              <a:cs typeface="Trebuchet MS"/>
            </a:endParaRPr>
          </a:p>
          <a:p>
            <a:pPr marL="53340" algn="ctr">
              <a:lnSpc>
                <a:spcPct val="100000"/>
              </a:lnSpc>
              <a:spcBef>
                <a:spcPts val="845"/>
              </a:spcBef>
              <a:tabLst>
                <a:tab pos="1269365" algn="l"/>
              </a:tabLst>
            </a:pPr>
            <a:r>
              <a:rPr sz="900" dirty="0">
                <a:solidFill>
                  <a:srgbClr val="FFFFFF"/>
                </a:solidFill>
                <a:latin typeface="Segoe UI"/>
                <a:cs typeface="Segoe UI"/>
              </a:rPr>
              <a:t>Soma de </a:t>
            </a:r>
            <a:r>
              <a:rPr sz="900" spc="-10" dirty="0">
                <a:solidFill>
                  <a:srgbClr val="FFFFFF"/>
                </a:solidFill>
                <a:latin typeface="Segoe UI"/>
                <a:cs typeface="Segoe UI"/>
              </a:rPr>
              <a:t>qtdQuartos</a:t>
            </a:r>
            <a:r>
              <a:rPr sz="900" dirty="0">
                <a:solidFill>
                  <a:srgbClr val="FFFFFF"/>
                </a:solidFill>
                <a:latin typeface="Segoe UI"/>
                <a:cs typeface="Segoe UI"/>
              </a:rPr>
              <a:t>	Soma</a:t>
            </a:r>
            <a:r>
              <a:rPr sz="900" spc="-10" dirty="0">
                <a:solidFill>
                  <a:srgbClr val="FFFFFF"/>
                </a:solidFill>
                <a:latin typeface="Segoe UI"/>
                <a:cs typeface="Segoe UI"/>
              </a:rPr>
              <a:t> </a:t>
            </a:r>
            <a:r>
              <a:rPr sz="900" dirty="0">
                <a:solidFill>
                  <a:srgbClr val="FFFFFF"/>
                </a:solidFill>
                <a:latin typeface="Segoe UI"/>
                <a:cs typeface="Segoe UI"/>
              </a:rPr>
              <a:t>de </a:t>
            </a:r>
            <a:r>
              <a:rPr sz="900" spc="-10" dirty="0">
                <a:solidFill>
                  <a:srgbClr val="FFFFFF"/>
                </a:solidFill>
                <a:latin typeface="Segoe UI"/>
                <a:cs typeface="Segoe UI"/>
              </a:rPr>
              <a:t>qtdBanheiro</a:t>
            </a:r>
            <a:endParaRPr sz="900">
              <a:latin typeface="Segoe UI"/>
              <a:cs typeface="Segoe UI"/>
            </a:endParaRPr>
          </a:p>
        </p:txBody>
      </p:sp>
      <p:pic>
        <p:nvPicPr>
          <p:cNvPr id="61" name="object 61"/>
          <p:cNvPicPr/>
          <p:nvPr/>
        </p:nvPicPr>
        <p:blipFill>
          <a:blip r:embed="rId5" cstate="print"/>
          <a:stretch>
            <a:fillRect/>
          </a:stretch>
        </p:blipFill>
        <p:spPr>
          <a:xfrm>
            <a:off x="6017895" y="3891549"/>
            <a:ext cx="95250" cy="95250"/>
          </a:xfrm>
          <a:prstGeom prst="rect">
            <a:avLst/>
          </a:prstGeom>
        </p:spPr>
      </p:pic>
      <p:sp>
        <p:nvSpPr>
          <p:cNvPr id="62" name="object 62"/>
          <p:cNvSpPr txBox="1"/>
          <p:nvPr/>
        </p:nvSpPr>
        <p:spPr>
          <a:xfrm>
            <a:off x="6117380" y="3854465"/>
            <a:ext cx="113284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FFFFFF"/>
                </a:solidFill>
                <a:latin typeface="Segoe UI"/>
                <a:cs typeface="Segoe UI"/>
              </a:rPr>
              <a:t>Soma de </a:t>
            </a:r>
            <a:r>
              <a:rPr sz="900" spc="-10" dirty="0">
                <a:solidFill>
                  <a:srgbClr val="FFFFFF"/>
                </a:solidFill>
                <a:latin typeface="Segoe UI"/>
                <a:cs typeface="Segoe UI"/>
              </a:rPr>
              <a:t>qtdGaragem</a:t>
            </a:r>
            <a:endParaRPr sz="900">
              <a:latin typeface="Segoe UI"/>
              <a:cs typeface="Segoe UI"/>
            </a:endParaRPr>
          </a:p>
        </p:txBody>
      </p:sp>
      <p:grpSp>
        <p:nvGrpSpPr>
          <p:cNvPr id="63" name="object 63"/>
          <p:cNvGrpSpPr/>
          <p:nvPr/>
        </p:nvGrpSpPr>
        <p:grpSpPr>
          <a:xfrm>
            <a:off x="7461503" y="2527300"/>
            <a:ext cx="4959350" cy="2404110"/>
            <a:chOff x="7461503" y="2527300"/>
            <a:chExt cx="4959350" cy="2404110"/>
          </a:xfrm>
        </p:grpSpPr>
        <p:sp>
          <p:nvSpPr>
            <p:cNvPr id="64" name="object 64"/>
            <p:cNvSpPr/>
            <p:nvPr/>
          </p:nvSpPr>
          <p:spPr>
            <a:xfrm>
              <a:off x="7461491" y="2527312"/>
              <a:ext cx="4959350" cy="2404110"/>
            </a:xfrm>
            <a:custGeom>
              <a:avLst/>
              <a:gdLst/>
              <a:ahLst/>
              <a:cxnLst/>
              <a:rect l="l" t="t" r="r" b="b"/>
              <a:pathLst>
                <a:path w="4959350" h="2404110">
                  <a:moveTo>
                    <a:pt x="4959096" y="2169160"/>
                  </a:moveTo>
                  <a:lnTo>
                    <a:pt x="0" y="2169160"/>
                  </a:lnTo>
                  <a:lnTo>
                    <a:pt x="0" y="2404110"/>
                  </a:lnTo>
                  <a:lnTo>
                    <a:pt x="4959096" y="2404110"/>
                  </a:lnTo>
                  <a:lnTo>
                    <a:pt x="4959096" y="2169160"/>
                  </a:lnTo>
                  <a:close/>
                </a:path>
                <a:path w="4959350" h="2404110">
                  <a:moveTo>
                    <a:pt x="4959096" y="0"/>
                  </a:moveTo>
                  <a:lnTo>
                    <a:pt x="0" y="0"/>
                  </a:lnTo>
                  <a:lnTo>
                    <a:pt x="0" y="101587"/>
                  </a:lnTo>
                  <a:lnTo>
                    <a:pt x="0" y="2169147"/>
                  </a:lnTo>
                  <a:lnTo>
                    <a:pt x="91846" y="2169147"/>
                  </a:lnTo>
                  <a:lnTo>
                    <a:pt x="91846" y="101600"/>
                  </a:lnTo>
                  <a:lnTo>
                    <a:pt x="4778146" y="101600"/>
                  </a:lnTo>
                  <a:lnTo>
                    <a:pt x="4778146" y="2168537"/>
                  </a:lnTo>
                  <a:lnTo>
                    <a:pt x="4959096" y="2168537"/>
                  </a:lnTo>
                  <a:lnTo>
                    <a:pt x="4959096" y="101600"/>
                  </a:lnTo>
                  <a:lnTo>
                    <a:pt x="4959096" y="0"/>
                  </a:lnTo>
                  <a:close/>
                </a:path>
              </a:pathLst>
            </a:custGeom>
            <a:solidFill>
              <a:srgbClr val="121217">
                <a:alpha val="30198"/>
              </a:srgbClr>
            </a:solidFill>
          </p:spPr>
          <p:txBody>
            <a:bodyPr wrap="square" lIns="0" tIns="0" rIns="0" bIns="0" rtlCol="0"/>
            <a:lstStyle/>
            <a:p>
              <a:endParaRPr/>
            </a:p>
          </p:txBody>
        </p:sp>
        <p:sp>
          <p:nvSpPr>
            <p:cNvPr id="65" name="object 65"/>
            <p:cNvSpPr/>
            <p:nvPr/>
          </p:nvSpPr>
          <p:spPr>
            <a:xfrm>
              <a:off x="7553339" y="2619375"/>
              <a:ext cx="4686300" cy="2085975"/>
            </a:xfrm>
            <a:custGeom>
              <a:avLst/>
              <a:gdLst/>
              <a:ahLst/>
              <a:cxnLst/>
              <a:rect l="l" t="t" r="r" b="b"/>
              <a:pathLst>
                <a:path w="4686300" h="2085975">
                  <a:moveTo>
                    <a:pt x="4686300" y="2085975"/>
                  </a:moveTo>
                  <a:lnTo>
                    <a:pt x="0" y="2085975"/>
                  </a:lnTo>
                  <a:lnTo>
                    <a:pt x="0" y="0"/>
                  </a:lnTo>
                  <a:lnTo>
                    <a:pt x="4686300" y="0"/>
                  </a:lnTo>
                  <a:lnTo>
                    <a:pt x="4686300" y="2085975"/>
                  </a:lnTo>
                  <a:close/>
                </a:path>
              </a:pathLst>
            </a:custGeom>
            <a:solidFill>
              <a:srgbClr val="323346"/>
            </a:solidFill>
          </p:spPr>
          <p:txBody>
            <a:bodyPr wrap="square" lIns="0" tIns="0" rIns="0" bIns="0" rtlCol="0"/>
            <a:lstStyle/>
            <a:p>
              <a:endParaRPr/>
            </a:p>
          </p:txBody>
        </p:sp>
      </p:grpSp>
      <p:sp>
        <p:nvSpPr>
          <p:cNvPr id="66" name="object 66"/>
          <p:cNvSpPr txBox="1"/>
          <p:nvPr/>
        </p:nvSpPr>
        <p:spPr>
          <a:xfrm>
            <a:off x="7588265" y="2581338"/>
            <a:ext cx="3154045" cy="238760"/>
          </a:xfrm>
          <a:prstGeom prst="rect">
            <a:avLst/>
          </a:prstGeom>
        </p:spPr>
        <p:txBody>
          <a:bodyPr vert="horz" wrap="square" lIns="0" tIns="12700" rIns="0" bIns="0" rtlCol="0">
            <a:spAutoFit/>
          </a:bodyPr>
          <a:lstStyle/>
          <a:p>
            <a:pPr marL="12700">
              <a:lnSpc>
                <a:spcPct val="100000"/>
              </a:lnSpc>
              <a:spcBef>
                <a:spcPts val="100"/>
              </a:spcBef>
            </a:pPr>
            <a:r>
              <a:rPr sz="1400" spc="-70" dirty="0">
                <a:solidFill>
                  <a:srgbClr val="FFFFFF"/>
                </a:solidFill>
                <a:latin typeface="Trebuchet MS"/>
                <a:cs typeface="Trebuchet MS"/>
              </a:rPr>
              <a:t>Nome</a:t>
            </a:r>
            <a:r>
              <a:rPr sz="1400" spc="-80" dirty="0">
                <a:solidFill>
                  <a:srgbClr val="FFFFFF"/>
                </a:solidFill>
                <a:latin typeface="Trebuchet MS"/>
                <a:cs typeface="Trebuchet MS"/>
              </a:rPr>
              <a:t> </a:t>
            </a:r>
            <a:r>
              <a:rPr sz="1400" spc="-85" dirty="0">
                <a:solidFill>
                  <a:srgbClr val="FFFFFF"/>
                </a:solidFill>
                <a:latin typeface="Trebuchet MS"/>
                <a:cs typeface="Trebuchet MS"/>
              </a:rPr>
              <a:t>e</a:t>
            </a:r>
            <a:r>
              <a:rPr sz="1400" spc="-75" dirty="0">
                <a:solidFill>
                  <a:srgbClr val="FFFFFF"/>
                </a:solidFill>
                <a:latin typeface="Trebuchet MS"/>
                <a:cs typeface="Trebuchet MS"/>
              </a:rPr>
              <a:t> </a:t>
            </a:r>
            <a:r>
              <a:rPr sz="1400" spc="-170" dirty="0">
                <a:solidFill>
                  <a:srgbClr val="FFFFFF"/>
                </a:solidFill>
                <a:latin typeface="Trebuchet MS"/>
                <a:cs typeface="Trebuchet MS"/>
              </a:rPr>
              <a:t>Qtd.</a:t>
            </a:r>
            <a:r>
              <a:rPr sz="1400" spc="-75" dirty="0">
                <a:solidFill>
                  <a:srgbClr val="FFFFFF"/>
                </a:solidFill>
                <a:latin typeface="Trebuchet MS"/>
                <a:cs typeface="Trebuchet MS"/>
              </a:rPr>
              <a:t> </a:t>
            </a:r>
            <a:r>
              <a:rPr sz="1400" spc="-95" dirty="0">
                <a:solidFill>
                  <a:srgbClr val="FFFFFF"/>
                </a:solidFill>
                <a:latin typeface="Trebuchet MS"/>
                <a:cs typeface="Trebuchet MS"/>
              </a:rPr>
              <a:t>de</a:t>
            </a:r>
            <a:r>
              <a:rPr sz="1400" spc="-75" dirty="0">
                <a:solidFill>
                  <a:srgbClr val="FFFFFF"/>
                </a:solidFill>
                <a:latin typeface="Trebuchet MS"/>
                <a:cs typeface="Trebuchet MS"/>
              </a:rPr>
              <a:t> </a:t>
            </a:r>
            <a:r>
              <a:rPr sz="1400" spc="-80" dirty="0">
                <a:solidFill>
                  <a:srgbClr val="FFFFFF"/>
                </a:solidFill>
                <a:latin typeface="Trebuchet MS"/>
                <a:cs typeface="Trebuchet MS"/>
              </a:rPr>
              <a:t>comodidades</a:t>
            </a:r>
            <a:r>
              <a:rPr sz="1400" spc="-75" dirty="0">
                <a:solidFill>
                  <a:srgbClr val="FFFFFF"/>
                </a:solidFill>
                <a:latin typeface="Trebuchet MS"/>
                <a:cs typeface="Trebuchet MS"/>
              </a:rPr>
              <a:t> </a:t>
            </a:r>
            <a:r>
              <a:rPr sz="1400" spc="-90" dirty="0">
                <a:solidFill>
                  <a:srgbClr val="FFFFFF"/>
                </a:solidFill>
                <a:latin typeface="Trebuchet MS"/>
                <a:cs typeface="Trebuchet MS"/>
              </a:rPr>
              <a:t>do</a:t>
            </a:r>
            <a:r>
              <a:rPr sz="1400" spc="-75" dirty="0">
                <a:solidFill>
                  <a:srgbClr val="FFFFFF"/>
                </a:solidFill>
                <a:latin typeface="Trebuchet MS"/>
                <a:cs typeface="Trebuchet MS"/>
              </a:rPr>
              <a:t> </a:t>
            </a:r>
            <a:r>
              <a:rPr sz="1400" spc="-70" dirty="0">
                <a:solidFill>
                  <a:srgbClr val="FFFFFF"/>
                </a:solidFill>
                <a:latin typeface="Trebuchet MS"/>
                <a:cs typeface="Trebuchet MS"/>
              </a:rPr>
              <a:t>condominio</a:t>
            </a:r>
            <a:endParaRPr sz="1400">
              <a:latin typeface="Trebuchet MS"/>
              <a:cs typeface="Trebuchet MS"/>
            </a:endParaRPr>
          </a:p>
        </p:txBody>
      </p:sp>
      <p:sp>
        <p:nvSpPr>
          <p:cNvPr id="67" name="object 67"/>
          <p:cNvSpPr/>
          <p:nvPr/>
        </p:nvSpPr>
        <p:spPr>
          <a:xfrm>
            <a:off x="8848725" y="2962274"/>
            <a:ext cx="9525" cy="1381125"/>
          </a:xfrm>
          <a:custGeom>
            <a:avLst/>
            <a:gdLst/>
            <a:ahLst/>
            <a:cxnLst/>
            <a:rect l="l" t="t" r="r" b="b"/>
            <a:pathLst>
              <a:path w="9525" h="1381125">
                <a:moveTo>
                  <a:pt x="9525" y="1371600"/>
                </a:moveTo>
                <a:lnTo>
                  <a:pt x="0" y="1371600"/>
                </a:lnTo>
                <a:lnTo>
                  <a:pt x="0" y="1381125"/>
                </a:lnTo>
                <a:lnTo>
                  <a:pt x="9525" y="1381125"/>
                </a:lnTo>
                <a:lnTo>
                  <a:pt x="9525" y="1371600"/>
                </a:lnTo>
                <a:close/>
              </a:path>
              <a:path w="9525" h="1381125">
                <a:moveTo>
                  <a:pt x="9525" y="1314450"/>
                </a:moveTo>
                <a:lnTo>
                  <a:pt x="0" y="1314450"/>
                </a:lnTo>
                <a:lnTo>
                  <a:pt x="0" y="1323975"/>
                </a:lnTo>
                <a:lnTo>
                  <a:pt x="9525" y="1323975"/>
                </a:lnTo>
                <a:lnTo>
                  <a:pt x="9525" y="1314450"/>
                </a:lnTo>
                <a:close/>
              </a:path>
              <a:path w="9525" h="1381125">
                <a:moveTo>
                  <a:pt x="9525" y="1085850"/>
                </a:moveTo>
                <a:lnTo>
                  <a:pt x="0" y="1085850"/>
                </a:lnTo>
                <a:lnTo>
                  <a:pt x="0" y="1095375"/>
                </a:lnTo>
                <a:lnTo>
                  <a:pt x="9525" y="1095375"/>
                </a:lnTo>
                <a:lnTo>
                  <a:pt x="9525" y="1085850"/>
                </a:lnTo>
                <a:close/>
              </a:path>
              <a:path w="9525" h="1381125">
                <a:moveTo>
                  <a:pt x="9525" y="857250"/>
                </a:moveTo>
                <a:lnTo>
                  <a:pt x="0" y="857250"/>
                </a:lnTo>
                <a:lnTo>
                  <a:pt x="0" y="866775"/>
                </a:lnTo>
                <a:lnTo>
                  <a:pt x="9525" y="866775"/>
                </a:lnTo>
                <a:lnTo>
                  <a:pt x="9525" y="857250"/>
                </a:lnTo>
                <a:close/>
              </a:path>
              <a:path w="9525" h="1381125">
                <a:moveTo>
                  <a:pt x="9525" y="685800"/>
                </a:moveTo>
                <a:lnTo>
                  <a:pt x="0" y="685800"/>
                </a:lnTo>
                <a:lnTo>
                  <a:pt x="0" y="693026"/>
                </a:lnTo>
                <a:lnTo>
                  <a:pt x="9525" y="693026"/>
                </a:lnTo>
                <a:lnTo>
                  <a:pt x="9525" y="685800"/>
                </a:lnTo>
                <a:close/>
              </a:path>
              <a:path w="9525" h="1381125">
                <a:moveTo>
                  <a:pt x="9525" y="630389"/>
                </a:moveTo>
                <a:lnTo>
                  <a:pt x="0" y="630389"/>
                </a:lnTo>
                <a:lnTo>
                  <a:pt x="0" y="638175"/>
                </a:lnTo>
                <a:lnTo>
                  <a:pt x="9525" y="638175"/>
                </a:lnTo>
                <a:lnTo>
                  <a:pt x="9525" y="630389"/>
                </a:lnTo>
                <a:close/>
              </a:path>
              <a:path w="9525" h="1381125">
                <a:moveTo>
                  <a:pt x="9525" y="457200"/>
                </a:moveTo>
                <a:lnTo>
                  <a:pt x="0" y="457200"/>
                </a:lnTo>
                <a:lnTo>
                  <a:pt x="0" y="466725"/>
                </a:lnTo>
                <a:lnTo>
                  <a:pt x="9525" y="466725"/>
                </a:lnTo>
                <a:lnTo>
                  <a:pt x="9525" y="457200"/>
                </a:lnTo>
                <a:close/>
              </a:path>
              <a:path w="9525" h="1381125">
                <a:moveTo>
                  <a:pt x="9525" y="228600"/>
                </a:moveTo>
                <a:lnTo>
                  <a:pt x="0" y="228600"/>
                </a:lnTo>
                <a:lnTo>
                  <a:pt x="0" y="238125"/>
                </a:lnTo>
                <a:lnTo>
                  <a:pt x="9525" y="238125"/>
                </a:lnTo>
                <a:lnTo>
                  <a:pt x="9525" y="228600"/>
                </a:lnTo>
                <a:close/>
              </a:path>
              <a:path w="9525" h="1381125">
                <a:moveTo>
                  <a:pt x="9525" y="0"/>
                </a:moveTo>
                <a:lnTo>
                  <a:pt x="0" y="0"/>
                </a:lnTo>
                <a:lnTo>
                  <a:pt x="0" y="9525"/>
                </a:lnTo>
                <a:lnTo>
                  <a:pt x="9525" y="9525"/>
                </a:lnTo>
                <a:lnTo>
                  <a:pt x="9525" y="0"/>
                </a:lnTo>
                <a:close/>
              </a:path>
            </a:pathLst>
          </a:custGeom>
          <a:solidFill>
            <a:srgbClr val="FFFFFF"/>
          </a:solidFill>
        </p:spPr>
        <p:txBody>
          <a:bodyPr wrap="square" lIns="0" tIns="0" rIns="0" bIns="0" rtlCol="0"/>
          <a:lstStyle/>
          <a:p>
            <a:endParaRPr/>
          </a:p>
        </p:txBody>
      </p:sp>
      <p:sp>
        <p:nvSpPr>
          <p:cNvPr id="68" name="object 68"/>
          <p:cNvSpPr txBox="1"/>
          <p:nvPr/>
        </p:nvSpPr>
        <p:spPr>
          <a:xfrm>
            <a:off x="8809987" y="4359275"/>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0</a:t>
            </a:r>
            <a:endParaRPr sz="900">
              <a:latin typeface="Segoe UI"/>
              <a:cs typeface="Segoe UI"/>
            </a:endParaRPr>
          </a:p>
        </p:txBody>
      </p:sp>
      <p:sp>
        <p:nvSpPr>
          <p:cNvPr id="69" name="object 69"/>
          <p:cNvSpPr/>
          <p:nvPr/>
        </p:nvSpPr>
        <p:spPr>
          <a:xfrm>
            <a:off x="10458437" y="2962274"/>
            <a:ext cx="1619885" cy="1381125"/>
          </a:xfrm>
          <a:custGeom>
            <a:avLst/>
            <a:gdLst/>
            <a:ahLst/>
            <a:cxnLst/>
            <a:rect l="l" t="t" r="r" b="b"/>
            <a:pathLst>
              <a:path w="1619884" h="1381125">
                <a:moveTo>
                  <a:pt x="9525" y="1371600"/>
                </a:moveTo>
                <a:lnTo>
                  <a:pt x="0" y="1371600"/>
                </a:lnTo>
                <a:lnTo>
                  <a:pt x="0" y="1381125"/>
                </a:lnTo>
                <a:lnTo>
                  <a:pt x="9525" y="1381125"/>
                </a:lnTo>
                <a:lnTo>
                  <a:pt x="9525" y="1371600"/>
                </a:lnTo>
                <a:close/>
              </a:path>
              <a:path w="1619884" h="1381125">
                <a:moveTo>
                  <a:pt x="9525" y="1314450"/>
                </a:moveTo>
                <a:lnTo>
                  <a:pt x="0" y="1314450"/>
                </a:lnTo>
                <a:lnTo>
                  <a:pt x="0" y="1323975"/>
                </a:lnTo>
                <a:lnTo>
                  <a:pt x="9525" y="1323975"/>
                </a:lnTo>
                <a:lnTo>
                  <a:pt x="9525" y="1314450"/>
                </a:lnTo>
                <a:close/>
              </a:path>
              <a:path w="1619884" h="1381125">
                <a:moveTo>
                  <a:pt x="9525" y="1257300"/>
                </a:moveTo>
                <a:lnTo>
                  <a:pt x="0" y="1257300"/>
                </a:lnTo>
                <a:lnTo>
                  <a:pt x="0" y="1266825"/>
                </a:lnTo>
                <a:lnTo>
                  <a:pt x="9525" y="1266825"/>
                </a:lnTo>
                <a:lnTo>
                  <a:pt x="9525" y="1257300"/>
                </a:lnTo>
                <a:close/>
              </a:path>
              <a:path w="1619884" h="1381125">
                <a:moveTo>
                  <a:pt x="9525" y="1200150"/>
                </a:moveTo>
                <a:lnTo>
                  <a:pt x="0" y="1200150"/>
                </a:lnTo>
                <a:lnTo>
                  <a:pt x="0" y="1209675"/>
                </a:lnTo>
                <a:lnTo>
                  <a:pt x="9525" y="1209675"/>
                </a:lnTo>
                <a:lnTo>
                  <a:pt x="9525" y="1200150"/>
                </a:lnTo>
                <a:close/>
              </a:path>
              <a:path w="1619884" h="1381125">
                <a:moveTo>
                  <a:pt x="9525" y="1143000"/>
                </a:moveTo>
                <a:lnTo>
                  <a:pt x="0" y="1143000"/>
                </a:lnTo>
                <a:lnTo>
                  <a:pt x="0" y="1152525"/>
                </a:lnTo>
                <a:lnTo>
                  <a:pt x="9525" y="1152525"/>
                </a:lnTo>
                <a:lnTo>
                  <a:pt x="9525" y="1143000"/>
                </a:lnTo>
                <a:close/>
              </a:path>
              <a:path w="1619884" h="1381125">
                <a:moveTo>
                  <a:pt x="9525" y="1085850"/>
                </a:moveTo>
                <a:lnTo>
                  <a:pt x="0" y="1085850"/>
                </a:lnTo>
                <a:lnTo>
                  <a:pt x="0" y="1095375"/>
                </a:lnTo>
                <a:lnTo>
                  <a:pt x="9525" y="1095375"/>
                </a:lnTo>
                <a:lnTo>
                  <a:pt x="9525" y="1085850"/>
                </a:lnTo>
                <a:close/>
              </a:path>
              <a:path w="1619884" h="1381125">
                <a:moveTo>
                  <a:pt x="9525" y="1028700"/>
                </a:moveTo>
                <a:lnTo>
                  <a:pt x="0" y="1028700"/>
                </a:lnTo>
                <a:lnTo>
                  <a:pt x="0" y="1038225"/>
                </a:lnTo>
                <a:lnTo>
                  <a:pt x="9525" y="1038225"/>
                </a:lnTo>
                <a:lnTo>
                  <a:pt x="9525" y="1028700"/>
                </a:lnTo>
                <a:close/>
              </a:path>
              <a:path w="1619884" h="1381125">
                <a:moveTo>
                  <a:pt x="9525" y="971550"/>
                </a:moveTo>
                <a:lnTo>
                  <a:pt x="0" y="971550"/>
                </a:lnTo>
                <a:lnTo>
                  <a:pt x="0" y="981075"/>
                </a:lnTo>
                <a:lnTo>
                  <a:pt x="9525" y="981075"/>
                </a:lnTo>
                <a:lnTo>
                  <a:pt x="9525" y="971550"/>
                </a:lnTo>
                <a:close/>
              </a:path>
              <a:path w="1619884" h="1381125">
                <a:moveTo>
                  <a:pt x="9525" y="914400"/>
                </a:moveTo>
                <a:lnTo>
                  <a:pt x="0" y="914400"/>
                </a:lnTo>
                <a:lnTo>
                  <a:pt x="0" y="923925"/>
                </a:lnTo>
                <a:lnTo>
                  <a:pt x="9525" y="923925"/>
                </a:lnTo>
                <a:lnTo>
                  <a:pt x="9525" y="914400"/>
                </a:lnTo>
                <a:close/>
              </a:path>
              <a:path w="1619884" h="1381125">
                <a:moveTo>
                  <a:pt x="9525" y="857250"/>
                </a:moveTo>
                <a:lnTo>
                  <a:pt x="0" y="857250"/>
                </a:lnTo>
                <a:lnTo>
                  <a:pt x="0" y="866775"/>
                </a:lnTo>
                <a:lnTo>
                  <a:pt x="9525" y="866775"/>
                </a:lnTo>
                <a:lnTo>
                  <a:pt x="9525" y="857250"/>
                </a:lnTo>
                <a:close/>
              </a:path>
              <a:path w="1619884" h="1381125">
                <a:moveTo>
                  <a:pt x="9525" y="800100"/>
                </a:moveTo>
                <a:lnTo>
                  <a:pt x="0" y="800100"/>
                </a:lnTo>
                <a:lnTo>
                  <a:pt x="0" y="809625"/>
                </a:lnTo>
                <a:lnTo>
                  <a:pt x="9525" y="809625"/>
                </a:lnTo>
                <a:lnTo>
                  <a:pt x="9525" y="800100"/>
                </a:lnTo>
                <a:close/>
              </a:path>
              <a:path w="1619884" h="1381125">
                <a:moveTo>
                  <a:pt x="9525" y="742950"/>
                </a:moveTo>
                <a:lnTo>
                  <a:pt x="0" y="742950"/>
                </a:lnTo>
                <a:lnTo>
                  <a:pt x="0" y="752475"/>
                </a:lnTo>
                <a:lnTo>
                  <a:pt x="9525" y="752475"/>
                </a:lnTo>
                <a:lnTo>
                  <a:pt x="9525" y="742950"/>
                </a:lnTo>
                <a:close/>
              </a:path>
              <a:path w="1619884" h="1381125">
                <a:moveTo>
                  <a:pt x="9525" y="685800"/>
                </a:moveTo>
                <a:lnTo>
                  <a:pt x="0" y="685800"/>
                </a:lnTo>
                <a:lnTo>
                  <a:pt x="0" y="695325"/>
                </a:lnTo>
                <a:lnTo>
                  <a:pt x="9525" y="695325"/>
                </a:lnTo>
                <a:lnTo>
                  <a:pt x="9525" y="685800"/>
                </a:lnTo>
                <a:close/>
              </a:path>
              <a:path w="1619884" h="1381125">
                <a:moveTo>
                  <a:pt x="9525" y="628650"/>
                </a:moveTo>
                <a:lnTo>
                  <a:pt x="0" y="628650"/>
                </a:lnTo>
                <a:lnTo>
                  <a:pt x="0" y="638175"/>
                </a:lnTo>
                <a:lnTo>
                  <a:pt x="9525" y="638175"/>
                </a:lnTo>
                <a:lnTo>
                  <a:pt x="9525" y="628650"/>
                </a:lnTo>
                <a:close/>
              </a:path>
              <a:path w="1619884" h="1381125">
                <a:moveTo>
                  <a:pt x="9525" y="571500"/>
                </a:moveTo>
                <a:lnTo>
                  <a:pt x="0" y="571500"/>
                </a:lnTo>
                <a:lnTo>
                  <a:pt x="0" y="581025"/>
                </a:lnTo>
                <a:lnTo>
                  <a:pt x="9525" y="581025"/>
                </a:lnTo>
                <a:lnTo>
                  <a:pt x="9525" y="571500"/>
                </a:lnTo>
                <a:close/>
              </a:path>
              <a:path w="1619884" h="1381125">
                <a:moveTo>
                  <a:pt x="9525" y="514350"/>
                </a:moveTo>
                <a:lnTo>
                  <a:pt x="0" y="514350"/>
                </a:lnTo>
                <a:lnTo>
                  <a:pt x="0" y="523875"/>
                </a:lnTo>
                <a:lnTo>
                  <a:pt x="9525" y="523875"/>
                </a:lnTo>
                <a:lnTo>
                  <a:pt x="9525" y="514350"/>
                </a:lnTo>
                <a:close/>
              </a:path>
              <a:path w="1619884" h="1381125">
                <a:moveTo>
                  <a:pt x="9525" y="457200"/>
                </a:moveTo>
                <a:lnTo>
                  <a:pt x="0" y="457200"/>
                </a:lnTo>
                <a:lnTo>
                  <a:pt x="0" y="466725"/>
                </a:lnTo>
                <a:lnTo>
                  <a:pt x="9525" y="466725"/>
                </a:lnTo>
                <a:lnTo>
                  <a:pt x="9525" y="457200"/>
                </a:lnTo>
                <a:close/>
              </a:path>
              <a:path w="1619884" h="1381125">
                <a:moveTo>
                  <a:pt x="9525" y="400050"/>
                </a:moveTo>
                <a:lnTo>
                  <a:pt x="0" y="400050"/>
                </a:lnTo>
                <a:lnTo>
                  <a:pt x="0" y="409575"/>
                </a:lnTo>
                <a:lnTo>
                  <a:pt x="9525" y="409575"/>
                </a:lnTo>
                <a:lnTo>
                  <a:pt x="9525" y="400050"/>
                </a:lnTo>
                <a:close/>
              </a:path>
              <a:path w="1619884" h="1381125">
                <a:moveTo>
                  <a:pt x="9525" y="342900"/>
                </a:moveTo>
                <a:lnTo>
                  <a:pt x="0" y="342900"/>
                </a:lnTo>
                <a:lnTo>
                  <a:pt x="0" y="352425"/>
                </a:lnTo>
                <a:lnTo>
                  <a:pt x="9525" y="352425"/>
                </a:lnTo>
                <a:lnTo>
                  <a:pt x="9525" y="342900"/>
                </a:lnTo>
                <a:close/>
              </a:path>
              <a:path w="1619884" h="1381125">
                <a:moveTo>
                  <a:pt x="9525" y="228600"/>
                </a:moveTo>
                <a:lnTo>
                  <a:pt x="0" y="228600"/>
                </a:lnTo>
                <a:lnTo>
                  <a:pt x="0" y="238125"/>
                </a:lnTo>
                <a:lnTo>
                  <a:pt x="9525" y="238125"/>
                </a:lnTo>
                <a:lnTo>
                  <a:pt x="9525" y="228600"/>
                </a:lnTo>
                <a:close/>
              </a:path>
              <a:path w="1619884" h="1381125">
                <a:moveTo>
                  <a:pt x="9525" y="0"/>
                </a:moveTo>
                <a:lnTo>
                  <a:pt x="0" y="0"/>
                </a:lnTo>
                <a:lnTo>
                  <a:pt x="0" y="9525"/>
                </a:lnTo>
                <a:lnTo>
                  <a:pt x="9525" y="9525"/>
                </a:lnTo>
                <a:lnTo>
                  <a:pt x="9525" y="0"/>
                </a:lnTo>
                <a:close/>
              </a:path>
              <a:path w="1619884" h="1381125">
                <a:moveTo>
                  <a:pt x="1619262" y="1371600"/>
                </a:moveTo>
                <a:lnTo>
                  <a:pt x="1609737" y="1371600"/>
                </a:lnTo>
                <a:lnTo>
                  <a:pt x="1609737" y="1381125"/>
                </a:lnTo>
                <a:lnTo>
                  <a:pt x="1619262" y="1381125"/>
                </a:lnTo>
                <a:lnTo>
                  <a:pt x="1619262" y="1371600"/>
                </a:lnTo>
                <a:close/>
              </a:path>
              <a:path w="1619884" h="1381125">
                <a:moveTo>
                  <a:pt x="1619262" y="1314450"/>
                </a:moveTo>
                <a:lnTo>
                  <a:pt x="1609737" y="1314450"/>
                </a:lnTo>
                <a:lnTo>
                  <a:pt x="1609737" y="1323975"/>
                </a:lnTo>
                <a:lnTo>
                  <a:pt x="1619262" y="1323975"/>
                </a:lnTo>
                <a:lnTo>
                  <a:pt x="1619262" y="1314450"/>
                </a:lnTo>
                <a:close/>
              </a:path>
              <a:path w="1619884" h="1381125">
                <a:moveTo>
                  <a:pt x="1619262" y="1257300"/>
                </a:moveTo>
                <a:lnTo>
                  <a:pt x="1609737" y="1257300"/>
                </a:lnTo>
                <a:lnTo>
                  <a:pt x="1609737" y="1266825"/>
                </a:lnTo>
                <a:lnTo>
                  <a:pt x="1619262" y="1266825"/>
                </a:lnTo>
                <a:lnTo>
                  <a:pt x="1619262" y="1257300"/>
                </a:lnTo>
                <a:close/>
              </a:path>
              <a:path w="1619884" h="1381125">
                <a:moveTo>
                  <a:pt x="1619262" y="1200150"/>
                </a:moveTo>
                <a:lnTo>
                  <a:pt x="1609737" y="1200150"/>
                </a:lnTo>
                <a:lnTo>
                  <a:pt x="1609737" y="1209675"/>
                </a:lnTo>
                <a:lnTo>
                  <a:pt x="1619262" y="1209675"/>
                </a:lnTo>
                <a:lnTo>
                  <a:pt x="1619262" y="1200150"/>
                </a:lnTo>
                <a:close/>
              </a:path>
              <a:path w="1619884" h="1381125">
                <a:moveTo>
                  <a:pt x="1619262" y="1143000"/>
                </a:moveTo>
                <a:lnTo>
                  <a:pt x="1609737" y="1143000"/>
                </a:lnTo>
                <a:lnTo>
                  <a:pt x="1609737" y="1152525"/>
                </a:lnTo>
                <a:lnTo>
                  <a:pt x="1619262" y="1152525"/>
                </a:lnTo>
                <a:lnTo>
                  <a:pt x="1619262" y="1143000"/>
                </a:lnTo>
                <a:close/>
              </a:path>
              <a:path w="1619884" h="1381125">
                <a:moveTo>
                  <a:pt x="1619262" y="1085850"/>
                </a:moveTo>
                <a:lnTo>
                  <a:pt x="1609737" y="1085850"/>
                </a:lnTo>
                <a:lnTo>
                  <a:pt x="1609737" y="1095375"/>
                </a:lnTo>
                <a:lnTo>
                  <a:pt x="1619262" y="1095375"/>
                </a:lnTo>
                <a:lnTo>
                  <a:pt x="1619262" y="1085850"/>
                </a:lnTo>
                <a:close/>
              </a:path>
              <a:path w="1619884" h="1381125">
                <a:moveTo>
                  <a:pt x="1619262" y="1028700"/>
                </a:moveTo>
                <a:lnTo>
                  <a:pt x="1609737" y="1028700"/>
                </a:lnTo>
                <a:lnTo>
                  <a:pt x="1609737" y="1038225"/>
                </a:lnTo>
                <a:lnTo>
                  <a:pt x="1619262" y="1038225"/>
                </a:lnTo>
                <a:lnTo>
                  <a:pt x="1619262" y="1028700"/>
                </a:lnTo>
                <a:close/>
              </a:path>
              <a:path w="1619884" h="1381125">
                <a:moveTo>
                  <a:pt x="1619262" y="971550"/>
                </a:moveTo>
                <a:lnTo>
                  <a:pt x="1609737" y="971550"/>
                </a:lnTo>
                <a:lnTo>
                  <a:pt x="1609737" y="981075"/>
                </a:lnTo>
                <a:lnTo>
                  <a:pt x="1619262" y="981075"/>
                </a:lnTo>
                <a:lnTo>
                  <a:pt x="1619262" y="971550"/>
                </a:lnTo>
                <a:close/>
              </a:path>
              <a:path w="1619884" h="1381125">
                <a:moveTo>
                  <a:pt x="1619262" y="914400"/>
                </a:moveTo>
                <a:lnTo>
                  <a:pt x="1609737" y="914400"/>
                </a:lnTo>
                <a:lnTo>
                  <a:pt x="1609737" y="923925"/>
                </a:lnTo>
                <a:lnTo>
                  <a:pt x="1619262" y="923925"/>
                </a:lnTo>
                <a:lnTo>
                  <a:pt x="1619262" y="914400"/>
                </a:lnTo>
                <a:close/>
              </a:path>
              <a:path w="1619884" h="1381125">
                <a:moveTo>
                  <a:pt x="1619262" y="857250"/>
                </a:moveTo>
                <a:lnTo>
                  <a:pt x="1609737" y="857250"/>
                </a:lnTo>
                <a:lnTo>
                  <a:pt x="1609737" y="866775"/>
                </a:lnTo>
                <a:lnTo>
                  <a:pt x="1619262" y="866775"/>
                </a:lnTo>
                <a:lnTo>
                  <a:pt x="1619262" y="857250"/>
                </a:lnTo>
                <a:close/>
              </a:path>
              <a:path w="1619884" h="1381125">
                <a:moveTo>
                  <a:pt x="1619262" y="800100"/>
                </a:moveTo>
                <a:lnTo>
                  <a:pt x="1609737" y="800100"/>
                </a:lnTo>
                <a:lnTo>
                  <a:pt x="1609737" y="809625"/>
                </a:lnTo>
                <a:lnTo>
                  <a:pt x="1619262" y="809625"/>
                </a:lnTo>
                <a:lnTo>
                  <a:pt x="1619262" y="800100"/>
                </a:lnTo>
                <a:close/>
              </a:path>
              <a:path w="1619884" h="1381125">
                <a:moveTo>
                  <a:pt x="1619262" y="742950"/>
                </a:moveTo>
                <a:lnTo>
                  <a:pt x="1609737" y="742950"/>
                </a:lnTo>
                <a:lnTo>
                  <a:pt x="1609737" y="752475"/>
                </a:lnTo>
                <a:lnTo>
                  <a:pt x="1619262" y="752475"/>
                </a:lnTo>
                <a:lnTo>
                  <a:pt x="1619262" y="742950"/>
                </a:lnTo>
                <a:close/>
              </a:path>
              <a:path w="1619884" h="1381125">
                <a:moveTo>
                  <a:pt x="1619262" y="685800"/>
                </a:moveTo>
                <a:lnTo>
                  <a:pt x="1609737" y="685800"/>
                </a:lnTo>
                <a:lnTo>
                  <a:pt x="1609737" y="695325"/>
                </a:lnTo>
                <a:lnTo>
                  <a:pt x="1619262" y="695325"/>
                </a:lnTo>
                <a:lnTo>
                  <a:pt x="1619262" y="685800"/>
                </a:lnTo>
                <a:close/>
              </a:path>
              <a:path w="1619884" h="1381125">
                <a:moveTo>
                  <a:pt x="1619262" y="628650"/>
                </a:moveTo>
                <a:lnTo>
                  <a:pt x="1609737" y="628650"/>
                </a:lnTo>
                <a:lnTo>
                  <a:pt x="1609737" y="638175"/>
                </a:lnTo>
                <a:lnTo>
                  <a:pt x="1619262" y="638175"/>
                </a:lnTo>
                <a:lnTo>
                  <a:pt x="1619262" y="628650"/>
                </a:lnTo>
                <a:close/>
              </a:path>
              <a:path w="1619884" h="1381125">
                <a:moveTo>
                  <a:pt x="1619262" y="571500"/>
                </a:moveTo>
                <a:lnTo>
                  <a:pt x="1609737" y="571500"/>
                </a:lnTo>
                <a:lnTo>
                  <a:pt x="1609737" y="581025"/>
                </a:lnTo>
                <a:lnTo>
                  <a:pt x="1619262" y="581025"/>
                </a:lnTo>
                <a:lnTo>
                  <a:pt x="1619262" y="571500"/>
                </a:lnTo>
                <a:close/>
              </a:path>
              <a:path w="1619884" h="1381125">
                <a:moveTo>
                  <a:pt x="1619262" y="514350"/>
                </a:moveTo>
                <a:lnTo>
                  <a:pt x="1609737" y="514350"/>
                </a:lnTo>
                <a:lnTo>
                  <a:pt x="1609737" y="523875"/>
                </a:lnTo>
                <a:lnTo>
                  <a:pt x="1619262" y="523875"/>
                </a:lnTo>
                <a:lnTo>
                  <a:pt x="1619262" y="514350"/>
                </a:lnTo>
                <a:close/>
              </a:path>
              <a:path w="1619884" h="1381125">
                <a:moveTo>
                  <a:pt x="1619262" y="457200"/>
                </a:moveTo>
                <a:lnTo>
                  <a:pt x="1609737" y="457200"/>
                </a:lnTo>
                <a:lnTo>
                  <a:pt x="1609737" y="466725"/>
                </a:lnTo>
                <a:lnTo>
                  <a:pt x="1619262" y="466725"/>
                </a:lnTo>
                <a:lnTo>
                  <a:pt x="1619262" y="457200"/>
                </a:lnTo>
                <a:close/>
              </a:path>
              <a:path w="1619884" h="1381125">
                <a:moveTo>
                  <a:pt x="1619262" y="400050"/>
                </a:moveTo>
                <a:lnTo>
                  <a:pt x="1609737" y="400050"/>
                </a:lnTo>
                <a:lnTo>
                  <a:pt x="1609737" y="409575"/>
                </a:lnTo>
                <a:lnTo>
                  <a:pt x="1619262" y="409575"/>
                </a:lnTo>
                <a:lnTo>
                  <a:pt x="1619262" y="400050"/>
                </a:lnTo>
                <a:close/>
              </a:path>
              <a:path w="1619884" h="1381125">
                <a:moveTo>
                  <a:pt x="1619262" y="342900"/>
                </a:moveTo>
                <a:lnTo>
                  <a:pt x="1609737" y="342900"/>
                </a:lnTo>
                <a:lnTo>
                  <a:pt x="1609737" y="352425"/>
                </a:lnTo>
                <a:lnTo>
                  <a:pt x="1619262" y="352425"/>
                </a:lnTo>
                <a:lnTo>
                  <a:pt x="1619262" y="342900"/>
                </a:lnTo>
                <a:close/>
              </a:path>
              <a:path w="1619884" h="1381125">
                <a:moveTo>
                  <a:pt x="1619262" y="285750"/>
                </a:moveTo>
                <a:lnTo>
                  <a:pt x="1609737" y="285750"/>
                </a:lnTo>
                <a:lnTo>
                  <a:pt x="1609737" y="295275"/>
                </a:lnTo>
                <a:lnTo>
                  <a:pt x="1619262" y="295275"/>
                </a:lnTo>
                <a:lnTo>
                  <a:pt x="1619262" y="285750"/>
                </a:lnTo>
                <a:close/>
              </a:path>
              <a:path w="1619884" h="1381125">
                <a:moveTo>
                  <a:pt x="1619262" y="228600"/>
                </a:moveTo>
                <a:lnTo>
                  <a:pt x="1609737" y="228600"/>
                </a:lnTo>
                <a:lnTo>
                  <a:pt x="1609737" y="238125"/>
                </a:lnTo>
                <a:lnTo>
                  <a:pt x="1619262" y="238125"/>
                </a:lnTo>
                <a:lnTo>
                  <a:pt x="1619262" y="228600"/>
                </a:lnTo>
                <a:close/>
              </a:path>
              <a:path w="1619884" h="1381125">
                <a:moveTo>
                  <a:pt x="1619262" y="171450"/>
                </a:moveTo>
                <a:lnTo>
                  <a:pt x="1609737" y="171450"/>
                </a:lnTo>
                <a:lnTo>
                  <a:pt x="1609737" y="180975"/>
                </a:lnTo>
                <a:lnTo>
                  <a:pt x="1619262" y="180975"/>
                </a:lnTo>
                <a:lnTo>
                  <a:pt x="1619262" y="171450"/>
                </a:lnTo>
                <a:close/>
              </a:path>
              <a:path w="1619884" h="1381125">
                <a:moveTo>
                  <a:pt x="1619262" y="114300"/>
                </a:moveTo>
                <a:lnTo>
                  <a:pt x="1609737" y="114300"/>
                </a:lnTo>
                <a:lnTo>
                  <a:pt x="1609737" y="123825"/>
                </a:lnTo>
                <a:lnTo>
                  <a:pt x="1619262" y="123825"/>
                </a:lnTo>
                <a:lnTo>
                  <a:pt x="1619262" y="114300"/>
                </a:lnTo>
                <a:close/>
              </a:path>
              <a:path w="1619884" h="1381125">
                <a:moveTo>
                  <a:pt x="1619262" y="57150"/>
                </a:moveTo>
                <a:lnTo>
                  <a:pt x="1609737" y="57150"/>
                </a:lnTo>
                <a:lnTo>
                  <a:pt x="1609737" y="66675"/>
                </a:lnTo>
                <a:lnTo>
                  <a:pt x="1619262" y="66675"/>
                </a:lnTo>
                <a:lnTo>
                  <a:pt x="1619262" y="57150"/>
                </a:lnTo>
                <a:close/>
              </a:path>
              <a:path w="1619884" h="1381125">
                <a:moveTo>
                  <a:pt x="1619262" y="0"/>
                </a:moveTo>
                <a:lnTo>
                  <a:pt x="1609737" y="0"/>
                </a:lnTo>
                <a:lnTo>
                  <a:pt x="1609737" y="9525"/>
                </a:lnTo>
                <a:lnTo>
                  <a:pt x="1619262" y="9525"/>
                </a:lnTo>
                <a:lnTo>
                  <a:pt x="1619262" y="0"/>
                </a:lnTo>
                <a:close/>
              </a:path>
            </a:pathLst>
          </a:custGeom>
          <a:solidFill>
            <a:srgbClr val="FFFFFF"/>
          </a:solidFill>
        </p:spPr>
        <p:txBody>
          <a:bodyPr wrap="square" lIns="0" tIns="0" rIns="0" bIns="0" rtlCol="0"/>
          <a:lstStyle/>
          <a:p>
            <a:endParaRPr/>
          </a:p>
        </p:txBody>
      </p:sp>
      <p:sp>
        <p:nvSpPr>
          <p:cNvPr id="70" name="object 70"/>
          <p:cNvSpPr txBox="1"/>
          <p:nvPr/>
        </p:nvSpPr>
        <p:spPr>
          <a:xfrm>
            <a:off x="12029437" y="4359275"/>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2</a:t>
            </a:r>
            <a:endParaRPr sz="900">
              <a:latin typeface="Segoe UI"/>
              <a:cs typeface="Segoe UI"/>
            </a:endParaRPr>
          </a:p>
        </p:txBody>
      </p:sp>
      <p:sp>
        <p:nvSpPr>
          <p:cNvPr id="71" name="object 71"/>
          <p:cNvSpPr txBox="1"/>
          <p:nvPr/>
        </p:nvSpPr>
        <p:spPr>
          <a:xfrm>
            <a:off x="10368657" y="4344019"/>
            <a:ext cx="179705" cy="330835"/>
          </a:xfrm>
          <a:prstGeom prst="rect">
            <a:avLst/>
          </a:prstGeom>
        </p:spPr>
        <p:txBody>
          <a:bodyPr vert="horz" wrap="square" lIns="0" tIns="27940" rIns="0" bIns="0" rtlCol="0">
            <a:spAutoFit/>
          </a:bodyPr>
          <a:lstStyle/>
          <a:p>
            <a:pPr marL="63500">
              <a:lnSpc>
                <a:spcPct val="100000"/>
              </a:lnSpc>
              <a:spcBef>
                <a:spcPts val="220"/>
              </a:spcBef>
            </a:pPr>
            <a:r>
              <a:rPr sz="900" spc="-50" dirty="0">
                <a:solidFill>
                  <a:srgbClr val="FFFFFF"/>
                </a:solidFill>
                <a:latin typeface="Segoe UI"/>
                <a:cs typeface="Segoe UI"/>
              </a:rPr>
              <a:t>1</a:t>
            </a:r>
            <a:endParaRPr sz="900">
              <a:latin typeface="Segoe UI"/>
              <a:cs typeface="Segoe UI"/>
            </a:endParaRPr>
          </a:p>
          <a:p>
            <a:pPr marL="12700">
              <a:lnSpc>
                <a:spcPct val="100000"/>
              </a:lnSpc>
              <a:spcBef>
                <a:spcPts val="120"/>
              </a:spcBef>
            </a:pPr>
            <a:r>
              <a:rPr sz="900" spc="-70" dirty="0">
                <a:solidFill>
                  <a:srgbClr val="FFFFFF"/>
                </a:solidFill>
                <a:latin typeface="Trebuchet MS"/>
                <a:cs typeface="Trebuchet MS"/>
              </a:rPr>
              <a:t>Qtd</a:t>
            </a:r>
            <a:endParaRPr sz="900">
              <a:latin typeface="Trebuchet MS"/>
              <a:cs typeface="Trebuchet MS"/>
            </a:endParaRPr>
          </a:p>
        </p:txBody>
      </p:sp>
      <p:sp>
        <p:nvSpPr>
          <p:cNvPr id="72" name="object 72"/>
          <p:cNvSpPr txBox="1"/>
          <p:nvPr/>
        </p:nvSpPr>
        <p:spPr>
          <a:xfrm>
            <a:off x="7712242" y="2927924"/>
            <a:ext cx="1063625" cy="670560"/>
          </a:xfrm>
          <a:prstGeom prst="rect">
            <a:avLst/>
          </a:prstGeom>
        </p:spPr>
        <p:txBody>
          <a:bodyPr vert="horz" wrap="square" lIns="0" tIns="12700" rIns="0" bIns="0" rtlCol="0">
            <a:spAutoFit/>
          </a:bodyPr>
          <a:lstStyle/>
          <a:p>
            <a:pPr marL="554355" marR="5080" indent="-45720" algn="r">
              <a:lnSpc>
                <a:spcPct val="156800"/>
              </a:lnSpc>
              <a:spcBef>
                <a:spcPts val="100"/>
              </a:spcBef>
            </a:pPr>
            <a:r>
              <a:rPr sz="900" dirty="0">
                <a:solidFill>
                  <a:srgbClr val="FFFFFF"/>
                </a:solidFill>
                <a:latin typeface="Segoe UI"/>
                <a:cs typeface="Segoe UI"/>
              </a:rPr>
              <a:t>Espaço </a:t>
            </a:r>
            <a:r>
              <a:rPr sz="900" spc="-25" dirty="0">
                <a:solidFill>
                  <a:srgbClr val="FFFFFF"/>
                </a:solidFill>
                <a:latin typeface="Segoe UI"/>
                <a:cs typeface="Segoe UI"/>
              </a:rPr>
              <a:t>Pet </a:t>
            </a:r>
            <a:r>
              <a:rPr sz="900" spc="-10" dirty="0">
                <a:solidFill>
                  <a:srgbClr val="FFFFFF"/>
                </a:solidFill>
                <a:latin typeface="Segoe UI"/>
                <a:cs typeface="Segoe UI"/>
              </a:rPr>
              <a:t>Academia</a:t>
            </a:r>
            <a:endParaRPr sz="900">
              <a:latin typeface="Segoe UI"/>
              <a:cs typeface="Segoe UI"/>
            </a:endParaRPr>
          </a:p>
          <a:p>
            <a:pPr marR="5080" algn="r">
              <a:lnSpc>
                <a:spcPct val="100000"/>
              </a:lnSpc>
              <a:spcBef>
                <a:spcPts val="610"/>
              </a:spcBef>
            </a:pPr>
            <a:r>
              <a:rPr sz="900" dirty="0">
                <a:solidFill>
                  <a:srgbClr val="FFFFFF"/>
                </a:solidFill>
                <a:latin typeface="Segoe UI"/>
                <a:cs typeface="Segoe UI"/>
              </a:rPr>
              <a:t>Acesso</a:t>
            </a:r>
            <a:r>
              <a:rPr sz="900" spc="-20" dirty="0">
                <a:solidFill>
                  <a:srgbClr val="FFFFFF"/>
                </a:solidFill>
                <a:latin typeface="Segoe UI"/>
                <a:cs typeface="Segoe UI"/>
              </a:rPr>
              <a:t> </a:t>
            </a:r>
            <a:r>
              <a:rPr sz="900" dirty="0">
                <a:solidFill>
                  <a:srgbClr val="FFFFFF"/>
                </a:solidFill>
                <a:latin typeface="Segoe UI"/>
                <a:cs typeface="Segoe UI"/>
              </a:rPr>
              <a:t>a</a:t>
            </a:r>
            <a:r>
              <a:rPr sz="900" spc="-15" dirty="0">
                <a:solidFill>
                  <a:srgbClr val="FFFFFF"/>
                </a:solidFill>
                <a:latin typeface="Segoe UI"/>
                <a:cs typeface="Segoe UI"/>
              </a:rPr>
              <a:t> </a:t>
            </a:r>
            <a:r>
              <a:rPr sz="900" spc="-10" dirty="0">
                <a:solidFill>
                  <a:srgbClr val="FFFFFF"/>
                </a:solidFill>
                <a:latin typeface="Segoe UI"/>
                <a:cs typeface="Segoe UI"/>
              </a:rPr>
              <a:t>Comércio…</a:t>
            </a:r>
            <a:endParaRPr sz="900">
              <a:latin typeface="Segoe UI"/>
              <a:cs typeface="Segoe UI"/>
            </a:endParaRPr>
          </a:p>
        </p:txBody>
      </p:sp>
      <p:sp>
        <p:nvSpPr>
          <p:cNvPr id="73" name="object 73"/>
          <p:cNvSpPr txBox="1"/>
          <p:nvPr/>
        </p:nvSpPr>
        <p:spPr>
          <a:xfrm>
            <a:off x="7731435" y="3573033"/>
            <a:ext cx="1044575" cy="670560"/>
          </a:xfrm>
          <a:prstGeom prst="rect">
            <a:avLst/>
          </a:prstGeom>
        </p:spPr>
        <p:txBody>
          <a:bodyPr vert="horz" wrap="square" lIns="0" tIns="12700" rIns="0" bIns="0" rtlCol="0">
            <a:spAutoFit/>
          </a:bodyPr>
          <a:lstStyle/>
          <a:p>
            <a:pPr marL="12700" marR="5080" indent="91440" algn="just">
              <a:lnSpc>
                <a:spcPct val="156800"/>
              </a:lnSpc>
              <a:spcBef>
                <a:spcPts val="100"/>
              </a:spcBef>
            </a:pPr>
            <a:r>
              <a:rPr sz="900" dirty="0">
                <a:solidFill>
                  <a:srgbClr val="FFFFFF"/>
                </a:solidFill>
                <a:latin typeface="Segoe UI"/>
                <a:cs typeface="Segoe UI"/>
              </a:rPr>
              <a:t>Área</a:t>
            </a:r>
            <a:r>
              <a:rPr sz="900" spc="-10" dirty="0">
                <a:solidFill>
                  <a:srgbClr val="FFFFFF"/>
                </a:solidFill>
                <a:latin typeface="Segoe UI"/>
                <a:cs typeface="Segoe UI"/>
              </a:rPr>
              <a:t> </a:t>
            </a:r>
            <a:r>
              <a:rPr sz="900" dirty="0">
                <a:solidFill>
                  <a:srgbClr val="FFFFFF"/>
                </a:solidFill>
                <a:latin typeface="Segoe UI"/>
                <a:cs typeface="Segoe UI"/>
              </a:rPr>
              <a:t>de</a:t>
            </a:r>
            <a:r>
              <a:rPr sz="900" spc="-10" dirty="0">
                <a:solidFill>
                  <a:srgbClr val="FFFFFF"/>
                </a:solidFill>
                <a:latin typeface="Segoe UI"/>
                <a:cs typeface="Segoe UI"/>
              </a:rPr>
              <a:t> Churrasco </a:t>
            </a:r>
            <a:r>
              <a:rPr sz="900" dirty="0">
                <a:solidFill>
                  <a:srgbClr val="FFFFFF"/>
                </a:solidFill>
                <a:latin typeface="Segoe UI"/>
                <a:cs typeface="Segoe UI"/>
              </a:rPr>
              <a:t>Estacionamento </a:t>
            </a:r>
            <a:r>
              <a:rPr sz="900" spc="-25" dirty="0">
                <a:solidFill>
                  <a:srgbClr val="FFFFFF"/>
                </a:solidFill>
                <a:latin typeface="Segoe UI"/>
                <a:cs typeface="Segoe UI"/>
              </a:rPr>
              <a:t>C… </a:t>
            </a:r>
            <a:r>
              <a:rPr sz="900" dirty="0">
                <a:solidFill>
                  <a:srgbClr val="FFFFFF"/>
                </a:solidFill>
                <a:latin typeface="Segoe UI"/>
                <a:cs typeface="Segoe UI"/>
              </a:rPr>
              <a:t>Lavanderia</a:t>
            </a:r>
            <a:r>
              <a:rPr sz="900" spc="-45" dirty="0">
                <a:solidFill>
                  <a:srgbClr val="FFFFFF"/>
                </a:solidFill>
                <a:latin typeface="Segoe UI"/>
                <a:cs typeface="Segoe UI"/>
              </a:rPr>
              <a:t> </a:t>
            </a:r>
            <a:r>
              <a:rPr sz="900" spc="-10" dirty="0">
                <a:solidFill>
                  <a:srgbClr val="FFFFFF"/>
                </a:solidFill>
                <a:latin typeface="Segoe UI"/>
                <a:cs typeface="Segoe UI"/>
              </a:rPr>
              <a:t>Compa…</a:t>
            </a:r>
            <a:endParaRPr sz="900">
              <a:latin typeface="Segoe UI"/>
              <a:cs typeface="Segoe UI"/>
            </a:endParaRPr>
          </a:p>
        </p:txBody>
      </p:sp>
      <p:grpSp>
        <p:nvGrpSpPr>
          <p:cNvPr id="74" name="object 74"/>
          <p:cNvGrpSpPr/>
          <p:nvPr/>
        </p:nvGrpSpPr>
        <p:grpSpPr>
          <a:xfrm>
            <a:off x="6224015" y="2527300"/>
            <a:ext cx="5972810" cy="1816100"/>
            <a:chOff x="6224015" y="2527300"/>
            <a:chExt cx="5972810" cy="1816100"/>
          </a:xfrm>
        </p:grpSpPr>
        <p:sp>
          <p:nvSpPr>
            <p:cNvPr id="75" name="object 75"/>
            <p:cNvSpPr/>
            <p:nvPr/>
          </p:nvSpPr>
          <p:spPr>
            <a:xfrm>
              <a:off x="8848738" y="3010191"/>
              <a:ext cx="3219450" cy="1228090"/>
            </a:xfrm>
            <a:custGeom>
              <a:avLst/>
              <a:gdLst/>
              <a:ahLst/>
              <a:cxnLst/>
              <a:rect l="l" t="t" r="r" b="b"/>
              <a:pathLst>
                <a:path w="3219450" h="1228089">
                  <a:moveTo>
                    <a:pt x="1609725" y="1075169"/>
                  </a:moveTo>
                  <a:lnTo>
                    <a:pt x="0" y="1075169"/>
                  </a:lnTo>
                  <a:lnTo>
                    <a:pt x="0" y="1227569"/>
                  </a:lnTo>
                  <a:lnTo>
                    <a:pt x="1609725" y="1227569"/>
                  </a:lnTo>
                  <a:lnTo>
                    <a:pt x="1609725" y="1075169"/>
                  </a:lnTo>
                  <a:close/>
                </a:path>
                <a:path w="3219450" h="1228089">
                  <a:moveTo>
                    <a:pt x="1609725" y="860132"/>
                  </a:moveTo>
                  <a:lnTo>
                    <a:pt x="0" y="860132"/>
                  </a:lnTo>
                  <a:lnTo>
                    <a:pt x="0" y="1012532"/>
                  </a:lnTo>
                  <a:lnTo>
                    <a:pt x="1609725" y="1012532"/>
                  </a:lnTo>
                  <a:lnTo>
                    <a:pt x="1609725" y="860132"/>
                  </a:lnTo>
                  <a:close/>
                </a:path>
                <a:path w="3219450" h="1228089">
                  <a:moveTo>
                    <a:pt x="1609725" y="645109"/>
                  </a:moveTo>
                  <a:lnTo>
                    <a:pt x="0" y="645109"/>
                  </a:lnTo>
                  <a:lnTo>
                    <a:pt x="0" y="797509"/>
                  </a:lnTo>
                  <a:lnTo>
                    <a:pt x="1609725" y="797509"/>
                  </a:lnTo>
                  <a:lnTo>
                    <a:pt x="1609725" y="645109"/>
                  </a:lnTo>
                  <a:close/>
                </a:path>
                <a:path w="3219450" h="1228089">
                  <a:moveTo>
                    <a:pt x="1609725" y="430072"/>
                  </a:moveTo>
                  <a:lnTo>
                    <a:pt x="0" y="430072"/>
                  </a:lnTo>
                  <a:lnTo>
                    <a:pt x="0" y="582472"/>
                  </a:lnTo>
                  <a:lnTo>
                    <a:pt x="1609725" y="582472"/>
                  </a:lnTo>
                  <a:lnTo>
                    <a:pt x="1609725" y="430072"/>
                  </a:lnTo>
                  <a:close/>
                </a:path>
                <a:path w="3219450" h="1228089">
                  <a:moveTo>
                    <a:pt x="1609725" y="215036"/>
                  </a:moveTo>
                  <a:lnTo>
                    <a:pt x="0" y="215036"/>
                  </a:lnTo>
                  <a:lnTo>
                    <a:pt x="0" y="367436"/>
                  </a:lnTo>
                  <a:lnTo>
                    <a:pt x="1609725" y="367436"/>
                  </a:lnTo>
                  <a:lnTo>
                    <a:pt x="1609725" y="215036"/>
                  </a:lnTo>
                  <a:close/>
                </a:path>
                <a:path w="3219450" h="1228089">
                  <a:moveTo>
                    <a:pt x="3219450" y="0"/>
                  </a:moveTo>
                  <a:lnTo>
                    <a:pt x="0" y="0"/>
                  </a:lnTo>
                  <a:lnTo>
                    <a:pt x="0" y="152400"/>
                  </a:lnTo>
                  <a:lnTo>
                    <a:pt x="3219450" y="152400"/>
                  </a:lnTo>
                  <a:lnTo>
                    <a:pt x="3219450" y="0"/>
                  </a:lnTo>
                  <a:close/>
                </a:path>
              </a:pathLst>
            </a:custGeom>
            <a:solidFill>
              <a:srgbClr val="15CAB5"/>
            </a:solidFill>
          </p:spPr>
          <p:txBody>
            <a:bodyPr wrap="square" lIns="0" tIns="0" rIns="0" bIns="0" rtlCol="0"/>
            <a:lstStyle/>
            <a:p>
              <a:endParaRPr/>
            </a:p>
          </p:txBody>
        </p:sp>
        <p:sp>
          <p:nvSpPr>
            <p:cNvPr id="76" name="object 76"/>
            <p:cNvSpPr/>
            <p:nvPr/>
          </p:nvSpPr>
          <p:spPr>
            <a:xfrm>
              <a:off x="12115800" y="2924175"/>
              <a:ext cx="76200" cy="1419225"/>
            </a:xfrm>
            <a:custGeom>
              <a:avLst/>
              <a:gdLst/>
              <a:ahLst/>
              <a:cxnLst/>
              <a:rect l="l" t="t" r="r" b="b"/>
              <a:pathLst>
                <a:path w="76200" h="1419225">
                  <a:moveTo>
                    <a:pt x="43152" y="1419225"/>
                  </a:moveTo>
                  <a:lnTo>
                    <a:pt x="33047" y="1419225"/>
                  </a:lnTo>
                  <a:lnTo>
                    <a:pt x="28187" y="1418253"/>
                  </a:lnTo>
                  <a:lnTo>
                    <a:pt x="966" y="1391040"/>
                  </a:lnTo>
                  <a:lnTo>
                    <a:pt x="0" y="1386173"/>
                  </a:lnTo>
                  <a:lnTo>
                    <a:pt x="0" y="33047"/>
                  </a:lnTo>
                  <a:lnTo>
                    <a:pt x="28187" y="966"/>
                  </a:lnTo>
                  <a:lnTo>
                    <a:pt x="33047" y="0"/>
                  </a:lnTo>
                  <a:lnTo>
                    <a:pt x="38100" y="0"/>
                  </a:lnTo>
                  <a:lnTo>
                    <a:pt x="43152" y="0"/>
                  </a:lnTo>
                  <a:lnTo>
                    <a:pt x="75233" y="28187"/>
                  </a:lnTo>
                  <a:lnTo>
                    <a:pt x="76200" y="33047"/>
                  </a:lnTo>
                  <a:lnTo>
                    <a:pt x="76200" y="1386173"/>
                  </a:lnTo>
                  <a:lnTo>
                    <a:pt x="48012" y="1418253"/>
                  </a:lnTo>
                  <a:lnTo>
                    <a:pt x="43152" y="1419225"/>
                  </a:lnTo>
                  <a:close/>
                </a:path>
              </a:pathLst>
            </a:custGeom>
            <a:solidFill>
              <a:srgbClr val="E1E1E1">
                <a:alpha val="50000"/>
              </a:srgbClr>
            </a:solidFill>
          </p:spPr>
          <p:txBody>
            <a:bodyPr wrap="square" lIns="0" tIns="0" rIns="0" bIns="0" rtlCol="0"/>
            <a:lstStyle/>
            <a:p>
              <a:endParaRPr/>
            </a:p>
          </p:txBody>
        </p:sp>
        <p:sp>
          <p:nvSpPr>
            <p:cNvPr id="77" name="object 77"/>
            <p:cNvSpPr/>
            <p:nvPr/>
          </p:nvSpPr>
          <p:spPr>
            <a:xfrm>
              <a:off x="12115800" y="2924175"/>
              <a:ext cx="76200" cy="845819"/>
            </a:xfrm>
            <a:custGeom>
              <a:avLst/>
              <a:gdLst/>
              <a:ahLst/>
              <a:cxnLst/>
              <a:rect l="l" t="t" r="r" b="b"/>
              <a:pathLst>
                <a:path w="76200" h="845820">
                  <a:moveTo>
                    <a:pt x="43152" y="845800"/>
                  </a:moveTo>
                  <a:lnTo>
                    <a:pt x="33047" y="845800"/>
                  </a:lnTo>
                  <a:lnTo>
                    <a:pt x="28187" y="844834"/>
                  </a:lnTo>
                  <a:lnTo>
                    <a:pt x="966" y="817612"/>
                  </a:lnTo>
                  <a:lnTo>
                    <a:pt x="0" y="812753"/>
                  </a:lnTo>
                  <a:lnTo>
                    <a:pt x="0" y="33047"/>
                  </a:lnTo>
                  <a:lnTo>
                    <a:pt x="28187" y="966"/>
                  </a:lnTo>
                  <a:lnTo>
                    <a:pt x="33047" y="0"/>
                  </a:lnTo>
                  <a:lnTo>
                    <a:pt x="38100" y="0"/>
                  </a:lnTo>
                  <a:lnTo>
                    <a:pt x="43152" y="0"/>
                  </a:lnTo>
                  <a:lnTo>
                    <a:pt x="75233" y="28187"/>
                  </a:lnTo>
                  <a:lnTo>
                    <a:pt x="76200" y="33047"/>
                  </a:lnTo>
                  <a:lnTo>
                    <a:pt x="76200" y="812753"/>
                  </a:lnTo>
                  <a:lnTo>
                    <a:pt x="48012" y="844834"/>
                  </a:lnTo>
                  <a:lnTo>
                    <a:pt x="43152" y="845800"/>
                  </a:lnTo>
                  <a:close/>
                </a:path>
              </a:pathLst>
            </a:custGeom>
            <a:solidFill>
              <a:srgbClr val="000000">
                <a:alpha val="23999"/>
              </a:srgbClr>
            </a:solidFill>
          </p:spPr>
          <p:txBody>
            <a:bodyPr wrap="square" lIns="0" tIns="0" rIns="0" bIns="0" rtlCol="0"/>
            <a:lstStyle/>
            <a:p>
              <a:endParaRPr/>
            </a:p>
          </p:txBody>
        </p:sp>
        <p:sp>
          <p:nvSpPr>
            <p:cNvPr id="78" name="object 78"/>
            <p:cNvSpPr/>
            <p:nvPr/>
          </p:nvSpPr>
          <p:spPr>
            <a:xfrm>
              <a:off x="12115800" y="2924175"/>
              <a:ext cx="76200" cy="845819"/>
            </a:xfrm>
            <a:custGeom>
              <a:avLst/>
              <a:gdLst/>
              <a:ahLst/>
              <a:cxnLst/>
              <a:rect l="l" t="t" r="r" b="b"/>
              <a:pathLst>
                <a:path w="76200" h="845820">
                  <a:moveTo>
                    <a:pt x="38100" y="0"/>
                  </a:moveTo>
                  <a:lnTo>
                    <a:pt x="43152" y="0"/>
                  </a:lnTo>
                  <a:lnTo>
                    <a:pt x="48012" y="966"/>
                  </a:lnTo>
                  <a:lnTo>
                    <a:pt x="52680" y="2900"/>
                  </a:lnTo>
                  <a:lnTo>
                    <a:pt x="57348" y="4833"/>
                  </a:lnTo>
                  <a:lnTo>
                    <a:pt x="73299" y="23519"/>
                  </a:lnTo>
                  <a:lnTo>
                    <a:pt x="75233" y="28187"/>
                  </a:lnTo>
                  <a:lnTo>
                    <a:pt x="76200" y="33047"/>
                  </a:lnTo>
                  <a:lnTo>
                    <a:pt x="76200" y="38100"/>
                  </a:lnTo>
                  <a:lnTo>
                    <a:pt x="76200" y="807700"/>
                  </a:lnTo>
                  <a:lnTo>
                    <a:pt x="76200" y="812753"/>
                  </a:lnTo>
                  <a:lnTo>
                    <a:pt x="75233" y="817612"/>
                  </a:lnTo>
                  <a:lnTo>
                    <a:pt x="73299" y="822280"/>
                  </a:lnTo>
                  <a:lnTo>
                    <a:pt x="71366" y="826949"/>
                  </a:lnTo>
                  <a:lnTo>
                    <a:pt x="52680" y="842900"/>
                  </a:lnTo>
                  <a:lnTo>
                    <a:pt x="48012" y="844834"/>
                  </a:lnTo>
                  <a:lnTo>
                    <a:pt x="43152" y="845800"/>
                  </a:lnTo>
                  <a:lnTo>
                    <a:pt x="38100" y="845800"/>
                  </a:lnTo>
                  <a:lnTo>
                    <a:pt x="33047" y="845800"/>
                  </a:lnTo>
                  <a:lnTo>
                    <a:pt x="28187" y="844834"/>
                  </a:lnTo>
                  <a:lnTo>
                    <a:pt x="23519" y="842900"/>
                  </a:lnTo>
                  <a:lnTo>
                    <a:pt x="18851" y="840967"/>
                  </a:lnTo>
                  <a:lnTo>
                    <a:pt x="2900" y="822280"/>
                  </a:lnTo>
                  <a:lnTo>
                    <a:pt x="966" y="817612"/>
                  </a:lnTo>
                  <a:lnTo>
                    <a:pt x="0" y="812753"/>
                  </a:lnTo>
                  <a:lnTo>
                    <a:pt x="0" y="807700"/>
                  </a:lnTo>
                  <a:lnTo>
                    <a:pt x="0" y="38100"/>
                  </a:lnTo>
                  <a:lnTo>
                    <a:pt x="0" y="33047"/>
                  </a:lnTo>
                  <a:lnTo>
                    <a:pt x="966" y="28187"/>
                  </a:lnTo>
                  <a:lnTo>
                    <a:pt x="2900" y="23519"/>
                  </a:lnTo>
                  <a:lnTo>
                    <a:pt x="4833" y="18851"/>
                  </a:lnTo>
                  <a:lnTo>
                    <a:pt x="23519" y="2900"/>
                  </a:lnTo>
                  <a:lnTo>
                    <a:pt x="28187" y="966"/>
                  </a:lnTo>
                  <a:lnTo>
                    <a:pt x="33047" y="0"/>
                  </a:lnTo>
                  <a:lnTo>
                    <a:pt x="38100" y="0"/>
                  </a:lnTo>
                  <a:close/>
                </a:path>
              </a:pathLst>
            </a:custGeom>
            <a:ln w="9524">
              <a:solidFill>
                <a:srgbClr val="FFFFFF"/>
              </a:solidFill>
            </a:ln>
          </p:spPr>
          <p:txBody>
            <a:bodyPr wrap="square" lIns="0" tIns="0" rIns="0" bIns="0" rtlCol="0"/>
            <a:lstStyle/>
            <a:p>
              <a:endParaRPr/>
            </a:p>
          </p:txBody>
        </p:sp>
        <p:sp>
          <p:nvSpPr>
            <p:cNvPr id="79" name="object 79"/>
            <p:cNvSpPr/>
            <p:nvPr/>
          </p:nvSpPr>
          <p:spPr>
            <a:xfrm>
              <a:off x="6224003" y="2527312"/>
              <a:ext cx="1393190" cy="1090930"/>
            </a:xfrm>
            <a:custGeom>
              <a:avLst/>
              <a:gdLst/>
              <a:ahLst/>
              <a:cxnLst/>
              <a:rect l="l" t="t" r="r" b="b"/>
              <a:pathLst>
                <a:path w="1393190" h="1090929">
                  <a:moveTo>
                    <a:pt x="1392936" y="854710"/>
                  </a:moveTo>
                  <a:lnTo>
                    <a:pt x="0" y="854710"/>
                  </a:lnTo>
                  <a:lnTo>
                    <a:pt x="0" y="1090930"/>
                  </a:lnTo>
                  <a:lnTo>
                    <a:pt x="1392936" y="1090930"/>
                  </a:lnTo>
                  <a:lnTo>
                    <a:pt x="1392936" y="854710"/>
                  </a:lnTo>
                  <a:close/>
                </a:path>
                <a:path w="1393190" h="1090929">
                  <a:moveTo>
                    <a:pt x="1392936" y="0"/>
                  </a:moveTo>
                  <a:lnTo>
                    <a:pt x="0" y="0"/>
                  </a:lnTo>
                  <a:lnTo>
                    <a:pt x="0" y="101587"/>
                  </a:lnTo>
                  <a:lnTo>
                    <a:pt x="0" y="854697"/>
                  </a:lnTo>
                  <a:lnTo>
                    <a:pt x="91084" y="854697"/>
                  </a:lnTo>
                  <a:lnTo>
                    <a:pt x="91084" y="101600"/>
                  </a:lnTo>
                  <a:lnTo>
                    <a:pt x="1167409" y="101600"/>
                  </a:lnTo>
                  <a:lnTo>
                    <a:pt x="1167409" y="854087"/>
                  </a:lnTo>
                  <a:lnTo>
                    <a:pt x="1392936" y="854087"/>
                  </a:lnTo>
                  <a:lnTo>
                    <a:pt x="1392936" y="101600"/>
                  </a:lnTo>
                  <a:lnTo>
                    <a:pt x="1392936" y="0"/>
                  </a:lnTo>
                  <a:close/>
                </a:path>
              </a:pathLst>
            </a:custGeom>
            <a:solidFill>
              <a:srgbClr val="121217">
                <a:alpha val="30198"/>
              </a:srgbClr>
            </a:solidFill>
          </p:spPr>
          <p:txBody>
            <a:bodyPr wrap="square" lIns="0" tIns="0" rIns="0" bIns="0" rtlCol="0"/>
            <a:lstStyle/>
            <a:p>
              <a:endParaRPr/>
            </a:p>
          </p:txBody>
        </p:sp>
        <p:sp>
          <p:nvSpPr>
            <p:cNvPr id="80" name="object 80"/>
            <p:cNvSpPr/>
            <p:nvPr/>
          </p:nvSpPr>
          <p:spPr>
            <a:xfrm>
              <a:off x="6315090" y="2619375"/>
              <a:ext cx="1076325" cy="771525"/>
            </a:xfrm>
            <a:custGeom>
              <a:avLst/>
              <a:gdLst/>
              <a:ahLst/>
              <a:cxnLst/>
              <a:rect l="l" t="t" r="r" b="b"/>
              <a:pathLst>
                <a:path w="1076325" h="771525">
                  <a:moveTo>
                    <a:pt x="1076325" y="771525"/>
                  </a:moveTo>
                  <a:lnTo>
                    <a:pt x="0" y="771525"/>
                  </a:lnTo>
                  <a:lnTo>
                    <a:pt x="0" y="0"/>
                  </a:lnTo>
                  <a:lnTo>
                    <a:pt x="1076325" y="0"/>
                  </a:lnTo>
                  <a:lnTo>
                    <a:pt x="1076325" y="771525"/>
                  </a:lnTo>
                  <a:close/>
                </a:path>
              </a:pathLst>
            </a:custGeom>
            <a:solidFill>
              <a:srgbClr val="323346"/>
            </a:solidFill>
          </p:spPr>
          <p:txBody>
            <a:bodyPr wrap="square" lIns="0" tIns="0" rIns="0" bIns="0" rtlCol="0"/>
            <a:lstStyle/>
            <a:p>
              <a:endParaRPr/>
            </a:p>
          </p:txBody>
        </p:sp>
      </p:grpSp>
      <p:sp>
        <p:nvSpPr>
          <p:cNvPr id="81" name="object 81"/>
          <p:cNvSpPr txBox="1"/>
          <p:nvPr/>
        </p:nvSpPr>
        <p:spPr>
          <a:xfrm>
            <a:off x="6388607" y="2645410"/>
            <a:ext cx="1003300" cy="736600"/>
          </a:xfrm>
          <a:prstGeom prst="rect">
            <a:avLst/>
          </a:prstGeom>
          <a:solidFill>
            <a:srgbClr val="323346"/>
          </a:solidFill>
        </p:spPr>
        <p:txBody>
          <a:bodyPr vert="horz" wrap="square" lIns="0" tIns="34290" rIns="0" bIns="0" rtlCol="0">
            <a:spAutoFit/>
          </a:bodyPr>
          <a:lstStyle/>
          <a:p>
            <a:pPr marL="100330">
              <a:lnSpc>
                <a:spcPts val="715"/>
              </a:lnSpc>
              <a:spcBef>
                <a:spcPts val="270"/>
              </a:spcBef>
            </a:pPr>
            <a:r>
              <a:rPr sz="800" spc="-20" dirty="0">
                <a:solidFill>
                  <a:srgbClr val="FFFFFF"/>
                </a:solidFill>
                <a:latin typeface="Segoe UI"/>
                <a:cs typeface="Segoe UI"/>
              </a:rPr>
              <a:t>Tamanho</a:t>
            </a:r>
            <a:r>
              <a:rPr sz="800" dirty="0">
                <a:solidFill>
                  <a:srgbClr val="FFFFFF"/>
                </a:solidFill>
                <a:latin typeface="Segoe UI"/>
                <a:cs typeface="Segoe UI"/>
              </a:rPr>
              <a:t> em</a:t>
            </a:r>
            <a:r>
              <a:rPr sz="800" spc="5" dirty="0">
                <a:solidFill>
                  <a:srgbClr val="FFFFFF"/>
                </a:solidFill>
                <a:latin typeface="Segoe UI"/>
                <a:cs typeface="Segoe UI"/>
              </a:rPr>
              <a:t> </a:t>
            </a:r>
            <a:r>
              <a:rPr sz="800" spc="-25" dirty="0">
                <a:solidFill>
                  <a:srgbClr val="FFFFFF"/>
                </a:solidFill>
                <a:latin typeface="Segoe UI"/>
                <a:cs typeface="Segoe UI"/>
              </a:rPr>
              <a:t>m²</a:t>
            </a:r>
            <a:endParaRPr sz="800">
              <a:latin typeface="Segoe UI"/>
              <a:cs typeface="Segoe UI"/>
            </a:endParaRPr>
          </a:p>
          <a:p>
            <a:pPr marL="127635">
              <a:lnSpc>
                <a:spcPts val="3954"/>
              </a:lnSpc>
            </a:pPr>
            <a:r>
              <a:rPr sz="3500" spc="-25" dirty="0">
                <a:solidFill>
                  <a:srgbClr val="FFFFFF"/>
                </a:solidFill>
                <a:latin typeface="Trebuchet MS"/>
                <a:cs typeface="Trebuchet MS"/>
              </a:rPr>
              <a:t>905</a:t>
            </a:r>
            <a:endParaRPr sz="3500">
              <a:latin typeface="Trebuchet MS"/>
              <a:cs typeface="Trebuchet MS"/>
            </a:endParaRPr>
          </a:p>
        </p:txBody>
      </p:sp>
      <p:grpSp>
        <p:nvGrpSpPr>
          <p:cNvPr id="82" name="object 82"/>
          <p:cNvGrpSpPr/>
          <p:nvPr/>
        </p:nvGrpSpPr>
        <p:grpSpPr>
          <a:xfrm>
            <a:off x="4632959" y="2517139"/>
            <a:ext cx="1755775" cy="1101090"/>
            <a:chOff x="4632959" y="2517139"/>
            <a:chExt cx="1755775" cy="1101090"/>
          </a:xfrm>
        </p:grpSpPr>
        <p:sp>
          <p:nvSpPr>
            <p:cNvPr id="83" name="object 83"/>
            <p:cNvSpPr/>
            <p:nvPr/>
          </p:nvSpPr>
          <p:spPr>
            <a:xfrm>
              <a:off x="4632947" y="2517152"/>
              <a:ext cx="1755775" cy="1101090"/>
            </a:xfrm>
            <a:custGeom>
              <a:avLst/>
              <a:gdLst/>
              <a:ahLst/>
              <a:cxnLst/>
              <a:rect l="l" t="t" r="r" b="b"/>
              <a:pathLst>
                <a:path w="1755775" h="1101089">
                  <a:moveTo>
                    <a:pt x="1755648" y="864870"/>
                  </a:moveTo>
                  <a:lnTo>
                    <a:pt x="0" y="864870"/>
                  </a:lnTo>
                  <a:lnTo>
                    <a:pt x="0" y="1101090"/>
                  </a:lnTo>
                  <a:lnTo>
                    <a:pt x="1755648" y="1101090"/>
                  </a:lnTo>
                  <a:lnTo>
                    <a:pt x="1755648" y="864870"/>
                  </a:lnTo>
                  <a:close/>
                </a:path>
                <a:path w="1755775" h="1101089">
                  <a:moveTo>
                    <a:pt x="1755648" y="102222"/>
                  </a:moveTo>
                  <a:lnTo>
                    <a:pt x="1529727" y="102222"/>
                  </a:lnTo>
                  <a:lnTo>
                    <a:pt x="1529727" y="864247"/>
                  </a:lnTo>
                  <a:lnTo>
                    <a:pt x="1755648" y="864247"/>
                  </a:lnTo>
                  <a:lnTo>
                    <a:pt x="1755648" y="102222"/>
                  </a:lnTo>
                  <a:close/>
                </a:path>
                <a:path w="1755775" h="1101089">
                  <a:moveTo>
                    <a:pt x="1755648" y="0"/>
                  </a:moveTo>
                  <a:lnTo>
                    <a:pt x="0" y="0"/>
                  </a:lnTo>
                  <a:lnTo>
                    <a:pt x="0" y="101600"/>
                  </a:lnTo>
                  <a:lnTo>
                    <a:pt x="0" y="864857"/>
                  </a:lnTo>
                  <a:lnTo>
                    <a:pt x="91452" y="864857"/>
                  </a:lnTo>
                  <a:lnTo>
                    <a:pt x="91452" y="101600"/>
                  </a:lnTo>
                  <a:lnTo>
                    <a:pt x="1755648" y="101600"/>
                  </a:lnTo>
                  <a:lnTo>
                    <a:pt x="1755648" y="0"/>
                  </a:lnTo>
                  <a:close/>
                </a:path>
              </a:pathLst>
            </a:custGeom>
            <a:solidFill>
              <a:srgbClr val="121217">
                <a:alpha val="30198"/>
              </a:srgbClr>
            </a:solidFill>
          </p:spPr>
          <p:txBody>
            <a:bodyPr wrap="square" lIns="0" tIns="0" rIns="0" bIns="0" rtlCol="0"/>
            <a:lstStyle/>
            <a:p>
              <a:endParaRPr/>
            </a:p>
          </p:txBody>
        </p:sp>
        <p:sp>
          <p:nvSpPr>
            <p:cNvPr id="84" name="object 84"/>
            <p:cNvSpPr/>
            <p:nvPr/>
          </p:nvSpPr>
          <p:spPr>
            <a:xfrm>
              <a:off x="4724399" y="2609849"/>
              <a:ext cx="1438275" cy="781050"/>
            </a:xfrm>
            <a:custGeom>
              <a:avLst/>
              <a:gdLst/>
              <a:ahLst/>
              <a:cxnLst/>
              <a:rect l="l" t="t" r="r" b="b"/>
              <a:pathLst>
                <a:path w="1438275" h="781050">
                  <a:moveTo>
                    <a:pt x="1438275" y="781050"/>
                  </a:moveTo>
                  <a:lnTo>
                    <a:pt x="0" y="781050"/>
                  </a:lnTo>
                  <a:lnTo>
                    <a:pt x="0" y="0"/>
                  </a:lnTo>
                  <a:lnTo>
                    <a:pt x="1438275" y="0"/>
                  </a:lnTo>
                  <a:lnTo>
                    <a:pt x="1438275" y="781050"/>
                  </a:lnTo>
                  <a:close/>
                </a:path>
              </a:pathLst>
            </a:custGeom>
            <a:solidFill>
              <a:srgbClr val="323346"/>
            </a:solidFill>
          </p:spPr>
          <p:txBody>
            <a:bodyPr wrap="square" lIns="0" tIns="0" rIns="0" bIns="0" rtlCol="0"/>
            <a:lstStyle/>
            <a:p>
              <a:endParaRPr/>
            </a:p>
          </p:txBody>
        </p:sp>
      </p:grpSp>
      <p:sp>
        <p:nvSpPr>
          <p:cNvPr id="85" name="object 85"/>
          <p:cNvSpPr txBox="1"/>
          <p:nvPr/>
        </p:nvSpPr>
        <p:spPr>
          <a:xfrm>
            <a:off x="4818888" y="2645410"/>
            <a:ext cx="1346200" cy="736600"/>
          </a:xfrm>
          <a:prstGeom prst="rect">
            <a:avLst/>
          </a:prstGeom>
          <a:solidFill>
            <a:srgbClr val="323346"/>
          </a:solidFill>
        </p:spPr>
        <p:txBody>
          <a:bodyPr vert="horz" wrap="square" lIns="0" tIns="189865" rIns="0" bIns="0" rtlCol="0">
            <a:spAutoFit/>
          </a:bodyPr>
          <a:lstStyle/>
          <a:p>
            <a:pPr marL="377190">
              <a:lnSpc>
                <a:spcPct val="100000"/>
              </a:lnSpc>
              <a:spcBef>
                <a:spcPts val="1495"/>
              </a:spcBef>
            </a:pPr>
            <a:r>
              <a:rPr sz="2000" spc="-20" dirty="0">
                <a:solidFill>
                  <a:srgbClr val="FFFFFF"/>
                </a:solidFill>
                <a:latin typeface="Trebuchet MS"/>
                <a:cs typeface="Trebuchet MS"/>
              </a:rPr>
              <a:t>Casa</a:t>
            </a:r>
            <a:endParaRPr sz="2000">
              <a:latin typeface="Trebuchet MS"/>
              <a:cs typeface="Trebuchet MS"/>
            </a:endParaRPr>
          </a:p>
        </p:txBody>
      </p:sp>
      <p:grpSp>
        <p:nvGrpSpPr>
          <p:cNvPr id="86" name="object 86"/>
          <p:cNvGrpSpPr/>
          <p:nvPr/>
        </p:nvGrpSpPr>
        <p:grpSpPr>
          <a:xfrm>
            <a:off x="3392423" y="5717540"/>
            <a:ext cx="4224655" cy="1369060"/>
            <a:chOff x="3392423" y="5717540"/>
            <a:chExt cx="4224655" cy="1369060"/>
          </a:xfrm>
        </p:grpSpPr>
        <p:sp>
          <p:nvSpPr>
            <p:cNvPr id="87" name="object 87"/>
            <p:cNvSpPr/>
            <p:nvPr/>
          </p:nvSpPr>
          <p:spPr>
            <a:xfrm>
              <a:off x="3392411" y="5717552"/>
              <a:ext cx="4224655" cy="1369060"/>
            </a:xfrm>
            <a:custGeom>
              <a:avLst/>
              <a:gdLst/>
              <a:ahLst/>
              <a:cxnLst/>
              <a:rect l="l" t="t" r="r" b="b"/>
              <a:pathLst>
                <a:path w="4224655" h="1369059">
                  <a:moveTo>
                    <a:pt x="4170438" y="0"/>
                  </a:moveTo>
                  <a:lnTo>
                    <a:pt x="0" y="0"/>
                  </a:lnTo>
                  <a:lnTo>
                    <a:pt x="0" y="102870"/>
                  </a:lnTo>
                  <a:lnTo>
                    <a:pt x="0" y="1216647"/>
                  </a:lnTo>
                  <a:lnTo>
                    <a:pt x="93738" y="1216647"/>
                  </a:lnTo>
                  <a:lnTo>
                    <a:pt x="93738" y="102870"/>
                  </a:lnTo>
                  <a:lnTo>
                    <a:pt x="3998988" y="102870"/>
                  </a:lnTo>
                  <a:lnTo>
                    <a:pt x="3998988" y="1216647"/>
                  </a:lnTo>
                  <a:lnTo>
                    <a:pt x="4170438" y="1216647"/>
                  </a:lnTo>
                  <a:lnTo>
                    <a:pt x="4170438" y="102870"/>
                  </a:lnTo>
                  <a:lnTo>
                    <a:pt x="4170438" y="102247"/>
                  </a:lnTo>
                  <a:lnTo>
                    <a:pt x="4170438" y="0"/>
                  </a:lnTo>
                  <a:close/>
                </a:path>
                <a:path w="4224655" h="1369059">
                  <a:moveTo>
                    <a:pt x="4224528" y="1216660"/>
                  </a:moveTo>
                  <a:lnTo>
                    <a:pt x="0" y="1216660"/>
                  </a:lnTo>
                  <a:lnTo>
                    <a:pt x="0" y="1369060"/>
                  </a:lnTo>
                  <a:lnTo>
                    <a:pt x="4224528" y="1369060"/>
                  </a:lnTo>
                  <a:lnTo>
                    <a:pt x="4224528" y="1216660"/>
                  </a:lnTo>
                  <a:close/>
                </a:path>
              </a:pathLst>
            </a:custGeom>
            <a:solidFill>
              <a:srgbClr val="121217">
                <a:alpha val="30198"/>
              </a:srgbClr>
            </a:solidFill>
          </p:spPr>
          <p:txBody>
            <a:bodyPr wrap="square" lIns="0" tIns="0" rIns="0" bIns="0" rtlCol="0"/>
            <a:lstStyle/>
            <a:p>
              <a:endParaRPr/>
            </a:p>
          </p:txBody>
        </p:sp>
        <p:sp>
          <p:nvSpPr>
            <p:cNvPr id="88" name="object 88"/>
            <p:cNvSpPr/>
            <p:nvPr/>
          </p:nvSpPr>
          <p:spPr>
            <a:xfrm>
              <a:off x="3486150" y="5810250"/>
              <a:ext cx="3905250" cy="1133475"/>
            </a:xfrm>
            <a:custGeom>
              <a:avLst/>
              <a:gdLst/>
              <a:ahLst/>
              <a:cxnLst/>
              <a:rect l="l" t="t" r="r" b="b"/>
              <a:pathLst>
                <a:path w="3905250" h="1133475">
                  <a:moveTo>
                    <a:pt x="3905250" y="1133475"/>
                  </a:moveTo>
                  <a:lnTo>
                    <a:pt x="0" y="1133475"/>
                  </a:lnTo>
                  <a:lnTo>
                    <a:pt x="0" y="0"/>
                  </a:lnTo>
                  <a:lnTo>
                    <a:pt x="3905250" y="0"/>
                  </a:lnTo>
                  <a:lnTo>
                    <a:pt x="3905250" y="1133475"/>
                  </a:lnTo>
                  <a:close/>
                </a:path>
              </a:pathLst>
            </a:custGeom>
            <a:solidFill>
              <a:srgbClr val="323346"/>
            </a:solidFill>
          </p:spPr>
          <p:txBody>
            <a:bodyPr wrap="square" lIns="0" tIns="0" rIns="0" bIns="0" rtlCol="0"/>
            <a:lstStyle/>
            <a:p>
              <a:endParaRPr/>
            </a:p>
          </p:txBody>
        </p:sp>
        <p:sp>
          <p:nvSpPr>
            <p:cNvPr id="89" name="object 89"/>
            <p:cNvSpPr/>
            <p:nvPr/>
          </p:nvSpPr>
          <p:spPr>
            <a:xfrm>
              <a:off x="3533790" y="6565446"/>
              <a:ext cx="1838960" cy="45720"/>
            </a:xfrm>
            <a:custGeom>
              <a:avLst/>
              <a:gdLst/>
              <a:ahLst/>
              <a:cxnLst/>
              <a:rect l="l" t="t" r="r" b="b"/>
              <a:pathLst>
                <a:path w="1838960" h="45720">
                  <a:moveTo>
                    <a:pt x="1838496" y="45719"/>
                  </a:moveTo>
                  <a:lnTo>
                    <a:pt x="0" y="45719"/>
                  </a:lnTo>
                  <a:lnTo>
                    <a:pt x="0" y="0"/>
                  </a:lnTo>
                  <a:lnTo>
                    <a:pt x="1838496" y="0"/>
                  </a:lnTo>
                  <a:lnTo>
                    <a:pt x="1838496" y="45719"/>
                  </a:lnTo>
                  <a:close/>
                </a:path>
              </a:pathLst>
            </a:custGeom>
            <a:solidFill>
              <a:srgbClr val="F5B43C"/>
            </a:solidFill>
          </p:spPr>
          <p:txBody>
            <a:bodyPr wrap="square" lIns="0" tIns="0" rIns="0" bIns="0" rtlCol="0"/>
            <a:lstStyle/>
            <a:p>
              <a:endParaRPr/>
            </a:p>
          </p:txBody>
        </p:sp>
        <p:sp>
          <p:nvSpPr>
            <p:cNvPr id="90" name="object 90"/>
            <p:cNvSpPr/>
            <p:nvPr/>
          </p:nvSpPr>
          <p:spPr>
            <a:xfrm>
              <a:off x="3533790" y="6611166"/>
              <a:ext cx="3677285" cy="45720"/>
            </a:xfrm>
            <a:custGeom>
              <a:avLst/>
              <a:gdLst/>
              <a:ahLst/>
              <a:cxnLst/>
              <a:rect l="l" t="t" r="r" b="b"/>
              <a:pathLst>
                <a:path w="3677284" h="45720">
                  <a:moveTo>
                    <a:pt x="3676992" y="45720"/>
                  </a:moveTo>
                  <a:lnTo>
                    <a:pt x="0" y="45720"/>
                  </a:lnTo>
                  <a:lnTo>
                    <a:pt x="0" y="0"/>
                  </a:lnTo>
                  <a:lnTo>
                    <a:pt x="3676992" y="0"/>
                  </a:lnTo>
                  <a:lnTo>
                    <a:pt x="3676992" y="45720"/>
                  </a:lnTo>
                  <a:close/>
                </a:path>
              </a:pathLst>
            </a:custGeom>
            <a:solidFill>
              <a:srgbClr val="15CAB5"/>
            </a:solidFill>
          </p:spPr>
          <p:txBody>
            <a:bodyPr wrap="square" lIns="0" tIns="0" rIns="0" bIns="0" rtlCol="0"/>
            <a:lstStyle/>
            <a:p>
              <a:endParaRPr/>
            </a:p>
          </p:txBody>
        </p:sp>
        <p:sp>
          <p:nvSpPr>
            <p:cNvPr id="91" name="object 91"/>
            <p:cNvSpPr/>
            <p:nvPr/>
          </p:nvSpPr>
          <p:spPr>
            <a:xfrm>
              <a:off x="3533790" y="6656886"/>
              <a:ext cx="919480" cy="45720"/>
            </a:xfrm>
            <a:custGeom>
              <a:avLst/>
              <a:gdLst/>
              <a:ahLst/>
              <a:cxnLst/>
              <a:rect l="l" t="t" r="r" b="b"/>
              <a:pathLst>
                <a:path w="919479" h="45720">
                  <a:moveTo>
                    <a:pt x="919249" y="45720"/>
                  </a:moveTo>
                  <a:lnTo>
                    <a:pt x="0" y="45720"/>
                  </a:lnTo>
                  <a:lnTo>
                    <a:pt x="0" y="0"/>
                  </a:lnTo>
                  <a:lnTo>
                    <a:pt x="919249" y="0"/>
                  </a:lnTo>
                  <a:lnTo>
                    <a:pt x="919249" y="45720"/>
                  </a:lnTo>
                  <a:close/>
                </a:path>
              </a:pathLst>
            </a:custGeom>
            <a:solidFill>
              <a:srgbClr val="696BB4"/>
            </a:solidFill>
          </p:spPr>
          <p:txBody>
            <a:bodyPr wrap="square" lIns="0" tIns="0" rIns="0" bIns="0" rtlCol="0"/>
            <a:lstStyle/>
            <a:p>
              <a:endParaRPr/>
            </a:p>
          </p:txBody>
        </p:sp>
      </p:grpSp>
      <p:sp>
        <p:nvSpPr>
          <p:cNvPr id="92" name="object 92"/>
          <p:cNvSpPr txBox="1"/>
          <p:nvPr/>
        </p:nvSpPr>
        <p:spPr>
          <a:xfrm>
            <a:off x="5435760" y="6514652"/>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4</a:t>
            </a:r>
            <a:endParaRPr sz="900">
              <a:latin typeface="Segoe UI"/>
              <a:cs typeface="Segoe UI"/>
            </a:endParaRPr>
          </a:p>
        </p:txBody>
      </p:sp>
      <p:sp>
        <p:nvSpPr>
          <p:cNvPr id="93" name="object 93"/>
          <p:cNvSpPr txBox="1"/>
          <p:nvPr/>
        </p:nvSpPr>
        <p:spPr>
          <a:xfrm>
            <a:off x="7269467" y="6560373"/>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8</a:t>
            </a:r>
            <a:endParaRPr sz="900">
              <a:latin typeface="Segoe UI"/>
              <a:cs typeface="Segoe UI"/>
            </a:endParaRPr>
          </a:p>
        </p:txBody>
      </p:sp>
      <p:sp>
        <p:nvSpPr>
          <p:cNvPr id="94" name="object 94"/>
          <p:cNvSpPr txBox="1"/>
          <p:nvPr/>
        </p:nvSpPr>
        <p:spPr>
          <a:xfrm>
            <a:off x="4516513" y="6606092"/>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2</a:t>
            </a:r>
            <a:endParaRPr sz="900">
              <a:latin typeface="Segoe UI"/>
              <a:cs typeface="Segoe UI"/>
            </a:endParaRPr>
          </a:p>
        </p:txBody>
      </p:sp>
      <p:grpSp>
        <p:nvGrpSpPr>
          <p:cNvPr id="95" name="object 95"/>
          <p:cNvGrpSpPr/>
          <p:nvPr/>
        </p:nvGrpSpPr>
        <p:grpSpPr>
          <a:xfrm>
            <a:off x="3541395" y="6129909"/>
            <a:ext cx="1314450" cy="95250"/>
            <a:chOff x="3541395" y="6129909"/>
            <a:chExt cx="1314450" cy="95250"/>
          </a:xfrm>
        </p:grpSpPr>
        <p:pic>
          <p:nvPicPr>
            <p:cNvPr id="96" name="object 96"/>
            <p:cNvPicPr/>
            <p:nvPr/>
          </p:nvPicPr>
          <p:blipFill>
            <a:blip r:embed="rId3" cstate="print"/>
            <a:stretch>
              <a:fillRect/>
            </a:stretch>
          </p:blipFill>
          <p:spPr>
            <a:xfrm>
              <a:off x="3541395" y="6129909"/>
              <a:ext cx="95250" cy="95250"/>
            </a:xfrm>
            <a:prstGeom prst="rect">
              <a:avLst/>
            </a:prstGeom>
          </p:spPr>
        </p:pic>
        <p:pic>
          <p:nvPicPr>
            <p:cNvPr id="97" name="object 97"/>
            <p:cNvPicPr/>
            <p:nvPr/>
          </p:nvPicPr>
          <p:blipFill>
            <a:blip r:embed="rId4" cstate="print"/>
            <a:stretch>
              <a:fillRect/>
            </a:stretch>
          </p:blipFill>
          <p:spPr>
            <a:xfrm>
              <a:off x="4760595" y="6129909"/>
              <a:ext cx="95250" cy="95250"/>
            </a:xfrm>
            <a:prstGeom prst="rect">
              <a:avLst/>
            </a:prstGeom>
          </p:spPr>
        </p:pic>
      </p:grpSp>
      <p:sp>
        <p:nvSpPr>
          <p:cNvPr id="98" name="object 98"/>
          <p:cNvSpPr txBox="1"/>
          <p:nvPr/>
        </p:nvSpPr>
        <p:spPr>
          <a:xfrm>
            <a:off x="3521075" y="5772213"/>
            <a:ext cx="2522855" cy="483234"/>
          </a:xfrm>
          <a:prstGeom prst="rect">
            <a:avLst/>
          </a:prstGeom>
        </p:spPr>
        <p:txBody>
          <a:bodyPr vert="horz" wrap="square" lIns="0" tIns="12700" rIns="0" bIns="0" rtlCol="0">
            <a:spAutoFit/>
          </a:bodyPr>
          <a:lstStyle/>
          <a:p>
            <a:pPr algn="ctr">
              <a:lnSpc>
                <a:spcPct val="100000"/>
              </a:lnSpc>
              <a:spcBef>
                <a:spcPts val="100"/>
              </a:spcBef>
            </a:pPr>
            <a:r>
              <a:rPr sz="1400" spc="-140" dirty="0">
                <a:solidFill>
                  <a:srgbClr val="FFFFFF"/>
                </a:solidFill>
                <a:latin typeface="Trebuchet MS"/>
                <a:cs typeface="Trebuchet MS"/>
              </a:rPr>
              <a:t>Qtd</a:t>
            </a:r>
            <a:r>
              <a:rPr sz="1400" spc="-80" dirty="0">
                <a:solidFill>
                  <a:srgbClr val="FFFFFF"/>
                </a:solidFill>
                <a:latin typeface="Trebuchet MS"/>
                <a:cs typeface="Trebuchet MS"/>
              </a:rPr>
              <a:t> </a:t>
            </a:r>
            <a:r>
              <a:rPr sz="1400" spc="-95" dirty="0">
                <a:solidFill>
                  <a:srgbClr val="FFFFFF"/>
                </a:solidFill>
                <a:latin typeface="Trebuchet MS"/>
                <a:cs typeface="Trebuchet MS"/>
              </a:rPr>
              <a:t>de</a:t>
            </a:r>
            <a:r>
              <a:rPr sz="1400" spc="-75" dirty="0">
                <a:solidFill>
                  <a:srgbClr val="FFFFFF"/>
                </a:solidFill>
                <a:latin typeface="Trebuchet MS"/>
                <a:cs typeface="Trebuchet MS"/>
              </a:rPr>
              <a:t> </a:t>
            </a:r>
            <a:r>
              <a:rPr sz="1400" spc="-125" dirty="0">
                <a:solidFill>
                  <a:srgbClr val="FFFFFF"/>
                </a:solidFill>
                <a:latin typeface="Trebuchet MS"/>
                <a:cs typeface="Trebuchet MS"/>
              </a:rPr>
              <a:t>Quarto,</a:t>
            </a:r>
            <a:r>
              <a:rPr sz="1400" spc="-75" dirty="0">
                <a:solidFill>
                  <a:srgbClr val="FFFFFF"/>
                </a:solidFill>
                <a:latin typeface="Trebuchet MS"/>
                <a:cs typeface="Trebuchet MS"/>
              </a:rPr>
              <a:t> </a:t>
            </a:r>
            <a:r>
              <a:rPr sz="1400" spc="-90" dirty="0">
                <a:solidFill>
                  <a:srgbClr val="FFFFFF"/>
                </a:solidFill>
                <a:latin typeface="Trebuchet MS"/>
                <a:cs typeface="Trebuchet MS"/>
              </a:rPr>
              <a:t>Garagem</a:t>
            </a:r>
            <a:r>
              <a:rPr sz="1400" spc="-75" dirty="0">
                <a:solidFill>
                  <a:srgbClr val="FFFFFF"/>
                </a:solidFill>
                <a:latin typeface="Trebuchet MS"/>
                <a:cs typeface="Trebuchet MS"/>
              </a:rPr>
              <a:t> </a:t>
            </a:r>
            <a:r>
              <a:rPr sz="1400" spc="-85" dirty="0">
                <a:solidFill>
                  <a:srgbClr val="FFFFFF"/>
                </a:solidFill>
                <a:latin typeface="Trebuchet MS"/>
                <a:cs typeface="Trebuchet MS"/>
              </a:rPr>
              <a:t>e</a:t>
            </a:r>
            <a:r>
              <a:rPr sz="1400" spc="-75" dirty="0">
                <a:solidFill>
                  <a:srgbClr val="FFFFFF"/>
                </a:solidFill>
                <a:latin typeface="Trebuchet MS"/>
                <a:cs typeface="Trebuchet MS"/>
              </a:rPr>
              <a:t> </a:t>
            </a:r>
            <a:r>
              <a:rPr sz="1400" spc="-35" dirty="0">
                <a:solidFill>
                  <a:srgbClr val="FFFFFF"/>
                </a:solidFill>
                <a:latin typeface="Trebuchet MS"/>
                <a:cs typeface="Trebuchet MS"/>
              </a:rPr>
              <a:t>Banheiro</a:t>
            </a:r>
            <a:endParaRPr sz="1400">
              <a:latin typeface="Trebuchet MS"/>
              <a:cs typeface="Trebuchet MS"/>
            </a:endParaRPr>
          </a:p>
          <a:p>
            <a:pPr marL="53340" algn="ctr">
              <a:lnSpc>
                <a:spcPct val="100000"/>
              </a:lnSpc>
              <a:spcBef>
                <a:spcPts val="845"/>
              </a:spcBef>
              <a:tabLst>
                <a:tab pos="1269365" algn="l"/>
              </a:tabLst>
            </a:pPr>
            <a:r>
              <a:rPr sz="900" dirty="0">
                <a:solidFill>
                  <a:srgbClr val="FFFFFF"/>
                </a:solidFill>
                <a:latin typeface="Segoe UI"/>
                <a:cs typeface="Segoe UI"/>
              </a:rPr>
              <a:t>Soma de </a:t>
            </a:r>
            <a:r>
              <a:rPr sz="900" spc="-10" dirty="0">
                <a:solidFill>
                  <a:srgbClr val="FFFFFF"/>
                </a:solidFill>
                <a:latin typeface="Segoe UI"/>
                <a:cs typeface="Segoe UI"/>
              </a:rPr>
              <a:t>qtdQuartos</a:t>
            </a:r>
            <a:r>
              <a:rPr sz="900" dirty="0">
                <a:solidFill>
                  <a:srgbClr val="FFFFFF"/>
                </a:solidFill>
                <a:latin typeface="Segoe UI"/>
                <a:cs typeface="Segoe UI"/>
              </a:rPr>
              <a:t>	Soma</a:t>
            </a:r>
            <a:r>
              <a:rPr sz="900" spc="-10" dirty="0">
                <a:solidFill>
                  <a:srgbClr val="FFFFFF"/>
                </a:solidFill>
                <a:latin typeface="Segoe UI"/>
                <a:cs typeface="Segoe UI"/>
              </a:rPr>
              <a:t> </a:t>
            </a:r>
            <a:r>
              <a:rPr sz="900" dirty="0">
                <a:solidFill>
                  <a:srgbClr val="FFFFFF"/>
                </a:solidFill>
                <a:latin typeface="Segoe UI"/>
                <a:cs typeface="Segoe UI"/>
              </a:rPr>
              <a:t>de </a:t>
            </a:r>
            <a:r>
              <a:rPr sz="900" spc="-10" dirty="0">
                <a:solidFill>
                  <a:srgbClr val="FFFFFF"/>
                </a:solidFill>
                <a:latin typeface="Segoe UI"/>
                <a:cs typeface="Segoe UI"/>
              </a:rPr>
              <a:t>qtdBanheiro</a:t>
            </a:r>
            <a:endParaRPr sz="900">
              <a:latin typeface="Segoe UI"/>
              <a:cs typeface="Segoe UI"/>
            </a:endParaRPr>
          </a:p>
        </p:txBody>
      </p:sp>
      <p:pic>
        <p:nvPicPr>
          <p:cNvPr id="99" name="object 99"/>
          <p:cNvPicPr/>
          <p:nvPr/>
        </p:nvPicPr>
        <p:blipFill>
          <a:blip r:embed="rId5" cstate="print"/>
          <a:stretch>
            <a:fillRect/>
          </a:stretch>
        </p:blipFill>
        <p:spPr>
          <a:xfrm>
            <a:off x="6017895" y="6129909"/>
            <a:ext cx="95250" cy="95250"/>
          </a:xfrm>
          <a:prstGeom prst="rect">
            <a:avLst/>
          </a:prstGeom>
        </p:spPr>
      </p:pic>
      <p:sp>
        <p:nvSpPr>
          <p:cNvPr id="100" name="object 100"/>
          <p:cNvSpPr txBox="1"/>
          <p:nvPr/>
        </p:nvSpPr>
        <p:spPr>
          <a:xfrm>
            <a:off x="6117380" y="6092825"/>
            <a:ext cx="113284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FFFFFF"/>
                </a:solidFill>
                <a:latin typeface="Segoe UI"/>
                <a:cs typeface="Segoe UI"/>
              </a:rPr>
              <a:t>Soma de </a:t>
            </a:r>
            <a:r>
              <a:rPr sz="900" spc="-10" dirty="0">
                <a:solidFill>
                  <a:srgbClr val="FFFFFF"/>
                </a:solidFill>
                <a:latin typeface="Segoe UI"/>
                <a:cs typeface="Segoe UI"/>
              </a:rPr>
              <a:t>qtdGaragem</a:t>
            </a:r>
            <a:endParaRPr sz="900">
              <a:latin typeface="Segoe UI"/>
              <a:cs typeface="Segoe UI"/>
            </a:endParaRPr>
          </a:p>
        </p:txBody>
      </p:sp>
      <p:grpSp>
        <p:nvGrpSpPr>
          <p:cNvPr id="101" name="object 101"/>
          <p:cNvGrpSpPr/>
          <p:nvPr/>
        </p:nvGrpSpPr>
        <p:grpSpPr>
          <a:xfrm>
            <a:off x="6224015" y="4763770"/>
            <a:ext cx="1393190" cy="1090930"/>
            <a:chOff x="6224015" y="4763770"/>
            <a:chExt cx="1393190" cy="1090930"/>
          </a:xfrm>
        </p:grpSpPr>
        <p:sp>
          <p:nvSpPr>
            <p:cNvPr id="102" name="object 102"/>
            <p:cNvSpPr/>
            <p:nvPr/>
          </p:nvSpPr>
          <p:spPr>
            <a:xfrm>
              <a:off x="6224003" y="4763782"/>
              <a:ext cx="1393190" cy="1090930"/>
            </a:xfrm>
            <a:custGeom>
              <a:avLst/>
              <a:gdLst/>
              <a:ahLst/>
              <a:cxnLst/>
              <a:rect l="l" t="t" r="r" b="b"/>
              <a:pathLst>
                <a:path w="1393190" h="1090929">
                  <a:moveTo>
                    <a:pt x="1392936" y="0"/>
                  </a:moveTo>
                  <a:lnTo>
                    <a:pt x="0" y="0"/>
                  </a:lnTo>
                  <a:lnTo>
                    <a:pt x="0" y="104127"/>
                  </a:lnTo>
                  <a:lnTo>
                    <a:pt x="0" y="855980"/>
                  </a:lnTo>
                  <a:lnTo>
                    <a:pt x="0" y="1090917"/>
                  </a:lnTo>
                  <a:lnTo>
                    <a:pt x="1338846" y="1090917"/>
                  </a:lnTo>
                  <a:lnTo>
                    <a:pt x="1338846" y="855980"/>
                  </a:lnTo>
                  <a:lnTo>
                    <a:pt x="91084" y="855980"/>
                  </a:lnTo>
                  <a:lnTo>
                    <a:pt x="91084" y="104140"/>
                  </a:lnTo>
                  <a:lnTo>
                    <a:pt x="1167409" y="104140"/>
                  </a:lnTo>
                  <a:lnTo>
                    <a:pt x="1167409" y="855967"/>
                  </a:lnTo>
                  <a:lnTo>
                    <a:pt x="1338846" y="855967"/>
                  </a:lnTo>
                  <a:lnTo>
                    <a:pt x="1338846" y="104140"/>
                  </a:lnTo>
                  <a:lnTo>
                    <a:pt x="1392936" y="104140"/>
                  </a:lnTo>
                  <a:lnTo>
                    <a:pt x="1392936" y="0"/>
                  </a:lnTo>
                  <a:close/>
                </a:path>
              </a:pathLst>
            </a:custGeom>
            <a:solidFill>
              <a:srgbClr val="121217">
                <a:alpha val="30198"/>
              </a:srgbClr>
            </a:solidFill>
          </p:spPr>
          <p:txBody>
            <a:bodyPr wrap="square" lIns="0" tIns="0" rIns="0" bIns="0" rtlCol="0"/>
            <a:lstStyle/>
            <a:p>
              <a:endParaRPr/>
            </a:p>
          </p:txBody>
        </p:sp>
        <p:sp>
          <p:nvSpPr>
            <p:cNvPr id="103" name="object 103"/>
            <p:cNvSpPr/>
            <p:nvPr/>
          </p:nvSpPr>
          <p:spPr>
            <a:xfrm>
              <a:off x="6315090" y="4857750"/>
              <a:ext cx="1076325" cy="771525"/>
            </a:xfrm>
            <a:custGeom>
              <a:avLst/>
              <a:gdLst/>
              <a:ahLst/>
              <a:cxnLst/>
              <a:rect l="l" t="t" r="r" b="b"/>
              <a:pathLst>
                <a:path w="1076325" h="771525">
                  <a:moveTo>
                    <a:pt x="1076325" y="771525"/>
                  </a:moveTo>
                  <a:lnTo>
                    <a:pt x="0" y="771525"/>
                  </a:lnTo>
                  <a:lnTo>
                    <a:pt x="0" y="0"/>
                  </a:lnTo>
                  <a:lnTo>
                    <a:pt x="1076325" y="0"/>
                  </a:lnTo>
                  <a:lnTo>
                    <a:pt x="1076325" y="771525"/>
                  </a:lnTo>
                  <a:close/>
                </a:path>
              </a:pathLst>
            </a:custGeom>
            <a:solidFill>
              <a:srgbClr val="323346"/>
            </a:solidFill>
          </p:spPr>
          <p:txBody>
            <a:bodyPr wrap="square" lIns="0" tIns="0" rIns="0" bIns="0" rtlCol="0"/>
            <a:lstStyle/>
            <a:p>
              <a:endParaRPr/>
            </a:p>
          </p:txBody>
        </p:sp>
      </p:grpSp>
      <p:sp>
        <p:nvSpPr>
          <p:cNvPr id="104" name="object 104"/>
          <p:cNvSpPr txBox="1"/>
          <p:nvPr/>
        </p:nvSpPr>
        <p:spPr>
          <a:xfrm>
            <a:off x="6388607" y="4931409"/>
            <a:ext cx="1003300" cy="688340"/>
          </a:xfrm>
          <a:prstGeom prst="rect">
            <a:avLst/>
          </a:prstGeom>
          <a:solidFill>
            <a:srgbClr val="323346"/>
          </a:solidFill>
        </p:spPr>
        <p:txBody>
          <a:bodyPr vert="horz" wrap="square" lIns="0" tIns="0" rIns="0" bIns="0" rtlCol="0">
            <a:spAutoFit/>
          </a:bodyPr>
          <a:lstStyle/>
          <a:p>
            <a:pPr marL="100330">
              <a:lnSpc>
                <a:spcPts val="615"/>
              </a:lnSpc>
            </a:pPr>
            <a:r>
              <a:rPr sz="800" spc="-20" dirty="0">
                <a:solidFill>
                  <a:srgbClr val="FFFFFF"/>
                </a:solidFill>
                <a:latin typeface="Segoe UI"/>
                <a:cs typeface="Segoe UI"/>
              </a:rPr>
              <a:t>Tamanho</a:t>
            </a:r>
            <a:r>
              <a:rPr sz="800" dirty="0">
                <a:solidFill>
                  <a:srgbClr val="FFFFFF"/>
                </a:solidFill>
                <a:latin typeface="Segoe UI"/>
                <a:cs typeface="Segoe UI"/>
              </a:rPr>
              <a:t> em</a:t>
            </a:r>
            <a:r>
              <a:rPr sz="800" spc="5" dirty="0">
                <a:solidFill>
                  <a:srgbClr val="FFFFFF"/>
                </a:solidFill>
                <a:latin typeface="Segoe UI"/>
                <a:cs typeface="Segoe UI"/>
              </a:rPr>
              <a:t> </a:t>
            </a:r>
            <a:r>
              <a:rPr sz="800" spc="-25" dirty="0">
                <a:solidFill>
                  <a:srgbClr val="FFFFFF"/>
                </a:solidFill>
                <a:latin typeface="Segoe UI"/>
                <a:cs typeface="Segoe UI"/>
              </a:rPr>
              <a:t>m²</a:t>
            </a:r>
            <a:endParaRPr sz="800">
              <a:latin typeface="Segoe UI"/>
              <a:cs typeface="Segoe UI"/>
            </a:endParaRPr>
          </a:p>
          <a:p>
            <a:pPr marL="127635">
              <a:lnSpc>
                <a:spcPts val="3960"/>
              </a:lnSpc>
            </a:pPr>
            <a:r>
              <a:rPr sz="3500" spc="-25" dirty="0">
                <a:solidFill>
                  <a:srgbClr val="FFFFFF"/>
                </a:solidFill>
                <a:latin typeface="Trebuchet MS"/>
                <a:cs typeface="Trebuchet MS"/>
              </a:rPr>
              <a:t>513</a:t>
            </a:r>
            <a:endParaRPr sz="3500">
              <a:latin typeface="Trebuchet MS"/>
              <a:cs typeface="Trebuchet MS"/>
            </a:endParaRPr>
          </a:p>
        </p:txBody>
      </p:sp>
      <p:grpSp>
        <p:nvGrpSpPr>
          <p:cNvPr id="105" name="object 105"/>
          <p:cNvGrpSpPr/>
          <p:nvPr/>
        </p:nvGrpSpPr>
        <p:grpSpPr>
          <a:xfrm>
            <a:off x="4632959" y="4754879"/>
            <a:ext cx="1755775" cy="1099820"/>
            <a:chOff x="4632959" y="4754879"/>
            <a:chExt cx="1755775" cy="1099820"/>
          </a:xfrm>
        </p:grpSpPr>
        <p:sp>
          <p:nvSpPr>
            <p:cNvPr id="106" name="object 106"/>
            <p:cNvSpPr/>
            <p:nvPr/>
          </p:nvSpPr>
          <p:spPr>
            <a:xfrm>
              <a:off x="4632947" y="4754892"/>
              <a:ext cx="1755775" cy="1099820"/>
            </a:xfrm>
            <a:custGeom>
              <a:avLst/>
              <a:gdLst/>
              <a:ahLst/>
              <a:cxnLst/>
              <a:rect l="l" t="t" r="r" b="b"/>
              <a:pathLst>
                <a:path w="1755775" h="1099820">
                  <a:moveTo>
                    <a:pt x="1755648" y="0"/>
                  </a:moveTo>
                  <a:lnTo>
                    <a:pt x="0" y="0"/>
                  </a:lnTo>
                  <a:lnTo>
                    <a:pt x="0" y="102857"/>
                  </a:lnTo>
                  <a:lnTo>
                    <a:pt x="0" y="864870"/>
                  </a:lnTo>
                  <a:lnTo>
                    <a:pt x="0" y="1099820"/>
                  </a:lnTo>
                  <a:lnTo>
                    <a:pt x="1755648" y="1099820"/>
                  </a:lnTo>
                  <a:lnTo>
                    <a:pt x="1755648" y="864870"/>
                  </a:lnTo>
                  <a:lnTo>
                    <a:pt x="91452" y="864870"/>
                  </a:lnTo>
                  <a:lnTo>
                    <a:pt x="91452" y="102870"/>
                  </a:lnTo>
                  <a:lnTo>
                    <a:pt x="1529727" y="102870"/>
                  </a:lnTo>
                  <a:lnTo>
                    <a:pt x="1529727" y="864857"/>
                  </a:lnTo>
                  <a:lnTo>
                    <a:pt x="1755648" y="864857"/>
                  </a:lnTo>
                  <a:lnTo>
                    <a:pt x="1755648" y="102870"/>
                  </a:lnTo>
                  <a:lnTo>
                    <a:pt x="1755648" y="0"/>
                  </a:lnTo>
                  <a:close/>
                </a:path>
              </a:pathLst>
            </a:custGeom>
            <a:solidFill>
              <a:srgbClr val="121217">
                <a:alpha val="30198"/>
              </a:srgbClr>
            </a:solidFill>
          </p:spPr>
          <p:txBody>
            <a:bodyPr wrap="square" lIns="0" tIns="0" rIns="0" bIns="0" rtlCol="0"/>
            <a:lstStyle/>
            <a:p>
              <a:endParaRPr/>
            </a:p>
          </p:txBody>
        </p:sp>
        <p:sp>
          <p:nvSpPr>
            <p:cNvPr id="107" name="object 107"/>
            <p:cNvSpPr/>
            <p:nvPr/>
          </p:nvSpPr>
          <p:spPr>
            <a:xfrm>
              <a:off x="4724399" y="4848240"/>
              <a:ext cx="1438275" cy="781050"/>
            </a:xfrm>
            <a:custGeom>
              <a:avLst/>
              <a:gdLst/>
              <a:ahLst/>
              <a:cxnLst/>
              <a:rect l="l" t="t" r="r" b="b"/>
              <a:pathLst>
                <a:path w="1438275" h="781050">
                  <a:moveTo>
                    <a:pt x="1438275" y="781050"/>
                  </a:moveTo>
                  <a:lnTo>
                    <a:pt x="0" y="781050"/>
                  </a:lnTo>
                  <a:lnTo>
                    <a:pt x="0" y="0"/>
                  </a:lnTo>
                  <a:lnTo>
                    <a:pt x="1438275" y="0"/>
                  </a:lnTo>
                  <a:lnTo>
                    <a:pt x="1438275" y="781050"/>
                  </a:lnTo>
                  <a:close/>
                </a:path>
              </a:pathLst>
            </a:custGeom>
            <a:solidFill>
              <a:srgbClr val="323346"/>
            </a:solidFill>
          </p:spPr>
          <p:txBody>
            <a:bodyPr wrap="square" lIns="0" tIns="0" rIns="0" bIns="0" rtlCol="0"/>
            <a:lstStyle/>
            <a:p>
              <a:endParaRPr/>
            </a:p>
          </p:txBody>
        </p:sp>
      </p:grpSp>
      <p:sp>
        <p:nvSpPr>
          <p:cNvPr id="108" name="object 108"/>
          <p:cNvSpPr txBox="1"/>
          <p:nvPr/>
        </p:nvSpPr>
        <p:spPr>
          <a:xfrm>
            <a:off x="4788394" y="4931409"/>
            <a:ext cx="1377075" cy="451406"/>
          </a:xfrm>
          <a:prstGeom prst="rect">
            <a:avLst/>
          </a:prstGeom>
          <a:solidFill>
            <a:srgbClr val="323346"/>
          </a:solidFill>
        </p:spPr>
        <p:txBody>
          <a:bodyPr vert="horz" wrap="square" lIns="0" tIns="142240" rIns="0" bIns="0" rtlCol="0">
            <a:spAutoFit/>
          </a:bodyPr>
          <a:lstStyle/>
          <a:p>
            <a:pPr>
              <a:lnSpc>
                <a:spcPct val="100000"/>
              </a:lnSpc>
              <a:spcBef>
                <a:spcPts val="1120"/>
              </a:spcBef>
            </a:pPr>
            <a:r>
              <a:rPr sz="2000" spc="-80" dirty="0">
                <a:solidFill>
                  <a:srgbClr val="FFFFFF"/>
                </a:solidFill>
                <a:latin typeface="Trebuchet MS"/>
                <a:cs typeface="Trebuchet MS"/>
              </a:rPr>
              <a:t>Apartamento</a:t>
            </a:r>
            <a:endParaRPr sz="2000" dirty="0">
              <a:latin typeface="Trebuchet MS"/>
              <a:cs typeface="Trebuchet MS"/>
            </a:endParaRPr>
          </a:p>
        </p:txBody>
      </p:sp>
      <p:grpSp>
        <p:nvGrpSpPr>
          <p:cNvPr id="109" name="object 109"/>
          <p:cNvGrpSpPr/>
          <p:nvPr/>
        </p:nvGrpSpPr>
        <p:grpSpPr>
          <a:xfrm>
            <a:off x="3392423" y="2527300"/>
            <a:ext cx="1426845" cy="3327400"/>
            <a:chOff x="3392423" y="2527300"/>
            <a:chExt cx="1426845" cy="3327400"/>
          </a:xfrm>
        </p:grpSpPr>
        <p:sp>
          <p:nvSpPr>
            <p:cNvPr id="110" name="object 110"/>
            <p:cNvSpPr/>
            <p:nvPr/>
          </p:nvSpPr>
          <p:spPr>
            <a:xfrm>
              <a:off x="3404603" y="2527312"/>
              <a:ext cx="1414780" cy="1090930"/>
            </a:xfrm>
            <a:custGeom>
              <a:avLst/>
              <a:gdLst/>
              <a:ahLst/>
              <a:cxnLst/>
              <a:rect l="l" t="t" r="r" b="b"/>
              <a:pathLst>
                <a:path w="1414779" h="1090929">
                  <a:moveTo>
                    <a:pt x="1414272" y="854710"/>
                  </a:moveTo>
                  <a:lnTo>
                    <a:pt x="0" y="854710"/>
                  </a:lnTo>
                  <a:lnTo>
                    <a:pt x="0" y="1090930"/>
                  </a:lnTo>
                  <a:lnTo>
                    <a:pt x="1414272" y="1090930"/>
                  </a:lnTo>
                  <a:lnTo>
                    <a:pt x="1414272" y="854710"/>
                  </a:lnTo>
                  <a:close/>
                </a:path>
                <a:path w="1414779" h="1090929">
                  <a:moveTo>
                    <a:pt x="1414272" y="0"/>
                  </a:moveTo>
                  <a:lnTo>
                    <a:pt x="0" y="0"/>
                  </a:lnTo>
                  <a:lnTo>
                    <a:pt x="0" y="101587"/>
                  </a:lnTo>
                  <a:lnTo>
                    <a:pt x="0" y="854697"/>
                  </a:lnTo>
                  <a:lnTo>
                    <a:pt x="91084" y="854697"/>
                  </a:lnTo>
                  <a:lnTo>
                    <a:pt x="91084" y="101600"/>
                  </a:lnTo>
                  <a:lnTo>
                    <a:pt x="1186459" y="101600"/>
                  </a:lnTo>
                  <a:lnTo>
                    <a:pt x="1186459" y="854087"/>
                  </a:lnTo>
                  <a:lnTo>
                    <a:pt x="1414272" y="854087"/>
                  </a:lnTo>
                  <a:lnTo>
                    <a:pt x="1414272" y="101600"/>
                  </a:lnTo>
                  <a:lnTo>
                    <a:pt x="1414272" y="0"/>
                  </a:lnTo>
                  <a:close/>
                </a:path>
              </a:pathLst>
            </a:custGeom>
            <a:solidFill>
              <a:srgbClr val="121217">
                <a:alpha val="30198"/>
              </a:srgbClr>
            </a:solidFill>
          </p:spPr>
          <p:txBody>
            <a:bodyPr wrap="square" lIns="0" tIns="0" rIns="0" bIns="0" rtlCol="0"/>
            <a:lstStyle/>
            <a:p>
              <a:endParaRPr/>
            </a:p>
          </p:txBody>
        </p:sp>
        <p:sp>
          <p:nvSpPr>
            <p:cNvPr id="111" name="object 111"/>
            <p:cNvSpPr/>
            <p:nvPr/>
          </p:nvSpPr>
          <p:spPr>
            <a:xfrm>
              <a:off x="3495690" y="2619375"/>
              <a:ext cx="1095375" cy="771525"/>
            </a:xfrm>
            <a:custGeom>
              <a:avLst/>
              <a:gdLst/>
              <a:ahLst/>
              <a:cxnLst/>
              <a:rect l="l" t="t" r="r" b="b"/>
              <a:pathLst>
                <a:path w="1095375" h="771525">
                  <a:moveTo>
                    <a:pt x="1095375" y="771525"/>
                  </a:moveTo>
                  <a:lnTo>
                    <a:pt x="0" y="771525"/>
                  </a:lnTo>
                  <a:lnTo>
                    <a:pt x="0" y="0"/>
                  </a:lnTo>
                  <a:lnTo>
                    <a:pt x="1095375" y="0"/>
                  </a:lnTo>
                  <a:lnTo>
                    <a:pt x="1095375" y="771525"/>
                  </a:lnTo>
                  <a:close/>
                </a:path>
              </a:pathLst>
            </a:custGeom>
            <a:solidFill>
              <a:srgbClr val="323346"/>
            </a:solidFill>
          </p:spPr>
          <p:txBody>
            <a:bodyPr wrap="square" lIns="0" tIns="0" rIns="0" bIns="0" rtlCol="0"/>
            <a:lstStyle/>
            <a:p>
              <a:endParaRPr/>
            </a:p>
          </p:txBody>
        </p:sp>
        <p:sp>
          <p:nvSpPr>
            <p:cNvPr id="112" name="object 112"/>
            <p:cNvSpPr/>
            <p:nvPr/>
          </p:nvSpPr>
          <p:spPr>
            <a:xfrm>
              <a:off x="3392411" y="4763782"/>
              <a:ext cx="1417320" cy="1090930"/>
            </a:xfrm>
            <a:custGeom>
              <a:avLst/>
              <a:gdLst/>
              <a:ahLst/>
              <a:cxnLst/>
              <a:rect l="l" t="t" r="r" b="b"/>
              <a:pathLst>
                <a:path w="1417320" h="1090929">
                  <a:moveTo>
                    <a:pt x="1417320" y="0"/>
                  </a:moveTo>
                  <a:lnTo>
                    <a:pt x="0" y="0"/>
                  </a:lnTo>
                  <a:lnTo>
                    <a:pt x="0" y="104127"/>
                  </a:lnTo>
                  <a:lnTo>
                    <a:pt x="0" y="855980"/>
                  </a:lnTo>
                  <a:lnTo>
                    <a:pt x="0" y="1090930"/>
                  </a:lnTo>
                  <a:lnTo>
                    <a:pt x="1417320" y="1090930"/>
                  </a:lnTo>
                  <a:lnTo>
                    <a:pt x="1417320" y="855980"/>
                  </a:lnTo>
                  <a:lnTo>
                    <a:pt x="93738" y="855980"/>
                  </a:lnTo>
                  <a:lnTo>
                    <a:pt x="93738" y="104140"/>
                  </a:lnTo>
                  <a:lnTo>
                    <a:pt x="1189113" y="104140"/>
                  </a:lnTo>
                  <a:lnTo>
                    <a:pt x="1189113" y="855967"/>
                  </a:lnTo>
                  <a:lnTo>
                    <a:pt x="1417320" y="855967"/>
                  </a:lnTo>
                  <a:lnTo>
                    <a:pt x="1417320" y="104140"/>
                  </a:lnTo>
                  <a:lnTo>
                    <a:pt x="1417320" y="103517"/>
                  </a:lnTo>
                  <a:lnTo>
                    <a:pt x="1417320" y="0"/>
                  </a:lnTo>
                  <a:close/>
                </a:path>
              </a:pathLst>
            </a:custGeom>
            <a:solidFill>
              <a:srgbClr val="121217">
                <a:alpha val="30198"/>
              </a:srgbClr>
            </a:solidFill>
          </p:spPr>
          <p:txBody>
            <a:bodyPr wrap="square" lIns="0" tIns="0" rIns="0" bIns="0" rtlCol="0"/>
            <a:lstStyle/>
            <a:p>
              <a:endParaRPr/>
            </a:p>
          </p:txBody>
        </p:sp>
        <p:sp>
          <p:nvSpPr>
            <p:cNvPr id="113" name="object 113"/>
            <p:cNvSpPr/>
            <p:nvPr/>
          </p:nvSpPr>
          <p:spPr>
            <a:xfrm>
              <a:off x="3486150" y="4857750"/>
              <a:ext cx="1095375" cy="771525"/>
            </a:xfrm>
            <a:custGeom>
              <a:avLst/>
              <a:gdLst/>
              <a:ahLst/>
              <a:cxnLst/>
              <a:rect l="l" t="t" r="r" b="b"/>
              <a:pathLst>
                <a:path w="1095375" h="771525">
                  <a:moveTo>
                    <a:pt x="1095375" y="771525"/>
                  </a:moveTo>
                  <a:lnTo>
                    <a:pt x="0" y="771525"/>
                  </a:lnTo>
                  <a:lnTo>
                    <a:pt x="0" y="0"/>
                  </a:lnTo>
                  <a:lnTo>
                    <a:pt x="1095375" y="0"/>
                  </a:lnTo>
                  <a:lnTo>
                    <a:pt x="1095375" y="771525"/>
                  </a:lnTo>
                  <a:close/>
                </a:path>
              </a:pathLst>
            </a:custGeom>
            <a:solidFill>
              <a:srgbClr val="323346"/>
            </a:solidFill>
          </p:spPr>
          <p:txBody>
            <a:bodyPr wrap="square" lIns="0" tIns="0" rIns="0" bIns="0" rtlCol="0"/>
            <a:lstStyle/>
            <a:p>
              <a:endParaRPr/>
            </a:p>
          </p:txBody>
        </p:sp>
      </p:grpSp>
      <p:sp>
        <p:nvSpPr>
          <p:cNvPr id="114" name="object 114"/>
          <p:cNvSpPr txBox="1"/>
          <p:nvPr/>
        </p:nvSpPr>
        <p:spPr>
          <a:xfrm>
            <a:off x="3582839" y="4937156"/>
            <a:ext cx="902335" cy="635000"/>
          </a:xfrm>
          <a:prstGeom prst="rect">
            <a:avLst/>
          </a:prstGeom>
        </p:spPr>
        <p:txBody>
          <a:bodyPr vert="horz" wrap="square" lIns="0" tIns="12700" rIns="0" bIns="0" rtlCol="0">
            <a:spAutoFit/>
          </a:bodyPr>
          <a:lstStyle/>
          <a:p>
            <a:pPr marL="12700">
              <a:lnSpc>
                <a:spcPct val="100000"/>
              </a:lnSpc>
              <a:spcBef>
                <a:spcPts val="100"/>
              </a:spcBef>
            </a:pPr>
            <a:r>
              <a:rPr sz="4000" b="1" spc="-25" dirty="0">
                <a:solidFill>
                  <a:srgbClr val="FFFFFF"/>
                </a:solidFill>
                <a:latin typeface="Segoe UI"/>
                <a:cs typeface="Segoe UI"/>
              </a:rPr>
              <a:t>432</a:t>
            </a:r>
            <a:endParaRPr sz="4000">
              <a:latin typeface="Segoe UI"/>
              <a:cs typeface="Segoe UI"/>
            </a:endParaRPr>
          </a:p>
        </p:txBody>
      </p:sp>
      <p:grpSp>
        <p:nvGrpSpPr>
          <p:cNvPr id="115" name="object 115"/>
          <p:cNvGrpSpPr/>
          <p:nvPr/>
        </p:nvGrpSpPr>
        <p:grpSpPr>
          <a:xfrm>
            <a:off x="374903" y="2517139"/>
            <a:ext cx="3176270" cy="4569460"/>
            <a:chOff x="374903" y="2517139"/>
            <a:chExt cx="3176270" cy="4569460"/>
          </a:xfrm>
        </p:grpSpPr>
        <p:sp>
          <p:nvSpPr>
            <p:cNvPr id="116" name="object 116"/>
            <p:cNvSpPr/>
            <p:nvPr/>
          </p:nvSpPr>
          <p:spPr>
            <a:xfrm>
              <a:off x="374891" y="2517152"/>
              <a:ext cx="3176270" cy="4569460"/>
            </a:xfrm>
            <a:custGeom>
              <a:avLst/>
              <a:gdLst/>
              <a:ahLst/>
              <a:cxnLst/>
              <a:rect l="l" t="t" r="r" b="b"/>
              <a:pathLst>
                <a:path w="3176270" h="4569459">
                  <a:moveTo>
                    <a:pt x="3176016" y="4417060"/>
                  </a:moveTo>
                  <a:lnTo>
                    <a:pt x="0" y="4417060"/>
                  </a:lnTo>
                  <a:lnTo>
                    <a:pt x="0" y="4569460"/>
                  </a:lnTo>
                  <a:lnTo>
                    <a:pt x="3176016" y="4569460"/>
                  </a:lnTo>
                  <a:lnTo>
                    <a:pt x="3176016" y="4417060"/>
                  </a:lnTo>
                  <a:close/>
                </a:path>
                <a:path w="3176270" h="4569459">
                  <a:moveTo>
                    <a:pt x="3176016" y="102222"/>
                  </a:moveTo>
                  <a:lnTo>
                    <a:pt x="2949333" y="102222"/>
                  </a:lnTo>
                  <a:lnTo>
                    <a:pt x="2949333" y="4417047"/>
                  </a:lnTo>
                  <a:lnTo>
                    <a:pt x="3176016" y="4417047"/>
                  </a:lnTo>
                  <a:lnTo>
                    <a:pt x="3176016" y="102222"/>
                  </a:lnTo>
                  <a:close/>
                </a:path>
                <a:path w="3176270" h="4569459">
                  <a:moveTo>
                    <a:pt x="3176016" y="0"/>
                  </a:moveTo>
                  <a:lnTo>
                    <a:pt x="0" y="0"/>
                  </a:lnTo>
                  <a:lnTo>
                    <a:pt x="0" y="101600"/>
                  </a:lnTo>
                  <a:lnTo>
                    <a:pt x="0" y="4417047"/>
                  </a:lnTo>
                  <a:lnTo>
                    <a:pt x="91833" y="4417047"/>
                  </a:lnTo>
                  <a:lnTo>
                    <a:pt x="91833" y="101600"/>
                  </a:lnTo>
                  <a:lnTo>
                    <a:pt x="3176016" y="101600"/>
                  </a:lnTo>
                  <a:lnTo>
                    <a:pt x="3176016" y="0"/>
                  </a:lnTo>
                  <a:close/>
                </a:path>
              </a:pathLst>
            </a:custGeom>
            <a:solidFill>
              <a:srgbClr val="121217">
                <a:alpha val="30198"/>
              </a:srgbClr>
            </a:solidFill>
          </p:spPr>
          <p:txBody>
            <a:bodyPr wrap="square" lIns="0" tIns="0" rIns="0" bIns="0" rtlCol="0"/>
            <a:lstStyle/>
            <a:p>
              <a:endParaRPr/>
            </a:p>
          </p:txBody>
        </p:sp>
        <p:sp>
          <p:nvSpPr>
            <p:cNvPr id="117" name="object 117"/>
            <p:cNvSpPr/>
            <p:nvPr/>
          </p:nvSpPr>
          <p:spPr>
            <a:xfrm>
              <a:off x="466724" y="2609849"/>
              <a:ext cx="2857500" cy="4333875"/>
            </a:xfrm>
            <a:custGeom>
              <a:avLst/>
              <a:gdLst/>
              <a:ahLst/>
              <a:cxnLst/>
              <a:rect l="l" t="t" r="r" b="b"/>
              <a:pathLst>
                <a:path w="2857500" h="4333875">
                  <a:moveTo>
                    <a:pt x="2857500" y="4333875"/>
                  </a:moveTo>
                  <a:lnTo>
                    <a:pt x="0" y="4333875"/>
                  </a:lnTo>
                  <a:lnTo>
                    <a:pt x="0" y="0"/>
                  </a:lnTo>
                  <a:lnTo>
                    <a:pt x="2857500" y="0"/>
                  </a:lnTo>
                  <a:lnTo>
                    <a:pt x="2857500" y="4333875"/>
                  </a:lnTo>
                  <a:close/>
                </a:path>
              </a:pathLst>
            </a:custGeom>
            <a:solidFill>
              <a:srgbClr val="323346"/>
            </a:solidFill>
          </p:spPr>
          <p:txBody>
            <a:bodyPr wrap="square" lIns="0" tIns="0" rIns="0" bIns="0" rtlCol="0"/>
            <a:lstStyle/>
            <a:p>
              <a:endParaRPr/>
            </a:p>
          </p:txBody>
        </p:sp>
        <p:sp>
          <p:nvSpPr>
            <p:cNvPr id="118" name="object 118"/>
            <p:cNvSpPr/>
            <p:nvPr/>
          </p:nvSpPr>
          <p:spPr>
            <a:xfrm>
              <a:off x="514349" y="2657474"/>
              <a:ext cx="19050" cy="600075"/>
            </a:xfrm>
            <a:custGeom>
              <a:avLst/>
              <a:gdLst/>
              <a:ahLst/>
              <a:cxnLst/>
              <a:rect l="l" t="t" r="r" b="b"/>
              <a:pathLst>
                <a:path w="19050" h="600075">
                  <a:moveTo>
                    <a:pt x="19050" y="600075"/>
                  </a:moveTo>
                  <a:lnTo>
                    <a:pt x="0" y="600075"/>
                  </a:lnTo>
                  <a:lnTo>
                    <a:pt x="0" y="0"/>
                  </a:lnTo>
                  <a:lnTo>
                    <a:pt x="19050" y="0"/>
                  </a:lnTo>
                  <a:lnTo>
                    <a:pt x="19050" y="600075"/>
                  </a:lnTo>
                  <a:close/>
                </a:path>
              </a:pathLst>
            </a:custGeom>
            <a:solidFill>
              <a:srgbClr val="B3B0AC"/>
            </a:solidFill>
          </p:spPr>
          <p:txBody>
            <a:bodyPr wrap="square" lIns="0" tIns="0" rIns="0" bIns="0" rtlCol="0"/>
            <a:lstStyle/>
            <a:p>
              <a:endParaRPr/>
            </a:p>
          </p:txBody>
        </p:sp>
      </p:grpSp>
      <p:sp>
        <p:nvSpPr>
          <p:cNvPr id="119" name="object 119"/>
          <p:cNvSpPr txBox="1"/>
          <p:nvPr/>
        </p:nvSpPr>
        <p:spPr>
          <a:xfrm>
            <a:off x="615950" y="2560954"/>
            <a:ext cx="1241425" cy="701675"/>
          </a:xfrm>
          <a:prstGeom prst="rect">
            <a:avLst/>
          </a:prstGeom>
        </p:spPr>
        <p:txBody>
          <a:bodyPr vert="horz" wrap="square" lIns="0" tIns="67945" rIns="0" bIns="0" rtlCol="0">
            <a:spAutoFit/>
          </a:bodyPr>
          <a:lstStyle/>
          <a:p>
            <a:pPr marL="12700">
              <a:lnSpc>
                <a:spcPct val="100000"/>
              </a:lnSpc>
              <a:spcBef>
                <a:spcPts val="535"/>
              </a:spcBef>
            </a:pPr>
            <a:r>
              <a:rPr sz="1200" spc="-100" dirty="0">
                <a:solidFill>
                  <a:srgbClr val="15CAB5"/>
                </a:solidFill>
                <a:latin typeface="Trebuchet MS"/>
                <a:cs typeface="Trebuchet MS"/>
              </a:rPr>
              <a:t>02/01/2020</a:t>
            </a:r>
            <a:r>
              <a:rPr sz="1200" spc="-25" dirty="0">
                <a:solidFill>
                  <a:srgbClr val="15CAB5"/>
                </a:solidFill>
                <a:latin typeface="Trebuchet MS"/>
                <a:cs typeface="Trebuchet MS"/>
              </a:rPr>
              <a:t> </a:t>
            </a:r>
            <a:r>
              <a:rPr sz="1200" spc="-80" dirty="0">
                <a:solidFill>
                  <a:srgbClr val="15CAB5"/>
                </a:solidFill>
                <a:latin typeface="Trebuchet MS"/>
                <a:cs typeface="Trebuchet MS"/>
              </a:rPr>
              <a:t>17:00:34</a:t>
            </a:r>
            <a:endParaRPr sz="1200">
              <a:latin typeface="Trebuchet MS"/>
              <a:cs typeface="Trebuchet MS"/>
            </a:endParaRPr>
          </a:p>
          <a:p>
            <a:pPr marL="12700">
              <a:lnSpc>
                <a:spcPct val="100000"/>
              </a:lnSpc>
              <a:spcBef>
                <a:spcPts val="434"/>
              </a:spcBef>
            </a:pPr>
            <a:r>
              <a:rPr sz="1200" spc="-25" dirty="0">
                <a:solidFill>
                  <a:srgbClr val="FFFFFF"/>
                </a:solidFill>
                <a:latin typeface="Segoe UI"/>
                <a:cs typeface="Segoe UI"/>
              </a:rPr>
              <a:t>83</a:t>
            </a:r>
            <a:endParaRPr sz="1200">
              <a:latin typeface="Segoe UI"/>
              <a:cs typeface="Segoe UI"/>
            </a:endParaRPr>
          </a:p>
          <a:p>
            <a:pPr marL="12700">
              <a:lnSpc>
                <a:spcPct val="100000"/>
              </a:lnSpc>
              <a:spcBef>
                <a:spcPts val="135"/>
              </a:spcBef>
            </a:pPr>
            <a:r>
              <a:rPr sz="1200" spc="-10" dirty="0">
                <a:solidFill>
                  <a:srgbClr val="FFFFFF"/>
                </a:solidFill>
                <a:latin typeface="Segoe UI"/>
                <a:cs typeface="Segoe UI"/>
              </a:rPr>
              <a:t>Imovel_id</a:t>
            </a:r>
            <a:endParaRPr sz="1200">
              <a:latin typeface="Segoe UI"/>
              <a:cs typeface="Segoe UI"/>
            </a:endParaRPr>
          </a:p>
        </p:txBody>
      </p:sp>
      <p:sp>
        <p:nvSpPr>
          <p:cNvPr id="120" name="object 120"/>
          <p:cNvSpPr txBox="1"/>
          <p:nvPr/>
        </p:nvSpPr>
        <p:spPr>
          <a:xfrm>
            <a:off x="1939925" y="2698781"/>
            <a:ext cx="1200673" cy="615553"/>
          </a:xfrm>
          <a:prstGeom prst="rect">
            <a:avLst/>
          </a:prstGeom>
        </p:spPr>
        <p:txBody>
          <a:bodyPr vert="horz" wrap="square" lIns="0" tIns="12700" rIns="0" bIns="0" rtlCol="0">
            <a:spAutoFit/>
          </a:bodyPr>
          <a:lstStyle/>
          <a:p>
            <a:pPr marL="12700">
              <a:lnSpc>
                <a:spcPts val="1975"/>
              </a:lnSpc>
              <a:spcBef>
                <a:spcPts val="100"/>
              </a:spcBef>
              <a:tabLst>
                <a:tab pos="1664970" algn="l"/>
              </a:tabLst>
            </a:pPr>
            <a:r>
              <a:rPr sz="1200" spc="-10" dirty="0">
                <a:solidFill>
                  <a:srgbClr val="FFFFFF"/>
                </a:solidFill>
                <a:latin typeface="Segoe UI"/>
                <a:cs typeface="Segoe UI"/>
              </a:rPr>
              <a:t>Condominio_id</a:t>
            </a:r>
            <a:r>
              <a:rPr sz="1200" dirty="0">
                <a:solidFill>
                  <a:srgbClr val="FFFFFF"/>
                </a:solidFill>
                <a:latin typeface="Segoe UI"/>
                <a:cs typeface="Segoe UI"/>
              </a:rPr>
              <a:t>	</a:t>
            </a:r>
            <a:endParaRPr sz="4000" dirty="0">
              <a:latin typeface="Segoe UI"/>
              <a:cs typeface="Segoe UI"/>
            </a:endParaRPr>
          </a:p>
          <a:p>
            <a:pPr marL="12700">
              <a:lnSpc>
                <a:spcPts val="690"/>
              </a:lnSpc>
            </a:pPr>
            <a:r>
              <a:rPr sz="1200" spc="-25" dirty="0">
                <a:solidFill>
                  <a:srgbClr val="FFFFFF"/>
                </a:solidFill>
                <a:latin typeface="Segoe UI"/>
                <a:cs typeface="Segoe UI"/>
              </a:rPr>
              <a:t>25</a:t>
            </a:r>
            <a:endParaRPr sz="1200" dirty="0">
              <a:latin typeface="Segoe UI"/>
              <a:cs typeface="Segoe UI"/>
            </a:endParaRPr>
          </a:p>
        </p:txBody>
      </p:sp>
      <p:grpSp>
        <p:nvGrpSpPr>
          <p:cNvPr id="121" name="object 121"/>
          <p:cNvGrpSpPr/>
          <p:nvPr/>
        </p:nvGrpSpPr>
        <p:grpSpPr>
          <a:xfrm>
            <a:off x="514350" y="3448050"/>
            <a:ext cx="11906250" cy="3638550"/>
            <a:chOff x="514350" y="3448050"/>
            <a:chExt cx="11906250" cy="3638550"/>
          </a:xfrm>
        </p:grpSpPr>
        <p:sp>
          <p:nvSpPr>
            <p:cNvPr id="122" name="object 122"/>
            <p:cNvSpPr/>
            <p:nvPr/>
          </p:nvSpPr>
          <p:spPr>
            <a:xfrm>
              <a:off x="514350" y="3448049"/>
              <a:ext cx="19050" cy="2971800"/>
            </a:xfrm>
            <a:custGeom>
              <a:avLst/>
              <a:gdLst/>
              <a:ahLst/>
              <a:cxnLst/>
              <a:rect l="l" t="t" r="r" b="b"/>
              <a:pathLst>
                <a:path w="19050" h="2971800">
                  <a:moveTo>
                    <a:pt x="19050" y="2371725"/>
                  </a:moveTo>
                  <a:lnTo>
                    <a:pt x="0" y="2371725"/>
                  </a:lnTo>
                  <a:lnTo>
                    <a:pt x="0" y="2971800"/>
                  </a:lnTo>
                  <a:lnTo>
                    <a:pt x="19050" y="2971800"/>
                  </a:lnTo>
                  <a:lnTo>
                    <a:pt x="19050" y="2371725"/>
                  </a:lnTo>
                  <a:close/>
                </a:path>
                <a:path w="19050" h="2971800">
                  <a:moveTo>
                    <a:pt x="19050" y="1581150"/>
                  </a:moveTo>
                  <a:lnTo>
                    <a:pt x="0" y="1581150"/>
                  </a:lnTo>
                  <a:lnTo>
                    <a:pt x="0" y="2181225"/>
                  </a:lnTo>
                  <a:lnTo>
                    <a:pt x="19050" y="2181225"/>
                  </a:lnTo>
                  <a:lnTo>
                    <a:pt x="19050" y="1581150"/>
                  </a:lnTo>
                  <a:close/>
                </a:path>
                <a:path w="19050" h="2971800">
                  <a:moveTo>
                    <a:pt x="19050" y="790575"/>
                  </a:moveTo>
                  <a:lnTo>
                    <a:pt x="0" y="790575"/>
                  </a:lnTo>
                  <a:lnTo>
                    <a:pt x="0" y="1390650"/>
                  </a:lnTo>
                  <a:lnTo>
                    <a:pt x="19050" y="1390650"/>
                  </a:lnTo>
                  <a:lnTo>
                    <a:pt x="19050" y="790575"/>
                  </a:lnTo>
                  <a:close/>
                </a:path>
                <a:path w="19050" h="2971800">
                  <a:moveTo>
                    <a:pt x="19050" y="0"/>
                  </a:moveTo>
                  <a:lnTo>
                    <a:pt x="0" y="0"/>
                  </a:lnTo>
                  <a:lnTo>
                    <a:pt x="0" y="600075"/>
                  </a:lnTo>
                  <a:lnTo>
                    <a:pt x="19050" y="600075"/>
                  </a:lnTo>
                  <a:lnTo>
                    <a:pt x="19050" y="0"/>
                  </a:lnTo>
                  <a:close/>
                </a:path>
              </a:pathLst>
            </a:custGeom>
            <a:solidFill>
              <a:srgbClr val="B3B0AC"/>
            </a:solidFill>
          </p:spPr>
          <p:txBody>
            <a:bodyPr wrap="square" lIns="0" tIns="0" rIns="0" bIns="0" rtlCol="0"/>
            <a:lstStyle/>
            <a:p>
              <a:endParaRPr/>
            </a:p>
          </p:txBody>
        </p:sp>
        <p:sp>
          <p:nvSpPr>
            <p:cNvPr id="123" name="object 123"/>
            <p:cNvSpPr/>
            <p:nvPr/>
          </p:nvSpPr>
          <p:spPr>
            <a:xfrm>
              <a:off x="7470635" y="4763782"/>
              <a:ext cx="4950460" cy="2322830"/>
            </a:xfrm>
            <a:custGeom>
              <a:avLst/>
              <a:gdLst/>
              <a:ahLst/>
              <a:cxnLst/>
              <a:rect l="l" t="t" r="r" b="b"/>
              <a:pathLst>
                <a:path w="4950459" h="2322829">
                  <a:moveTo>
                    <a:pt x="4949952" y="2170430"/>
                  </a:moveTo>
                  <a:lnTo>
                    <a:pt x="0" y="2170430"/>
                  </a:lnTo>
                  <a:lnTo>
                    <a:pt x="0" y="2322830"/>
                  </a:lnTo>
                  <a:lnTo>
                    <a:pt x="4949952" y="2322830"/>
                  </a:lnTo>
                  <a:lnTo>
                    <a:pt x="4949952" y="2170430"/>
                  </a:lnTo>
                  <a:close/>
                </a:path>
                <a:path w="4950459" h="2322829">
                  <a:moveTo>
                    <a:pt x="4949952" y="0"/>
                  </a:moveTo>
                  <a:lnTo>
                    <a:pt x="0" y="0"/>
                  </a:lnTo>
                  <a:lnTo>
                    <a:pt x="0" y="104127"/>
                  </a:lnTo>
                  <a:lnTo>
                    <a:pt x="0" y="2170417"/>
                  </a:lnTo>
                  <a:lnTo>
                    <a:pt x="92214" y="2170417"/>
                  </a:lnTo>
                  <a:lnTo>
                    <a:pt x="92214" y="104140"/>
                  </a:lnTo>
                  <a:lnTo>
                    <a:pt x="4778514" y="104140"/>
                  </a:lnTo>
                  <a:lnTo>
                    <a:pt x="4778514" y="2170417"/>
                  </a:lnTo>
                  <a:lnTo>
                    <a:pt x="4949952" y="2170417"/>
                  </a:lnTo>
                  <a:lnTo>
                    <a:pt x="4949952" y="104140"/>
                  </a:lnTo>
                  <a:lnTo>
                    <a:pt x="4949952" y="103517"/>
                  </a:lnTo>
                  <a:lnTo>
                    <a:pt x="4949952" y="0"/>
                  </a:lnTo>
                  <a:close/>
                </a:path>
              </a:pathLst>
            </a:custGeom>
            <a:solidFill>
              <a:srgbClr val="121217">
                <a:alpha val="30198"/>
              </a:srgbClr>
            </a:solidFill>
          </p:spPr>
          <p:txBody>
            <a:bodyPr wrap="square" lIns="0" tIns="0" rIns="0" bIns="0" rtlCol="0"/>
            <a:lstStyle/>
            <a:p>
              <a:endParaRPr/>
            </a:p>
          </p:txBody>
        </p:sp>
        <p:sp>
          <p:nvSpPr>
            <p:cNvPr id="124" name="object 124"/>
            <p:cNvSpPr/>
            <p:nvPr/>
          </p:nvSpPr>
          <p:spPr>
            <a:xfrm>
              <a:off x="7562850" y="4857750"/>
              <a:ext cx="4686300" cy="2085975"/>
            </a:xfrm>
            <a:custGeom>
              <a:avLst/>
              <a:gdLst/>
              <a:ahLst/>
              <a:cxnLst/>
              <a:rect l="l" t="t" r="r" b="b"/>
              <a:pathLst>
                <a:path w="4686300" h="2085975">
                  <a:moveTo>
                    <a:pt x="4686300" y="2085975"/>
                  </a:moveTo>
                  <a:lnTo>
                    <a:pt x="0" y="2085975"/>
                  </a:lnTo>
                  <a:lnTo>
                    <a:pt x="0" y="0"/>
                  </a:lnTo>
                  <a:lnTo>
                    <a:pt x="4686300" y="0"/>
                  </a:lnTo>
                  <a:lnTo>
                    <a:pt x="4686300" y="2085975"/>
                  </a:lnTo>
                  <a:close/>
                </a:path>
              </a:pathLst>
            </a:custGeom>
            <a:solidFill>
              <a:srgbClr val="323346"/>
            </a:solidFill>
          </p:spPr>
          <p:txBody>
            <a:bodyPr wrap="square" lIns="0" tIns="0" rIns="0" bIns="0" rtlCol="0"/>
            <a:lstStyle/>
            <a:p>
              <a:endParaRPr/>
            </a:p>
          </p:txBody>
        </p:sp>
      </p:grpSp>
      <p:sp>
        <p:nvSpPr>
          <p:cNvPr id="125" name="object 125"/>
          <p:cNvSpPr txBox="1"/>
          <p:nvPr/>
        </p:nvSpPr>
        <p:spPr>
          <a:xfrm>
            <a:off x="615950" y="3351529"/>
            <a:ext cx="1241425" cy="701675"/>
          </a:xfrm>
          <a:prstGeom prst="rect">
            <a:avLst/>
          </a:prstGeom>
        </p:spPr>
        <p:txBody>
          <a:bodyPr vert="horz" wrap="square" lIns="0" tIns="67945" rIns="0" bIns="0" rtlCol="0">
            <a:spAutoFit/>
          </a:bodyPr>
          <a:lstStyle/>
          <a:p>
            <a:pPr marL="12700">
              <a:lnSpc>
                <a:spcPct val="100000"/>
              </a:lnSpc>
              <a:spcBef>
                <a:spcPts val="535"/>
              </a:spcBef>
            </a:pPr>
            <a:r>
              <a:rPr sz="1200" spc="-100" dirty="0">
                <a:solidFill>
                  <a:srgbClr val="15CAB5"/>
                </a:solidFill>
                <a:latin typeface="Trebuchet MS"/>
                <a:cs typeface="Trebuchet MS"/>
              </a:rPr>
              <a:t>17/01/2020</a:t>
            </a:r>
            <a:r>
              <a:rPr sz="1200" spc="-25" dirty="0">
                <a:solidFill>
                  <a:srgbClr val="15CAB5"/>
                </a:solidFill>
                <a:latin typeface="Trebuchet MS"/>
                <a:cs typeface="Trebuchet MS"/>
              </a:rPr>
              <a:t> </a:t>
            </a:r>
            <a:r>
              <a:rPr sz="1200" spc="-80" dirty="0">
                <a:solidFill>
                  <a:srgbClr val="15CAB5"/>
                </a:solidFill>
                <a:latin typeface="Trebuchet MS"/>
                <a:cs typeface="Trebuchet MS"/>
              </a:rPr>
              <a:t>17:07:02</a:t>
            </a:r>
            <a:endParaRPr sz="1200">
              <a:latin typeface="Trebuchet MS"/>
              <a:cs typeface="Trebuchet MS"/>
            </a:endParaRPr>
          </a:p>
          <a:p>
            <a:pPr marL="12700">
              <a:lnSpc>
                <a:spcPct val="100000"/>
              </a:lnSpc>
              <a:spcBef>
                <a:spcPts val="434"/>
              </a:spcBef>
            </a:pPr>
            <a:r>
              <a:rPr sz="1200" spc="-25" dirty="0">
                <a:solidFill>
                  <a:srgbClr val="FFFFFF"/>
                </a:solidFill>
                <a:latin typeface="Segoe UI"/>
                <a:cs typeface="Segoe UI"/>
              </a:rPr>
              <a:t>116</a:t>
            </a:r>
            <a:endParaRPr sz="1200">
              <a:latin typeface="Segoe UI"/>
              <a:cs typeface="Segoe UI"/>
            </a:endParaRPr>
          </a:p>
          <a:p>
            <a:pPr marL="12700">
              <a:lnSpc>
                <a:spcPct val="100000"/>
              </a:lnSpc>
              <a:spcBef>
                <a:spcPts val="135"/>
              </a:spcBef>
            </a:pPr>
            <a:r>
              <a:rPr sz="1200" spc="-10" dirty="0">
                <a:solidFill>
                  <a:srgbClr val="FFFFFF"/>
                </a:solidFill>
                <a:latin typeface="Segoe UI"/>
                <a:cs typeface="Segoe UI"/>
              </a:rPr>
              <a:t>Imovel_id</a:t>
            </a:r>
            <a:endParaRPr sz="1200">
              <a:latin typeface="Segoe UI"/>
              <a:cs typeface="Segoe UI"/>
            </a:endParaRPr>
          </a:p>
        </p:txBody>
      </p:sp>
      <p:sp>
        <p:nvSpPr>
          <p:cNvPr id="126" name="object 126"/>
          <p:cNvSpPr txBox="1"/>
          <p:nvPr/>
        </p:nvSpPr>
        <p:spPr>
          <a:xfrm>
            <a:off x="1939925" y="3627754"/>
            <a:ext cx="1045210" cy="425450"/>
          </a:xfrm>
          <a:prstGeom prst="rect">
            <a:avLst/>
          </a:prstGeom>
        </p:spPr>
        <p:txBody>
          <a:bodyPr vert="horz" wrap="square" lIns="0" tIns="29845" rIns="0" bIns="0" rtlCol="0">
            <a:spAutoFit/>
          </a:bodyPr>
          <a:lstStyle/>
          <a:p>
            <a:pPr marL="12700">
              <a:lnSpc>
                <a:spcPct val="100000"/>
              </a:lnSpc>
              <a:spcBef>
                <a:spcPts val="235"/>
              </a:spcBef>
            </a:pPr>
            <a:r>
              <a:rPr sz="1200" spc="-50" dirty="0">
                <a:solidFill>
                  <a:srgbClr val="FFFFFF"/>
                </a:solidFill>
                <a:latin typeface="Segoe UI"/>
                <a:cs typeface="Segoe UI"/>
              </a:rPr>
              <a:t>3</a:t>
            </a:r>
            <a:endParaRPr sz="1200">
              <a:latin typeface="Segoe UI"/>
              <a:cs typeface="Segoe UI"/>
            </a:endParaRPr>
          </a:p>
          <a:p>
            <a:pPr marL="12700">
              <a:lnSpc>
                <a:spcPct val="100000"/>
              </a:lnSpc>
              <a:spcBef>
                <a:spcPts val="135"/>
              </a:spcBef>
            </a:pPr>
            <a:r>
              <a:rPr sz="1200" spc="-10" dirty="0">
                <a:solidFill>
                  <a:srgbClr val="FFFFFF"/>
                </a:solidFill>
                <a:latin typeface="Segoe UI"/>
                <a:cs typeface="Segoe UI"/>
              </a:rPr>
              <a:t>Condominio_id</a:t>
            </a:r>
            <a:endParaRPr sz="1200">
              <a:latin typeface="Segoe UI"/>
              <a:cs typeface="Segoe UI"/>
            </a:endParaRPr>
          </a:p>
        </p:txBody>
      </p:sp>
      <p:sp>
        <p:nvSpPr>
          <p:cNvPr id="127" name="object 127"/>
          <p:cNvSpPr txBox="1"/>
          <p:nvPr/>
        </p:nvSpPr>
        <p:spPr>
          <a:xfrm>
            <a:off x="615950" y="4142104"/>
            <a:ext cx="1249045" cy="701675"/>
          </a:xfrm>
          <a:prstGeom prst="rect">
            <a:avLst/>
          </a:prstGeom>
        </p:spPr>
        <p:txBody>
          <a:bodyPr vert="horz" wrap="square" lIns="0" tIns="67945" rIns="0" bIns="0" rtlCol="0">
            <a:spAutoFit/>
          </a:bodyPr>
          <a:lstStyle/>
          <a:p>
            <a:pPr marL="12700">
              <a:lnSpc>
                <a:spcPct val="100000"/>
              </a:lnSpc>
              <a:spcBef>
                <a:spcPts val="535"/>
              </a:spcBef>
            </a:pPr>
            <a:r>
              <a:rPr sz="1200" spc="-100" dirty="0">
                <a:solidFill>
                  <a:srgbClr val="15CAB5"/>
                </a:solidFill>
                <a:latin typeface="Trebuchet MS"/>
                <a:cs typeface="Trebuchet MS"/>
              </a:rPr>
              <a:t>10/01/2020</a:t>
            </a:r>
            <a:r>
              <a:rPr sz="1200" spc="-25" dirty="0">
                <a:solidFill>
                  <a:srgbClr val="15CAB5"/>
                </a:solidFill>
                <a:latin typeface="Trebuchet MS"/>
                <a:cs typeface="Trebuchet MS"/>
              </a:rPr>
              <a:t> </a:t>
            </a:r>
            <a:r>
              <a:rPr sz="1200" spc="-75" dirty="0">
                <a:solidFill>
                  <a:srgbClr val="15CAB5"/>
                </a:solidFill>
                <a:latin typeface="Trebuchet MS"/>
                <a:cs typeface="Trebuchet MS"/>
              </a:rPr>
              <a:t>18:53:18</a:t>
            </a:r>
            <a:endParaRPr sz="1200">
              <a:latin typeface="Trebuchet MS"/>
              <a:cs typeface="Trebuchet MS"/>
            </a:endParaRPr>
          </a:p>
          <a:p>
            <a:pPr marL="12700">
              <a:lnSpc>
                <a:spcPct val="100000"/>
              </a:lnSpc>
              <a:spcBef>
                <a:spcPts val="434"/>
              </a:spcBef>
            </a:pPr>
            <a:r>
              <a:rPr sz="1200" spc="-25" dirty="0">
                <a:solidFill>
                  <a:srgbClr val="FFFFFF"/>
                </a:solidFill>
                <a:latin typeface="Segoe UI"/>
                <a:cs typeface="Segoe UI"/>
              </a:rPr>
              <a:t>118</a:t>
            </a:r>
            <a:endParaRPr sz="1200">
              <a:latin typeface="Segoe UI"/>
              <a:cs typeface="Segoe UI"/>
            </a:endParaRPr>
          </a:p>
          <a:p>
            <a:pPr marL="12700">
              <a:lnSpc>
                <a:spcPct val="100000"/>
              </a:lnSpc>
              <a:spcBef>
                <a:spcPts val="135"/>
              </a:spcBef>
            </a:pPr>
            <a:r>
              <a:rPr sz="1200" spc="-10" dirty="0">
                <a:solidFill>
                  <a:srgbClr val="FFFFFF"/>
                </a:solidFill>
                <a:latin typeface="Segoe UI"/>
                <a:cs typeface="Segoe UI"/>
              </a:rPr>
              <a:t>Imovel_id</a:t>
            </a:r>
            <a:endParaRPr sz="1200">
              <a:latin typeface="Segoe UI"/>
              <a:cs typeface="Segoe UI"/>
            </a:endParaRPr>
          </a:p>
        </p:txBody>
      </p:sp>
      <p:sp>
        <p:nvSpPr>
          <p:cNvPr id="128" name="object 128"/>
          <p:cNvSpPr txBox="1"/>
          <p:nvPr/>
        </p:nvSpPr>
        <p:spPr>
          <a:xfrm>
            <a:off x="1939925" y="4418329"/>
            <a:ext cx="1045210" cy="425450"/>
          </a:xfrm>
          <a:prstGeom prst="rect">
            <a:avLst/>
          </a:prstGeom>
        </p:spPr>
        <p:txBody>
          <a:bodyPr vert="horz" wrap="square" lIns="0" tIns="29844" rIns="0" bIns="0" rtlCol="0">
            <a:spAutoFit/>
          </a:bodyPr>
          <a:lstStyle/>
          <a:p>
            <a:pPr marL="12700">
              <a:lnSpc>
                <a:spcPct val="100000"/>
              </a:lnSpc>
              <a:spcBef>
                <a:spcPts val="234"/>
              </a:spcBef>
            </a:pPr>
            <a:r>
              <a:rPr sz="1200" spc="-25" dirty="0">
                <a:solidFill>
                  <a:srgbClr val="FFFFFF"/>
                </a:solidFill>
                <a:latin typeface="Segoe UI"/>
                <a:cs typeface="Segoe UI"/>
              </a:rPr>
              <a:t>15</a:t>
            </a:r>
            <a:endParaRPr sz="1200">
              <a:latin typeface="Segoe UI"/>
              <a:cs typeface="Segoe UI"/>
            </a:endParaRPr>
          </a:p>
          <a:p>
            <a:pPr marL="12700">
              <a:lnSpc>
                <a:spcPct val="100000"/>
              </a:lnSpc>
              <a:spcBef>
                <a:spcPts val="135"/>
              </a:spcBef>
            </a:pPr>
            <a:r>
              <a:rPr sz="1200" spc="-10" dirty="0">
                <a:solidFill>
                  <a:srgbClr val="FFFFFF"/>
                </a:solidFill>
                <a:latin typeface="Segoe UI"/>
                <a:cs typeface="Segoe UI"/>
              </a:rPr>
              <a:t>Condominio_id</a:t>
            </a:r>
            <a:endParaRPr sz="1200">
              <a:latin typeface="Segoe UI"/>
              <a:cs typeface="Segoe UI"/>
            </a:endParaRPr>
          </a:p>
        </p:txBody>
      </p:sp>
      <p:sp>
        <p:nvSpPr>
          <p:cNvPr id="129" name="object 129"/>
          <p:cNvSpPr txBox="1"/>
          <p:nvPr/>
        </p:nvSpPr>
        <p:spPr>
          <a:xfrm>
            <a:off x="615950" y="4932679"/>
            <a:ext cx="1241425" cy="701675"/>
          </a:xfrm>
          <a:prstGeom prst="rect">
            <a:avLst/>
          </a:prstGeom>
        </p:spPr>
        <p:txBody>
          <a:bodyPr vert="horz" wrap="square" lIns="0" tIns="67945" rIns="0" bIns="0" rtlCol="0">
            <a:spAutoFit/>
          </a:bodyPr>
          <a:lstStyle/>
          <a:p>
            <a:pPr marL="12700">
              <a:lnSpc>
                <a:spcPct val="100000"/>
              </a:lnSpc>
              <a:spcBef>
                <a:spcPts val="535"/>
              </a:spcBef>
            </a:pPr>
            <a:r>
              <a:rPr sz="1200" spc="-100" dirty="0">
                <a:solidFill>
                  <a:srgbClr val="15CAB5"/>
                </a:solidFill>
                <a:latin typeface="Trebuchet MS"/>
                <a:cs typeface="Trebuchet MS"/>
              </a:rPr>
              <a:t>17/01/2020</a:t>
            </a:r>
            <a:r>
              <a:rPr sz="1200" spc="-25" dirty="0">
                <a:solidFill>
                  <a:srgbClr val="15CAB5"/>
                </a:solidFill>
                <a:latin typeface="Trebuchet MS"/>
                <a:cs typeface="Trebuchet MS"/>
              </a:rPr>
              <a:t> </a:t>
            </a:r>
            <a:r>
              <a:rPr sz="1200" spc="-80" dirty="0">
                <a:solidFill>
                  <a:srgbClr val="15CAB5"/>
                </a:solidFill>
                <a:latin typeface="Trebuchet MS"/>
                <a:cs typeface="Trebuchet MS"/>
              </a:rPr>
              <a:t>00:08:29</a:t>
            </a:r>
            <a:endParaRPr sz="1200">
              <a:latin typeface="Trebuchet MS"/>
              <a:cs typeface="Trebuchet MS"/>
            </a:endParaRPr>
          </a:p>
          <a:p>
            <a:pPr marL="12700">
              <a:lnSpc>
                <a:spcPct val="100000"/>
              </a:lnSpc>
              <a:spcBef>
                <a:spcPts val="434"/>
              </a:spcBef>
            </a:pPr>
            <a:r>
              <a:rPr sz="1200" spc="-25" dirty="0">
                <a:solidFill>
                  <a:srgbClr val="FFFFFF"/>
                </a:solidFill>
                <a:latin typeface="Segoe UI"/>
                <a:cs typeface="Segoe UI"/>
              </a:rPr>
              <a:t>161</a:t>
            </a:r>
            <a:endParaRPr sz="1200">
              <a:latin typeface="Segoe UI"/>
              <a:cs typeface="Segoe UI"/>
            </a:endParaRPr>
          </a:p>
          <a:p>
            <a:pPr marL="12700">
              <a:lnSpc>
                <a:spcPct val="100000"/>
              </a:lnSpc>
              <a:spcBef>
                <a:spcPts val="135"/>
              </a:spcBef>
            </a:pPr>
            <a:r>
              <a:rPr sz="1200" spc="-10" dirty="0">
                <a:solidFill>
                  <a:srgbClr val="FFFFFF"/>
                </a:solidFill>
                <a:latin typeface="Segoe UI"/>
                <a:cs typeface="Segoe UI"/>
              </a:rPr>
              <a:t>Imovel_id</a:t>
            </a:r>
            <a:endParaRPr sz="1200">
              <a:latin typeface="Segoe UI"/>
              <a:cs typeface="Segoe UI"/>
            </a:endParaRPr>
          </a:p>
        </p:txBody>
      </p:sp>
      <p:sp>
        <p:nvSpPr>
          <p:cNvPr id="130" name="object 130"/>
          <p:cNvSpPr txBox="1"/>
          <p:nvPr/>
        </p:nvSpPr>
        <p:spPr>
          <a:xfrm>
            <a:off x="1939925" y="5208904"/>
            <a:ext cx="1045210" cy="425450"/>
          </a:xfrm>
          <a:prstGeom prst="rect">
            <a:avLst/>
          </a:prstGeom>
        </p:spPr>
        <p:txBody>
          <a:bodyPr vert="horz" wrap="square" lIns="0" tIns="29844" rIns="0" bIns="0" rtlCol="0">
            <a:spAutoFit/>
          </a:bodyPr>
          <a:lstStyle/>
          <a:p>
            <a:pPr marL="12700">
              <a:lnSpc>
                <a:spcPct val="100000"/>
              </a:lnSpc>
              <a:spcBef>
                <a:spcPts val="234"/>
              </a:spcBef>
            </a:pPr>
            <a:r>
              <a:rPr sz="1200" spc="-50" dirty="0">
                <a:solidFill>
                  <a:srgbClr val="FFFFFF"/>
                </a:solidFill>
                <a:latin typeface="Segoe UI"/>
                <a:cs typeface="Segoe UI"/>
              </a:rPr>
              <a:t>9</a:t>
            </a:r>
            <a:endParaRPr sz="1200">
              <a:latin typeface="Segoe UI"/>
              <a:cs typeface="Segoe UI"/>
            </a:endParaRPr>
          </a:p>
          <a:p>
            <a:pPr marL="12700">
              <a:lnSpc>
                <a:spcPct val="100000"/>
              </a:lnSpc>
              <a:spcBef>
                <a:spcPts val="135"/>
              </a:spcBef>
            </a:pPr>
            <a:r>
              <a:rPr sz="1200" spc="-10" dirty="0">
                <a:solidFill>
                  <a:srgbClr val="FFFFFF"/>
                </a:solidFill>
                <a:latin typeface="Segoe UI"/>
                <a:cs typeface="Segoe UI"/>
              </a:rPr>
              <a:t>Condominio_id</a:t>
            </a:r>
            <a:endParaRPr sz="1200">
              <a:latin typeface="Segoe UI"/>
              <a:cs typeface="Segoe UI"/>
            </a:endParaRPr>
          </a:p>
        </p:txBody>
      </p:sp>
      <p:sp>
        <p:nvSpPr>
          <p:cNvPr id="131" name="object 131"/>
          <p:cNvSpPr txBox="1"/>
          <p:nvPr/>
        </p:nvSpPr>
        <p:spPr>
          <a:xfrm>
            <a:off x="615950" y="5723254"/>
            <a:ext cx="1264285" cy="701675"/>
          </a:xfrm>
          <a:prstGeom prst="rect">
            <a:avLst/>
          </a:prstGeom>
        </p:spPr>
        <p:txBody>
          <a:bodyPr vert="horz" wrap="square" lIns="0" tIns="67945" rIns="0" bIns="0" rtlCol="0">
            <a:spAutoFit/>
          </a:bodyPr>
          <a:lstStyle/>
          <a:p>
            <a:pPr marL="12700">
              <a:lnSpc>
                <a:spcPct val="100000"/>
              </a:lnSpc>
              <a:spcBef>
                <a:spcPts val="535"/>
              </a:spcBef>
            </a:pPr>
            <a:r>
              <a:rPr sz="1200" spc="-100" dirty="0">
                <a:solidFill>
                  <a:srgbClr val="15CAB5"/>
                </a:solidFill>
                <a:latin typeface="Trebuchet MS"/>
                <a:cs typeface="Trebuchet MS"/>
              </a:rPr>
              <a:t>13/01/2020</a:t>
            </a:r>
            <a:r>
              <a:rPr sz="1200" spc="-25" dirty="0">
                <a:solidFill>
                  <a:srgbClr val="15CAB5"/>
                </a:solidFill>
                <a:latin typeface="Trebuchet MS"/>
                <a:cs typeface="Trebuchet MS"/>
              </a:rPr>
              <a:t> </a:t>
            </a:r>
            <a:r>
              <a:rPr sz="1200" spc="-60" dirty="0">
                <a:solidFill>
                  <a:srgbClr val="15CAB5"/>
                </a:solidFill>
                <a:latin typeface="Trebuchet MS"/>
                <a:cs typeface="Trebuchet MS"/>
              </a:rPr>
              <a:t>10:55:52</a:t>
            </a:r>
            <a:endParaRPr sz="1200">
              <a:latin typeface="Trebuchet MS"/>
              <a:cs typeface="Trebuchet MS"/>
            </a:endParaRPr>
          </a:p>
          <a:p>
            <a:pPr marL="12700">
              <a:lnSpc>
                <a:spcPct val="100000"/>
              </a:lnSpc>
              <a:spcBef>
                <a:spcPts val="434"/>
              </a:spcBef>
            </a:pPr>
            <a:r>
              <a:rPr sz="1200" spc="-25" dirty="0">
                <a:solidFill>
                  <a:srgbClr val="FFFFFF"/>
                </a:solidFill>
                <a:latin typeface="Segoe UI"/>
                <a:cs typeface="Segoe UI"/>
              </a:rPr>
              <a:t>432</a:t>
            </a:r>
            <a:endParaRPr sz="1200">
              <a:latin typeface="Segoe UI"/>
              <a:cs typeface="Segoe UI"/>
            </a:endParaRPr>
          </a:p>
          <a:p>
            <a:pPr marL="12700">
              <a:lnSpc>
                <a:spcPct val="100000"/>
              </a:lnSpc>
              <a:spcBef>
                <a:spcPts val="135"/>
              </a:spcBef>
            </a:pPr>
            <a:r>
              <a:rPr sz="1200" spc="-10" dirty="0">
                <a:solidFill>
                  <a:srgbClr val="FFFFFF"/>
                </a:solidFill>
                <a:latin typeface="Segoe UI"/>
                <a:cs typeface="Segoe UI"/>
              </a:rPr>
              <a:t>Imovel_id</a:t>
            </a:r>
            <a:endParaRPr sz="1200">
              <a:latin typeface="Segoe UI"/>
              <a:cs typeface="Segoe UI"/>
            </a:endParaRPr>
          </a:p>
        </p:txBody>
      </p:sp>
      <p:sp>
        <p:nvSpPr>
          <p:cNvPr id="132" name="object 132"/>
          <p:cNvSpPr txBox="1"/>
          <p:nvPr/>
        </p:nvSpPr>
        <p:spPr>
          <a:xfrm>
            <a:off x="1939925" y="5999479"/>
            <a:ext cx="1045210" cy="425450"/>
          </a:xfrm>
          <a:prstGeom prst="rect">
            <a:avLst/>
          </a:prstGeom>
        </p:spPr>
        <p:txBody>
          <a:bodyPr vert="horz" wrap="square" lIns="0" tIns="29844" rIns="0" bIns="0" rtlCol="0">
            <a:spAutoFit/>
          </a:bodyPr>
          <a:lstStyle/>
          <a:p>
            <a:pPr marL="12700">
              <a:lnSpc>
                <a:spcPct val="100000"/>
              </a:lnSpc>
              <a:spcBef>
                <a:spcPts val="234"/>
              </a:spcBef>
            </a:pPr>
            <a:r>
              <a:rPr sz="1200" spc="-25" dirty="0">
                <a:solidFill>
                  <a:srgbClr val="FFFFFF"/>
                </a:solidFill>
                <a:latin typeface="Segoe UI"/>
                <a:cs typeface="Segoe UI"/>
              </a:rPr>
              <a:t>30</a:t>
            </a:r>
            <a:endParaRPr sz="1200">
              <a:latin typeface="Segoe UI"/>
              <a:cs typeface="Segoe UI"/>
            </a:endParaRPr>
          </a:p>
          <a:p>
            <a:pPr marL="12700">
              <a:lnSpc>
                <a:spcPct val="100000"/>
              </a:lnSpc>
              <a:spcBef>
                <a:spcPts val="135"/>
              </a:spcBef>
            </a:pPr>
            <a:r>
              <a:rPr sz="1200" spc="-10" dirty="0">
                <a:solidFill>
                  <a:srgbClr val="FFFFFF"/>
                </a:solidFill>
                <a:latin typeface="Segoe UI"/>
                <a:cs typeface="Segoe UI"/>
              </a:rPr>
              <a:t>Condominio_id</a:t>
            </a:r>
            <a:endParaRPr sz="1200">
              <a:latin typeface="Segoe UI"/>
              <a:cs typeface="Segoe UI"/>
            </a:endParaRPr>
          </a:p>
        </p:txBody>
      </p:sp>
      <p:sp>
        <p:nvSpPr>
          <p:cNvPr id="133" name="object 133"/>
          <p:cNvSpPr txBox="1"/>
          <p:nvPr/>
        </p:nvSpPr>
        <p:spPr>
          <a:xfrm>
            <a:off x="7597775" y="4819713"/>
            <a:ext cx="3154045" cy="238760"/>
          </a:xfrm>
          <a:prstGeom prst="rect">
            <a:avLst/>
          </a:prstGeom>
        </p:spPr>
        <p:txBody>
          <a:bodyPr vert="horz" wrap="square" lIns="0" tIns="12700" rIns="0" bIns="0" rtlCol="0">
            <a:spAutoFit/>
          </a:bodyPr>
          <a:lstStyle/>
          <a:p>
            <a:pPr marL="12700">
              <a:lnSpc>
                <a:spcPct val="100000"/>
              </a:lnSpc>
              <a:spcBef>
                <a:spcPts val="100"/>
              </a:spcBef>
            </a:pPr>
            <a:r>
              <a:rPr sz="1400" spc="-70" dirty="0">
                <a:solidFill>
                  <a:srgbClr val="FFFFFF"/>
                </a:solidFill>
                <a:latin typeface="Trebuchet MS"/>
                <a:cs typeface="Trebuchet MS"/>
              </a:rPr>
              <a:t>Nome</a:t>
            </a:r>
            <a:r>
              <a:rPr sz="1400" spc="-80" dirty="0">
                <a:solidFill>
                  <a:srgbClr val="FFFFFF"/>
                </a:solidFill>
                <a:latin typeface="Trebuchet MS"/>
                <a:cs typeface="Trebuchet MS"/>
              </a:rPr>
              <a:t> </a:t>
            </a:r>
            <a:r>
              <a:rPr sz="1400" spc="-85" dirty="0">
                <a:solidFill>
                  <a:srgbClr val="FFFFFF"/>
                </a:solidFill>
                <a:latin typeface="Trebuchet MS"/>
                <a:cs typeface="Trebuchet MS"/>
              </a:rPr>
              <a:t>e</a:t>
            </a:r>
            <a:r>
              <a:rPr sz="1400" spc="-75" dirty="0">
                <a:solidFill>
                  <a:srgbClr val="FFFFFF"/>
                </a:solidFill>
                <a:latin typeface="Trebuchet MS"/>
                <a:cs typeface="Trebuchet MS"/>
              </a:rPr>
              <a:t> </a:t>
            </a:r>
            <a:r>
              <a:rPr sz="1400" spc="-170" dirty="0">
                <a:solidFill>
                  <a:srgbClr val="FFFFFF"/>
                </a:solidFill>
                <a:latin typeface="Trebuchet MS"/>
                <a:cs typeface="Trebuchet MS"/>
              </a:rPr>
              <a:t>Qtd.</a:t>
            </a:r>
            <a:r>
              <a:rPr sz="1400" spc="-75" dirty="0">
                <a:solidFill>
                  <a:srgbClr val="FFFFFF"/>
                </a:solidFill>
                <a:latin typeface="Trebuchet MS"/>
                <a:cs typeface="Trebuchet MS"/>
              </a:rPr>
              <a:t> </a:t>
            </a:r>
            <a:r>
              <a:rPr sz="1400" spc="-95" dirty="0">
                <a:solidFill>
                  <a:srgbClr val="FFFFFF"/>
                </a:solidFill>
                <a:latin typeface="Trebuchet MS"/>
                <a:cs typeface="Trebuchet MS"/>
              </a:rPr>
              <a:t>de</a:t>
            </a:r>
            <a:r>
              <a:rPr sz="1400" spc="-75" dirty="0">
                <a:solidFill>
                  <a:srgbClr val="FFFFFF"/>
                </a:solidFill>
                <a:latin typeface="Trebuchet MS"/>
                <a:cs typeface="Trebuchet MS"/>
              </a:rPr>
              <a:t> </a:t>
            </a:r>
            <a:r>
              <a:rPr sz="1400" spc="-80" dirty="0">
                <a:solidFill>
                  <a:srgbClr val="FFFFFF"/>
                </a:solidFill>
                <a:latin typeface="Trebuchet MS"/>
                <a:cs typeface="Trebuchet MS"/>
              </a:rPr>
              <a:t>comodidades</a:t>
            </a:r>
            <a:r>
              <a:rPr sz="1400" spc="-75" dirty="0">
                <a:solidFill>
                  <a:srgbClr val="FFFFFF"/>
                </a:solidFill>
                <a:latin typeface="Trebuchet MS"/>
                <a:cs typeface="Trebuchet MS"/>
              </a:rPr>
              <a:t> </a:t>
            </a:r>
            <a:r>
              <a:rPr sz="1400" spc="-90" dirty="0">
                <a:solidFill>
                  <a:srgbClr val="FFFFFF"/>
                </a:solidFill>
                <a:latin typeface="Trebuchet MS"/>
                <a:cs typeface="Trebuchet MS"/>
              </a:rPr>
              <a:t>do</a:t>
            </a:r>
            <a:r>
              <a:rPr sz="1400" spc="-75" dirty="0">
                <a:solidFill>
                  <a:srgbClr val="FFFFFF"/>
                </a:solidFill>
                <a:latin typeface="Trebuchet MS"/>
                <a:cs typeface="Trebuchet MS"/>
              </a:rPr>
              <a:t> </a:t>
            </a:r>
            <a:r>
              <a:rPr sz="1400" spc="-70" dirty="0">
                <a:solidFill>
                  <a:srgbClr val="FFFFFF"/>
                </a:solidFill>
                <a:latin typeface="Trebuchet MS"/>
                <a:cs typeface="Trebuchet MS"/>
              </a:rPr>
              <a:t>condominio</a:t>
            </a:r>
            <a:endParaRPr sz="1400">
              <a:latin typeface="Trebuchet MS"/>
              <a:cs typeface="Trebuchet MS"/>
            </a:endParaRPr>
          </a:p>
        </p:txBody>
      </p:sp>
      <p:sp>
        <p:nvSpPr>
          <p:cNvPr id="134" name="object 134"/>
          <p:cNvSpPr/>
          <p:nvPr/>
        </p:nvSpPr>
        <p:spPr>
          <a:xfrm>
            <a:off x="8858237" y="5200675"/>
            <a:ext cx="9525" cy="1381125"/>
          </a:xfrm>
          <a:custGeom>
            <a:avLst/>
            <a:gdLst/>
            <a:ahLst/>
            <a:cxnLst/>
            <a:rect l="l" t="t" r="r" b="b"/>
            <a:pathLst>
              <a:path w="9525" h="1381125">
                <a:moveTo>
                  <a:pt x="9525" y="1371600"/>
                </a:moveTo>
                <a:lnTo>
                  <a:pt x="0" y="1371600"/>
                </a:lnTo>
                <a:lnTo>
                  <a:pt x="0" y="1381125"/>
                </a:lnTo>
                <a:lnTo>
                  <a:pt x="9525" y="1381125"/>
                </a:lnTo>
                <a:lnTo>
                  <a:pt x="9525" y="1371600"/>
                </a:lnTo>
                <a:close/>
              </a:path>
              <a:path w="9525" h="1381125">
                <a:moveTo>
                  <a:pt x="9525" y="1314450"/>
                </a:moveTo>
                <a:lnTo>
                  <a:pt x="0" y="1314450"/>
                </a:lnTo>
                <a:lnTo>
                  <a:pt x="0" y="1323975"/>
                </a:lnTo>
                <a:lnTo>
                  <a:pt x="9525" y="1323975"/>
                </a:lnTo>
                <a:lnTo>
                  <a:pt x="9525" y="1314450"/>
                </a:lnTo>
                <a:close/>
              </a:path>
              <a:path w="9525" h="1381125">
                <a:moveTo>
                  <a:pt x="9525" y="1085850"/>
                </a:moveTo>
                <a:lnTo>
                  <a:pt x="0" y="1085850"/>
                </a:lnTo>
                <a:lnTo>
                  <a:pt x="0" y="1095375"/>
                </a:lnTo>
                <a:lnTo>
                  <a:pt x="9525" y="1095375"/>
                </a:lnTo>
                <a:lnTo>
                  <a:pt x="9525" y="1085850"/>
                </a:lnTo>
                <a:close/>
              </a:path>
              <a:path w="9525" h="1381125">
                <a:moveTo>
                  <a:pt x="9525" y="857250"/>
                </a:moveTo>
                <a:lnTo>
                  <a:pt x="0" y="857250"/>
                </a:lnTo>
                <a:lnTo>
                  <a:pt x="0" y="866775"/>
                </a:lnTo>
                <a:lnTo>
                  <a:pt x="9525" y="866775"/>
                </a:lnTo>
                <a:lnTo>
                  <a:pt x="9525" y="857250"/>
                </a:lnTo>
                <a:close/>
              </a:path>
              <a:path w="9525" h="1381125">
                <a:moveTo>
                  <a:pt x="9525" y="685800"/>
                </a:moveTo>
                <a:lnTo>
                  <a:pt x="0" y="685800"/>
                </a:lnTo>
                <a:lnTo>
                  <a:pt x="0" y="693000"/>
                </a:lnTo>
                <a:lnTo>
                  <a:pt x="9525" y="693000"/>
                </a:lnTo>
                <a:lnTo>
                  <a:pt x="9525" y="685800"/>
                </a:lnTo>
                <a:close/>
              </a:path>
              <a:path w="9525" h="1381125">
                <a:moveTo>
                  <a:pt x="9525" y="630364"/>
                </a:moveTo>
                <a:lnTo>
                  <a:pt x="0" y="630364"/>
                </a:lnTo>
                <a:lnTo>
                  <a:pt x="0" y="638175"/>
                </a:lnTo>
                <a:lnTo>
                  <a:pt x="9525" y="638175"/>
                </a:lnTo>
                <a:lnTo>
                  <a:pt x="9525" y="630364"/>
                </a:lnTo>
                <a:close/>
              </a:path>
              <a:path w="9525" h="1381125">
                <a:moveTo>
                  <a:pt x="9525" y="457200"/>
                </a:moveTo>
                <a:lnTo>
                  <a:pt x="0" y="457200"/>
                </a:lnTo>
                <a:lnTo>
                  <a:pt x="0" y="466725"/>
                </a:lnTo>
                <a:lnTo>
                  <a:pt x="9525" y="466725"/>
                </a:lnTo>
                <a:lnTo>
                  <a:pt x="9525" y="457200"/>
                </a:lnTo>
                <a:close/>
              </a:path>
              <a:path w="9525" h="1381125">
                <a:moveTo>
                  <a:pt x="9525" y="228600"/>
                </a:moveTo>
                <a:lnTo>
                  <a:pt x="0" y="228600"/>
                </a:lnTo>
                <a:lnTo>
                  <a:pt x="0" y="238125"/>
                </a:lnTo>
                <a:lnTo>
                  <a:pt x="9525" y="238125"/>
                </a:lnTo>
                <a:lnTo>
                  <a:pt x="9525" y="228600"/>
                </a:lnTo>
                <a:close/>
              </a:path>
              <a:path w="9525" h="1381125">
                <a:moveTo>
                  <a:pt x="9525" y="0"/>
                </a:moveTo>
                <a:lnTo>
                  <a:pt x="0" y="0"/>
                </a:lnTo>
                <a:lnTo>
                  <a:pt x="0" y="9525"/>
                </a:lnTo>
                <a:lnTo>
                  <a:pt x="9525" y="9525"/>
                </a:lnTo>
                <a:lnTo>
                  <a:pt x="9525" y="0"/>
                </a:lnTo>
                <a:close/>
              </a:path>
            </a:pathLst>
          </a:custGeom>
          <a:solidFill>
            <a:srgbClr val="FFFFFF"/>
          </a:solidFill>
        </p:spPr>
        <p:txBody>
          <a:bodyPr wrap="square" lIns="0" tIns="0" rIns="0" bIns="0" rtlCol="0"/>
          <a:lstStyle/>
          <a:p>
            <a:endParaRPr/>
          </a:p>
        </p:txBody>
      </p:sp>
      <p:sp>
        <p:nvSpPr>
          <p:cNvPr id="135" name="object 135"/>
          <p:cNvSpPr txBox="1"/>
          <p:nvPr/>
        </p:nvSpPr>
        <p:spPr>
          <a:xfrm>
            <a:off x="8819497" y="6597665"/>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0</a:t>
            </a:r>
            <a:endParaRPr sz="900">
              <a:latin typeface="Segoe UI"/>
              <a:cs typeface="Segoe UI"/>
            </a:endParaRPr>
          </a:p>
        </p:txBody>
      </p:sp>
      <p:sp>
        <p:nvSpPr>
          <p:cNvPr id="136" name="object 136"/>
          <p:cNvSpPr/>
          <p:nvPr/>
        </p:nvSpPr>
        <p:spPr>
          <a:xfrm>
            <a:off x="10467975" y="5200675"/>
            <a:ext cx="1619250" cy="1381125"/>
          </a:xfrm>
          <a:custGeom>
            <a:avLst/>
            <a:gdLst/>
            <a:ahLst/>
            <a:cxnLst/>
            <a:rect l="l" t="t" r="r" b="b"/>
            <a:pathLst>
              <a:path w="1619250" h="1381125">
                <a:moveTo>
                  <a:pt x="9525" y="1371600"/>
                </a:moveTo>
                <a:lnTo>
                  <a:pt x="0" y="1371600"/>
                </a:lnTo>
                <a:lnTo>
                  <a:pt x="0" y="1381125"/>
                </a:lnTo>
                <a:lnTo>
                  <a:pt x="9525" y="1381125"/>
                </a:lnTo>
                <a:lnTo>
                  <a:pt x="9525" y="1371600"/>
                </a:lnTo>
                <a:close/>
              </a:path>
              <a:path w="1619250" h="1381125">
                <a:moveTo>
                  <a:pt x="9525" y="1314450"/>
                </a:moveTo>
                <a:lnTo>
                  <a:pt x="0" y="1314450"/>
                </a:lnTo>
                <a:lnTo>
                  <a:pt x="0" y="1323975"/>
                </a:lnTo>
                <a:lnTo>
                  <a:pt x="9525" y="1323975"/>
                </a:lnTo>
                <a:lnTo>
                  <a:pt x="9525" y="1314450"/>
                </a:lnTo>
                <a:close/>
              </a:path>
              <a:path w="1619250" h="1381125">
                <a:moveTo>
                  <a:pt x="9525" y="1257300"/>
                </a:moveTo>
                <a:lnTo>
                  <a:pt x="0" y="1257300"/>
                </a:lnTo>
                <a:lnTo>
                  <a:pt x="0" y="1266825"/>
                </a:lnTo>
                <a:lnTo>
                  <a:pt x="9525" y="1266825"/>
                </a:lnTo>
                <a:lnTo>
                  <a:pt x="9525" y="1257300"/>
                </a:lnTo>
                <a:close/>
              </a:path>
              <a:path w="1619250" h="1381125">
                <a:moveTo>
                  <a:pt x="9525" y="1200150"/>
                </a:moveTo>
                <a:lnTo>
                  <a:pt x="0" y="1200150"/>
                </a:lnTo>
                <a:lnTo>
                  <a:pt x="0" y="1209675"/>
                </a:lnTo>
                <a:lnTo>
                  <a:pt x="9525" y="1209675"/>
                </a:lnTo>
                <a:lnTo>
                  <a:pt x="9525" y="1200150"/>
                </a:lnTo>
                <a:close/>
              </a:path>
              <a:path w="1619250" h="1381125">
                <a:moveTo>
                  <a:pt x="9525" y="1143000"/>
                </a:moveTo>
                <a:lnTo>
                  <a:pt x="0" y="1143000"/>
                </a:lnTo>
                <a:lnTo>
                  <a:pt x="0" y="1152525"/>
                </a:lnTo>
                <a:lnTo>
                  <a:pt x="9525" y="1152525"/>
                </a:lnTo>
                <a:lnTo>
                  <a:pt x="9525" y="1143000"/>
                </a:lnTo>
                <a:close/>
              </a:path>
              <a:path w="1619250" h="1381125">
                <a:moveTo>
                  <a:pt x="9525" y="1085850"/>
                </a:moveTo>
                <a:lnTo>
                  <a:pt x="0" y="1085850"/>
                </a:lnTo>
                <a:lnTo>
                  <a:pt x="0" y="1095375"/>
                </a:lnTo>
                <a:lnTo>
                  <a:pt x="9525" y="1095375"/>
                </a:lnTo>
                <a:lnTo>
                  <a:pt x="9525" y="1085850"/>
                </a:lnTo>
                <a:close/>
              </a:path>
              <a:path w="1619250" h="1381125">
                <a:moveTo>
                  <a:pt x="9525" y="1028700"/>
                </a:moveTo>
                <a:lnTo>
                  <a:pt x="0" y="1028700"/>
                </a:lnTo>
                <a:lnTo>
                  <a:pt x="0" y="1038225"/>
                </a:lnTo>
                <a:lnTo>
                  <a:pt x="9525" y="1038225"/>
                </a:lnTo>
                <a:lnTo>
                  <a:pt x="9525" y="1028700"/>
                </a:lnTo>
                <a:close/>
              </a:path>
              <a:path w="1619250" h="1381125">
                <a:moveTo>
                  <a:pt x="9525" y="971550"/>
                </a:moveTo>
                <a:lnTo>
                  <a:pt x="0" y="971550"/>
                </a:lnTo>
                <a:lnTo>
                  <a:pt x="0" y="981075"/>
                </a:lnTo>
                <a:lnTo>
                  <a:pt x="9525" y="981075"/>
                </a:lnTo>
                <a:lnTo>
                  <a:pt x="9525" y="971550"/>
                </a:lnTo>
                <a:close/>
              </a:path>
              <a:path w="1619250" h="1381125">
                <a:moveTo>
                  <a:pt x="9525" y="914400"/>
                </a:moveTo>
                <a:lnTo>
                  <a:pt x="0" y="914400"/>
                </a:lnTo>
                <a:lnTo>
                  <a:pt x="0" y="923925"/>
                </a:lnTo>
                <a:lnTo>
                  <a:pt x="9525" y="923925"/>
                </a:lnTo>
                <a:lnTo>
                  <a:pt x="9525" y="914400"/>
                </a:lnTo>
                <a:close/>
              </a:path>
              <a:path w="1619250" h="1381125">
                <a:moveTo>
                  <a:pt x="9525" y="857250"/>
                </a:moveTo>
                <a:lnTo>
                  <a:pt x="0" y="857250"/>
                </a:lnTo>
                <a:lnTo>
                  <a:pt x="0" y="866775"/>
                </a:lnTo>
                <a:lnTo>
                  <a:pt x="9525" y="866775"/>
                </a:lnTo>
                <a:lnTo>
                  <a:pt x="9525" y="857250"/>
                </a:lnTo>
                <a:close/>
              </a:path>
              <a:path w="1619250" h="1381125">
                <a:moveTo>
                  <a:pt x="9525" y="800100"/>
                </a:moveTo>
                <a:lnTo>
                  <a:pt x="0" y="800100"/>
                </a:lnTo>
                <a:lnTo>
                  <a:pt x="0" y="809625"/>
                </a:lnTo>
                <a:lnTo>
                  <a:pt x="9525" y="809625"/>
                </a:lnTo>
                <a:lnTo>
                  <a:pt x="9525" y="800100"/>
                </a:lnTo>
                <a:close/>
              </a:path>
              <a:path w="1619250" h="1381125">
                <a:moveTo>
                  <a:pt x="9525" y="742950"/>
                </a:moveTo>
                <a:lnTo>
                  <a:pt x="0" y="742950"/>
                </a:lnTo>
                <a:lnTo>
                  <a:pt x="0" y="752475"/>
                </a:lnTo>
                <a:lnTo>
                  <a:pt x="9525" y="752475"/>
                </a:lnTo>
                <a:lnTo>
                  <a:pt x="9525" y="742950"/>
                </a:lnTo>
                <a:close/>
              </a:path>
              <a:path w="1619250" h="1381125">
                <a:moveTo>
                  <a:pt x="9525" y="685800"/>
                </a:moveTo>
                <a:lnTo>
                  <a:pt x="0" y="685800"/>
                </a:lnTo>
                <a:lnTo>
                  <a:pt x="0" y="695325"/>
                </a:lnTo>
                <a:lnTo>
                  <a:pt x="9525" y="695325"/>
                </a:lnTo>
                <a:lnTo>
                  <a:pt x="9525" y="685800"/>
                </a:lnTo>
                <a:close/>
              </a:path>
              <a:path w="1619250" h="1381125">
                <a:moveTo>
                  <a:pt x="9525" y="628650"/>
                </a:moveTo>
                <a:lnTo>
                  <a:pt x="0" y="628650"/>
                </a:lnTo>
                <a:lnTo>
                  <a:pt x="0" y="638175"/>
                </a:lnTo>
                <a:lnTo>
                  <a:pt x="9525" y="638175"/>
                </a:lnTo>
                <a:lnTo>
                  <a:pt x="9525" y="628650"/>
                </a:lnTo>
                <a:close/>
              </a:path>
              <a:path w="1619250" h="1381125">
                <a:moveTo>
                  <a:pt x="9525" y="571500"/>
                </a:moveTo>
                <a:lnTo>
                  <a:pt x="0" y="571500"/>
                </a:lnTo>
                <a:lnTo>
                  <a:pt x="0" y="581025"/>
                </a:lnTo>
                <a:lnTo>
                  <a:pt x="9525" y="581025"/>
                </a:lnTo>
                <a:lnTo>
                  <a:pt x="9525" y="571500"/>
                </a:lnTo>
                <a:close/>
              </a:path>
              <a:path w="1619250" h="1381125">
                <a:moveTo>
                  <a:pt x="9525" y="514350"/>
                </a:moveTo>
                <a:lnTo>
                  <a:pt x="0" y="514350"/>
                </a:lnTo>
                <a:lnTo>
                  <a:pt x="0" y="523875"/>
                </a:lnTo>
                <a:lnTo>
                  <a:pt x="9525" y="523875"/>
                </a:lnTo>
                <a:lnTo>
                  <a:pt x="9525" y="514350"/>
                </a:lnTo>
                <a:close/>
              </a:path>
              <a:path w="1619250" h="1381125">
                <a:moveTo>
                  <a:pt x="9525" y="457200"/>
                </a:moveTo>
                <a:lnTo>
                  <a:pt x="0" y="457200"/>
                </a:lnTo>
                <a:lnTo>
                  <a:pt x="0" y="466725"/>
                </a:lnTo>
                <a:lnTo>
                  <a:pt x="9525" y="466725"/>
                </a:lnTo>
                <a:lnTo>
                  <a:pt x="9525" y="457200"/>
                </a:lnTo>
                <a:close/>
              </a:path>
              <a:path w="1619250" h="1381125">
                <a:moveTo>
                  <a:pt x="9525" y="228600"/>
                </a:moveTo>
                <a:lnTo>
                  <a:pt x="0" y="228600"/>
                </a:lnTo>
                <a:lnTo>
                  <a:pt x="0" y="238125"/>
                </a:lnTo>
                <a:lnTo>
                  <a:pt x="9525" y="238125"/>
                </a:lnTo>
                <a:lnTo>
                  <a:pt x="9525" y="228600"/>
                </a:lnTo>
                <a:close/>
              </a:path>
              <a:path w="1619250" h="1381125">
                <a:moveTo>
                  <a:pt x="9525" y="0"/>
                </a:moveTo>
                <a:lnTo>
                  <a:pt x="0" y="0"/>
                </a:lnTo>
                <a:lnTo>
                  <a:pt x="0" y="9525"/>
                </a:lnTo>
                <a:lnTo>
                  <a:pt x="9525" y="9525"/>
                </a:lnTo>
                <a:lnTo>
                  <a:pt x="9525" y="0"/>
                </a:lnTo>
                <a:close/>
              </a:path>
              <a:path w="1619250" h="1381125">
                <a:moveTo>
                  <a:pt x="1619237" y="1371600"/>
                </a:moveTo>
                <a:lnTo>
                  <a:pt x="1609712" y="1371600"/>
                </a:lnTo>
                <a:lnTo>
                  <a:pt x="1609712" y="1381125"/>
                </a:lnTo>
                <a:lnTo>
                  <a:pt x="1619237" y="1381125"/>
                </a:lnTo>
                <a:lnTo>
                  <a:pt x="1619237" y="1371600"/>
                </a:lnTo>
                <a:close/>
              </a:path>
              <a:path w="1619250" h="1381125">
                <a:moveTo>
                  <a:pt x="1619237" y="1314450"/>
                </a:moveTo>
                <a:lnTo>
                  <a:pt x="1609712" y="1314450"/>
                </a:lnTo>
                <a:lnTo>
                  <a:pt x="1609712" y="1323975"/>
                </a:lnTo>
                <a:lnTo>
                  <a:pt x="1619237" y="1323975"/>
                </a:lnTo>
                <a:lnTo>
                  <a:pt x="1619237" y="1314450"/>
                </a:lnTo>
                <a:close/>
              </a:path>
              <a:path w="1619250" h="1381125">
                <a:moveTo>
                  <a:pt x="1619237" y="1257300"/>
                </a:moveTo>
                <a:lnTo>
                  <a:pt x="1609712" y="1257300"/>
                </a:lnTo>
                <a:lnTo>
                  <a:pt x="1609712" y="1266825"/>
                </a:lnTo>
                <a:lnTo>
                  <a:pt x="1619237" y="1266825"/>
                </a:lnTo>
                <a:lnTo>
                  <a:pt x="1619237" y="1257300"/>
                </a:lnTo>
                <a:close/>
              </a:path>
              <a:path w="1619250" h="1381125">
                <a:moveTo>
                  <a:pt x="1619237" y="1200150"/>
                </a:moveTo>
                <a:lnTo>
                  <a:pt x="1609712" y="1200150"/>
                </a:lnTo>
                <a:lnTo>
                  <a:pt x="1609712" y="1209675"/>
                </a:lnTo>
                <a:lnTo>
                  <a:pt x="1619237" y="1209675"/>
                </a:lnTo>
                <a:lnTo>
                  <a:pt x="1619237" y="1200150"/>
                </a:lnTo>
                <a:close/>
              </a:path>
              <a:path w="1619250" h="1381125">
                <a:moveTo>
                  <a:pt x="1619237" y="1143000"/>
                </a:moveTo>
                <a:lnTo>
                  <a:pt x="1609712" y="1143000"/>
                </a:lnTo>
                <a:lnTo>
                  <a:pt x="1609712" y="1152525"/>
                </a:lnTo>
                <a:lnTo>
                  <a:pt x="1619237" y="1152525"/>
                </a:lnTo>
                <a:lnTo>
                  <a:pt x="1619237" y="1143000"/>
                </a:lnTo>
                <a:close/>
              </a:path>
              <a:path w="1619250" h="1381125">
                <a:moveTo>
                  <a:pt x="1619237" y="1085850"/>
                </a:moveTo>
                <a:lnTo>
                  <a:pt x="1609712" y="1085850"/>
                </a:lnTo>
                <a:lnTo>
                  <a:pt x="1609712" y="1095375"/>
                </a:lnTo>
                <a:lnTo>
                  <a:pt x="1619237" y="1095375"/>
                </a:lnTo>
                <a:lnTo>
                  <a:pt x="1619237" y="1085850"/>
                </a:lnTo>
                <a:close/>
              </a:path>
              <a:path w="1619250" h="1381125">
                <a:moveTo>
                  <a:pt x="1619237" y="1028700"/>
                </a:moveTo>
                <a:lnTo>
                  <a:pt x="1609712" y="1028700"/>
                </a:lnTo>
                <a:lnTo>
                  <a:pt x="1609712" y="1038225"/>
                </a:lnTo>
                <a:lnTo>
                  <a:pt x="1619237" y="1038225"/>
                </a:lnTo>
                <a:lnTo>
                  <a:pt x="1619237" y="1028700"/>
                </a:lnTo>
                <a:close/>
              </a:path>
              <a:path w="1619250" h="1381125">
                <a:moveTo>
                  <a:pt x="1619237" y="971550"/>
                </a:moveTo>
                <a:lnTo>
                  <a:pt x="1609712" y="971550"/>
                </a:lnTo>
                <a:lnTo>
                  <a:pt x="1609712" y="981075"/>
                </a:lnTo>
                <a:lnTo>
                  <a:pt x="1619237" y="981075"/>
                </a:lnTo>
                <a:lnTo>
                  <a:pt x="1619237" y="971550"/>
                </a:lnTo>
                <a:close/>
              </a:path>
              <a:path w="1619250" h="1381125">
                <a:moveTo>
                  <a:pt x="1619237" y="914400"/>
                </a:moveTo>
                <a:lnTo>
                  <a:pt x="1609712" y="914400"/>
                </a:lnTo>
                <a:lnTo>
                  <a:pt x="1609712" y="923925"/>
                </a:lnTo>
                <a:lnTo>
                  <a:pt x="1619237" y="923925"/>
                </a:lnTo>
                <a:lnTo>
                  <a:pt x="1619237" y="914400"/>
                </a:lnTo>
                <a:close/>
              </a:path>
              <a:path w="1619250" h="1381125">
                <a:moveTo>
                  <a:pt x="1619237" y="857250"/>
                </a:moveTo>
                <a:lnTo>
                  <a:pt x="1609712" y="857250"/>
                </a:lnTo>
                <a:lnTo>
                  <a:pt x="1609712" y="866775"/>
                </a:lnTo>
                <a:lnTo>
                  <a:pt x="1619237" y="866775"/>
                </a:lnTo>
                <a:lnTo>
                  <a:pt x="1619237" y="857250"/>
                </a:lnTo>
                <a:close/>
              </a:path>
              <a:path w="1619250" h="1381125">
                <a:moveTo>
                  <a:pt x="1619237" y="800100"/>
                </a:moveTo>
                <a:lnTo>
                  <a:pt x="1609712" y="800100"/>
                </a:lnTo>
                <a:lnTo>
                  <a:pt x="1609712" y="809625"/>
                </a:lnTo>
                <a:lnTo>
                  <a:pt x="1619237" y="809625"/>
                </a:lnTo>
                <a:lnTo>
                  <a:pt x="1619237" y="800100"/>
                </a:lnTo>
                <a:close/>
              </a:path>
              <a:path w="1619250" h="1381125">
                <a:moveTo>
                  <a:pt x="1619237" y="742950"/>
                </a:moveTo>
                <a:lnTo>
                  <a:pt x="1609712" y="742950"/>
                </a:lnTo>
                <a:lnTo>
                  <a:pt x="1609712" y="752475"/>
                </a:lnTo>
                <a:lnTo>
                  <a:pt x="1619237" y="752475"/>
                </a:lnTo>
                <a:lnTo>
                  <a:pt x="1619237" y="742950"/>
                </a:lnTo>
                <a:close/>
              </a:path>
              <a:path w="1619250" h="1381125">
                <a:moveTo>
                  <a:pt x="1619237" y="685800"/>
                </a:moveTo>
                <a:lnTo>
                  <a:pt x="1609712" y="685800"/>
                </a:lnTo>
                <a:lnTo>
                  <a:pt x="1609712" y="695325"/>
                </a:lnTo>
                <a:lnTo>
                  <a:pt x="1619237" y="695325"/>
                </a:lnTo>
                <a:lnTo>
                  <a:pt x="1619237" y="685800"/>
                </a:lnTo>
                <a:close/>
              </a:path>
              <a:path w="1619250" h="1381125">
                <a:moveTo>
                  <a:pt x="1619237" y="628650"/>
                </a:moveTo>
                <a:lnTo>
                  <a:pt x="1609712" y="628650"/>
                </a:lnTo>
                <a:lnTo>
                  <a:pt x="1609712" y="638175"/>
                </a:lnTo>
                <a:lnTo>
                  <a:pt x="1619237" y="638175"/>
                </a:lnTo>
                <a:lnTo>
                  <a:pt x="1619237" y="628650"/>
                </a:lnTo>
                <a:close/>
              </a:path>
              <a:path w="1619250" h="1381125">
                <a:moveTo>
                  <a:pt x="1619237" y="571500"/>
                </a:moveTo>
                <a:lnTo>
                  <a:pt x="1609712" y="571500"/>
                </a:lnTo>
                <a:lnTo>
                  <a:pt x="1609712" y="581025"/>
                </a:lnTo>
                <a:lnTo>
                  <a:pt x="1619237" y="581025"/>
                </a:lnTo>
                <a:lnTo>
                  <a:pt x="1619237" y="571500"/>
                </a:lnTo>
                <a:close/>
              </a:path>
              <a:path w="1619250" h="1381125">
                <a:moveTo>
                  <a:pt x="1619237" y="514350"/>
                </a:moveTo>
                <a:lnTo>
                  <a:pt x="1609712" y="514350"/>
                </a:lnTo>
                <a:lnTo>
                  <a:pt x="1609712" y="523875"/>
                </a:lnTo>
                <a:lnTo>
                  <a:pt x="1619237" y="523875"/>
                </a:lnTo>
                <a:lnTo>
                  <a:pt x="1619237" y="514350"/>
                </a:lnTo>
                <a:close/>
              </a:path>
              <a:path w="1619250" h="1381125">
                <a:moveTo>
                  <a:pt x="1619237" y="457200"/>
                </a:moveTo>
                <a:lnTo>
                  <a:pt x="1609712" y="457200"/>
                </a:lnTo>
                <a:lnTo>
                  <a:pt x="1609712" y="466725"/>
                </a:lnTo>
                <a:lnTo>
                  <a:pt x="1619237" y="466725"/>
                </a:lnTo>
                <a:lnTo>
                  <a:pt x="1619237" y="457200"/>
                </a:lnTo>
                <a:close/>
              </a:path>
              <a:path w="1619250" h="1381125">
                <a:moveTo>
                  <a:pt x="1619237" y="400050"/>
                </a:moveTo>
                <a:lnTo>
                  <a:pt x="1609712" y="400050"/>
                </a:lnTo>
                <a:lnTo>
                  <a:pt x="1609712" y="409575"/>
                </a:lnTo>
                <a:lnTo>
                  <a:pt x="1619237" y="409575"/>
                </a:lnTo>
                <a:lnTo>
                  <a:pt x="1619237" y="400050"/>
                </a:lnTo>
                <a:close/>
              </a:path>
              <a:path w="1619250" h="1381125">
                <a:moveTo>
                  <a:pt x="1619237" y="342900"/>
                </a:moveTo>
                <a:lnTo>
                  <a:pt x="1609712" y="342900"/>
                </a:lnTo>
                <a:lnTo>
                  <a:pt x="1609712" y="352425"/>
                </a:lnTo>
                <a:lnTo>
                  <a:pt x="1619237" y="352425"/>
                </a:lnTo>
                <a:lnTo>
                  <a:pt x="1619237" y="342900"/>
                </a:lnTo>
                <a:close/>
              </a:path>
              <a:path w="1619250" h="1381125">
                <a:moveTo>
                  <a:pt x="1619237" y="285750"/>
                </a:moveTo>
                <a:lnTo>
                  <a:pt x="1609712" y="285750"/>
                </a:lnTo>
                <a:lnTo>
                  <a:pt x="1609712" y="295275"/>
                </a:lnTo>
                <a:lnTo>
                  <a:pt x="1619237" y="295275"/>
                </a:lnTo>
                <a:lnTo>
                  <a:pt x="1619237" y="285750"/>
                </a:lnTo>
                <a:close/>
              </a:path>
              <a:path w="1619250" h="1381125">
                <a:moveTo>
                  <a:pt x="1619237" y="228600"/>
                </a:moveTo>
                <a:lnTo>
                  <a:pt x="1609712" y="228600"/>
                </a:lnTo>
                <a:lnTo>
                  <a:pt x="1609712" y="238125"/>
                </a:lnTo>
                <a:lnTo>
                  <a:pt x="1619237" y="238125"/>
                </a:lnTo>
                <a:lnTo>
                  <a:pt x="1619237" y="228600"/>
                </a:lnTo>
                <a:close/>
              </a:path>
              <a:path w="1619250" h="1381125">
                <a:moveTo>
                  <a:pt x="1619237" y="171450"/>
                </a:moveTo>
                <a:lnTo>
                  <a:pt x="1609712" y="171450"/>
                </a:lnTo>
                <a:lnTo>
                  <a:pt x="1609712" y="180975"/>
                </a:lnTo>
                <a:lnTo>
                  <a:pt x="1619237" y="180975"/>
                </a:lnTo>
                <a:lnTo>
                  <a:pt x="1619237" y="171450"/>
                </a:lnTo>
                <a:close/>
              </a:path>
              <a:path w="1619250" h="1381125">
                <a:moveTo>
                  <a:pt x="1619237" y="114300"/>
                </a:moveTo>
                <a:lnTo>
                  <a:pt x="1609712" y="114300"/>
                </a:lnTo>
                <a:lnTo>
                  <a:pt x="1609712" y="123825"/>
                </a:lnTo>
                <a:lnTo>
                  <a:pt x="1619237" y="123825"/>
                </a:lnTo>
                <a:lnTo>
                  <a:pt x="1619237" y="114300"/>
                </a:lnTo>
                <a:close/>
              </a:path>
              <a:path w="1619250" h="1381125">
                <a:moveTo>
                  <a:pt x="1619237" y="57150"/>
                </a:moveTo>
                <a:lnTo>
                  <a:pt x="1609712" y="57150"/>
                </a:lnTo>
                <a:lnTo>
                  <a:pt x="1609712" y="66675"/>
                </a:lnTo>
                <a:lnTo>
                  <a:pt x="1619237" y="66675"/>
                </a:lnTo>
                <a:lnTo>
                  <a:pt x="1619237" y="57150"/>
                </a:lnTo>
                <a:close/>
              </a:path>
              <a:path w="1619250" h="1381125">
                <a:moveTo>
                  <a:pt x="1619237" y="0"/>
                </a:moveTo>
                <a:lnTo>
                  <a:pt x="1609712" y="0"/>
                </a:lnTo>
                <a:lnTo>
                  <a:pt x="1609712" y="9525"/>
                </a:lnTo>
                <a:lnTo>
                  <a:pt x="1619237" y="9525"/>
                </a:lnTo>
                <a:lnTo>
                  <a:pt x="1619237" y="0"/>
                </a:lnTo>
                <a:close/>
              </a:path>
            </a:pathLst>
          </a:custGeom>
          <a:solidFill>
            <a:srgbClr val="FFFFFF"/>
          </a:solidFill>
        </p:spPr>
        <p:txBody>
          <a:bodyPr wrap="square" lIns="0" tIns="0" rIns="0" bIns="0" rtlCol="0"/>
          <a:lstStyle/>
          <a:p>
            <a:endParaRPr/>
          </a:p>
        </p:txBody>
      </p:sp>
      <p:sp>
        <p:nvSpPr>
          <p:cNvPr id="137" name="object 137"/>
          <p:cNvSpPr txBox="1"/>
          <p:nvPr/>
        </p:nvSpPr>
        <p:spPr>
          <a:xfrm>
            <a:off x="12038947" y="6597665"/>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2</a:t>
            </a:r>
            <a:endParaRPr sz="900">
              <a:latin typeface="Segoe UI"/>
              <a:cs typeface="Segoe UI"/>
            </a:endParaRPr>
          </a:p>
        </p:txBody>
      </p:sp>
      <p:sp>
        <p:nvSpPr>
          <p:cNvPr id="138" name="object 138"/>
          <p:cNvSpPr txBox="1"/>
          <p:nvPr/>
        </p:nvSpPr>
        <p:spPr>
          <a:xfrm>
            <a:off x="10378197" y="6582440"/>
            <a:ext cx="179705" cy="330200"/>
          </a:xfrm>
          <a:prstGeom prst="rect">
            <a:avLst/>
          </a:prstGeom>
        </p:spPr>
        <p:txBody>
          <a:bodyPr vert="horz" wrap="square" lIns="0" tIns="27939" rIns="0" bIns="0" rtlCol="0">
            <a:spAutoFit/>
          </a:bodyPr>
          <a:lstStyle/>
          <a:p>
            <a:pPr marL="63500">
              <a:lnSpc>
                <a:spcPct val="100000"/>
              </a:lnSpc>
              <a:spcBef>
                <a:spcPts val="219"/>
              </a:spcBef>
            </a:pPr>
            <a:r>
              <a:rPr sz="900" spc="-50" dirty="0">
                <a:solidFill>
                  <a:srgbClr val="FFFFFF"/>
                </a:solidFill>
                <a:latin typeface="Segoe UI"/>
                <a:cs typeface="Segoe UI"/>
              </a:rPr>
              <a:t>1</a:t>
            </a:r>
            <a:endParaRPr sz="900">
              <a:latin typeface="Segoe UI"/>
              <a:cs typeface="Segoe UI"/>
            </a:endParaRPr>
          </a:p>
          <a:p>
            <a:pPr marL="12700">
              <a:lnSpc>
                <a:spcPct val="100000"/>
              </a:lnSpc>
              <a:spcBef>
                <a:spcPts val="120"/>
              </a:spcBef>
            </a:pPr>
            <a:r>
              <a:rPr sz="900" spc="-70" dirty="0">
                <a:solidFill>
                  <a:srgbClr val="FFFFFF"/>
                </a:solidFill>
                <a:latin typeface="Trebuchet MS"/>
                <a:cs typeface="Trebuchet MS"/>
              </a:rPr>
              <a:t>Qtd</a:t>
            </a:r>
            <a:endParaRPr sz="900">
              <a:latin typeface="Trebuchet MS"/>
              <a:cs typeface="Trebuchet MS"/>
            </a:endParaRPr>
          </a:p>
        </p:txBody>
      </p:sp>
      <p:sp>
        <p:nvSpPr>
          <p:cNvPr id="139" name="object 139"/>
          <p:cNvSpPr txBox="1"/>
          <p:nvPr/>
        </p:nvSpPr>
        <p:spPr>
          <a:xfrm>
            <a:off x="7721752" y="5166314"/>
            <a:ext cx="1063625" cy="1315720"/>
          </a:xfrm>
          <a:prstGeom prst="rect">
            <a:avLst/>
          </a:prstGeom>
        </p:spPr>
        <p:txBody>
          <a:bodyPr vert="horz" wrap="square" lIns="0" tIns="12700" rIns="0" bIns="0" rtlCol="0">
            <a:spAutoFit/>
          </a:bodyPr>
          <a:lstStyle/>
          <a:p>
            <a:pPr marL="298450" marR="5080" indent="175895" algn="r">
              <a:lnSpc>
                <a:spcPct val="156800"/>
              </a:lnSpc>
              <a:spcBef>
                <a:spcPts val="100"/>
              </a:spcBef>
            </a:pPr>
            <a:r>
              <a:rPr sz="900" spc="-10" dirty="0">
                <a:solidFill>
                  <a:srgbClr val="FFFFFF"/>
                </a:solidFill>
                <a:latin typeface="Segoe UI"/>
                <a:cs typeface="Segoe UI"/>
              </a:rPr>
              <a:t>Playground </a:t>
            </a:r>
            <a:r>
              <a:rPr sz="900" dirty="0">
                <a:solidFill>
                  <a:srgbClr val="FFFFFF"/>
                </a:solidFill>
                <a:latin typeface="Segoe UI"/>
                <a:cs typeface="Segoe UI"/>
              </a:rPr>
              <a:t>Salão de </a:t>
            </a:r>
            <a:r>
              <a:rPr sz="900" spc="-10" dirty="0">
                <a:solidFill>
                  <a:srgbClr val="FFFFFF"/>
                </a:solidFill>
                <a:latin typeface="Segoe UI"/>
                <a:cs typeface="Segoe UI"/>
              </a:rPr>
              <a:t>Jogos</a:t>
            </a:r>
            <a:endParaRPr sz="900">
              <a:latin typeface="Segoe UI"/>
              <a:cs typeface="Segoe UI"/>
            </a:endParaRPr>
          </a:p>
          <a:p>
            <a:pPr marL="12700" marR="5080" indent="541655" algn="r">
              <a:lnSpc>
                <a:spcPct val="156800"/>
              </a:lnSpc>
            </a:pPr>
            <a:r>
              <a:rPr sz="900" spc="-10" dirty="0">
                <a:solidFill>
                  <a:srgbClr val="FFFFFF"/>
                </a:solidFill>
                <a:latin typeface="Segoe UI"/>
                <a:cs typeface="Segoe UI"/>
              </a:rPr>
              <a:t>Academia </a:t>
            </a:r>
            <a:r>
              <a:rPr sz="900" dirty="0">
                <a:solidFill>
                  <a:srgbClr val="FFFFFF"/>
                </a:solidFill>
                <a:latin typeface="Segoe UI"/>
                <a:cs typeface="Segoe UI"/>
              </a:rPr>
              <a:t>Acesso</a:t>
            </a:r>
            <a:r>
              <a:rPr sz="900" spc="-20" dirty="0">
                <a:solidFill>
                  <a:srgbClr val="FFFFFF"/>
                </a:solidFill>
                <a:latin typeface="Segoe UI"/>
                <a:cs typeface="Segoe UI"/>
              </a:rPr>
              <a:t> </a:t>
            </a:r>
            <a:r>
              <a:rPr sz="900" dirty="0">
                <a:solidFill>
                  <a:srgbClr val="FFFFFF"/>
                </a:solidFill>
                <a:latin typeface="Segoe UI"/>
                <a:cs typeface="Segoe UI"/>
              </a:rPr>
              <a:t>a</a:t>
            </a:r>
            <a:r>
              <a:rPr sz="900" spc="-15" dirty="0">
                <a:solidFill>
                  <a:srgbClr val="FFFFFF"/>
                </a:solidFill>
                <a:latin typeface="Segoe UI"/>
                <a:cs typeface="Segoe UI"/>
              </a:rPr>
              <a:t> </a:t>
            </a:r>
            <a:r>
              <a:rPr sz="900" spc="-10" dirty="0">
                <a:solidFill>
                  <a:srgbClr val="FFFFFF"/>
                </a:solidFill>
                <a:latin typeface="Segoe UI"/>
                <a:cs typeface="Segoe UI"/>
              </a:rPr>
              <a:t>Comércio… </a:t>
            </a:r>
            <a:r>
              <a:rPr sz="900" dirty="0">
                <a:solidFill>
                  <a:srgbClr val="FFFFFF"/>
                </a:solidFill>
                <a:latin typeface="Segoe UI"/>
                <a:cs typeface="Segoe UI"/>
              </a:rPr>
              <a:t>Área</a:t>
            </a:r>
            <a:r>
              <a:rPr sz="900" spc="-10" dirty="0">
                <a:solidFill>
                  <a:srgbClr val="FFFFFF"/>
                </a:solidFill>
                <a:latin typeface="Segoe UI"/>
                <a:cs typeface="Segoe UI"/>
              </a:rPr>
              <a:t> </a:t>
            </a:r>
            <a:r>
              <a:rPr sz="900" dirty="0">
                <a:solidFill>
                  <a:srgbClr val="FFFFFF"/>
                </a:solidFill>
                <a:latin typeface="Segoe UI"/>
                <a:cs typeface="Segoe UI"/>
              </a:rPr>
              <a:t>de</a:t>
            </a:r>
            <a:r>
              <a:rPr sz="900" spc="-10" dirty="0">
                <a:solidFill>
                  <a:srgbClr val="FFFFFF"/>
                </a:solidFill>
                <a:latin typeface="Segoe UI"/>
                <a:cs typeface="Segoe UI"/>
              </a:rPr>
              <a:t> Churrasco </a:t>
            </a:r>
            <a:r>
              <a:rPr sz="900" dirty="0">
                <a:solidFill>
                  <a:srgbClr val="FFFFFF"/>
                </a:solidFill>
                <a:latin typeface="Segoe UI"/>
                <a:cs typeface="Segoe UI"/>
              </a:rPr>
              <a:t>Área</a:t>
            </a:r>
            <a:r>
              <a:rPr sz="900" spc="-10" dirty="0">
                <a:solidFill>
                  <a:srgbClr val="FFFFFF"/>
                </a:solidFill>
                <a:latin typeface="Segoe UI"/>
                <a:cs typeface="Segoe UI"/>
              </a:rPr>
              <a:t> </a:t>
            </a:r>
            <a:r>
              <a:rPr sz="900" dirty="0">
                <a:solidFill>
                  <a:srgbClr val="FFFFFF"/>
                </a:solidFill>
                <a:latin typeface="Segoe UI"/>
                <a:cs typeface="Segoe UI"/>
              </a:rPr>
              <a:t>de</a:t>
            </a:r>
            <a:r>
              <a:rPr sz="900" spc="-10" dirty="0">
                <a:solidFill>
                  <a:srgbClr val="FFFFFF"/>
                </a:solidFill>
                <a:latin typeface="Segoe UI"/>
                <a:cs typeface="Segoe UI"/>
              </a:rPr>
              <a:t> Descanso</a:t>
            </a:r>
            <a:endParaRPr sz="900">
              <a:latin typeface="Segoe UI"/>
              <a:cs typeface="Segoe UI"/>
            </a:endParaRPr>
          </a:p>
        </p:txBody>
      </p:sp>
      <p:grpSp>
        <p:nvGrpSpPr>
          <p:cNvPr id="140" name="object 140"/>
          <p:cNvGrpSpPr/>
          <p:nvPr/>
        </p:nvGrpSpPr>
        <p:grpSpPr>
          <a:xfrm>
            <a:off x="374903" y="241300"/>
            <a:ext cx="11831955" cy="6340475"/>
            <a:chOff x="374903" y="241300"/>
            <a:chExt cx="11831955" cy="6340475"/>
          </a:xfrm>
        </p:grpSpPr>
        <p:sp>
          <p:nvSpPr>
            <p:cNvPr id="141" name="object 141"/>
            <p:cNvSpPr/>
            <p:nvPr/>
          </p:nvSpPr>
          <p:spPr>
            <a:xfrm>
              <a:off x="8858250" y="5248566"/>
              <a:ext cx="3219450" cy="1228090"/>
            </a:xfrm>
            <a:custGeom>
              <a:avLst/>
              <a:gdLst/>
              <a:ahLst/>
              <a:cxnLst/>
              <a:rect l="l" t="t" r="r" b="b"/>
              <a:pathLst>
                <a:path w="3219450" h="1228089">
                  <a:moveTo>
                    <a:pt x="1609725" y="1075169"/>
                  </a:moveTo>
                  <a:lnTo>
                    <a:pt x="0" y="1075169"/>
                  </a:lnTo>
                  <a:lnTo>
                    <a:pt x="0" y="1227569"/>
                  </a:lnTo>
                  <a:lnTo>
                    <a:pt x="1609725" y="1227569"/>
                  </a:lnTo>
                  <a:lnTo>
                    <a:pt x="1609725" y="1075169"/>
                  </a:lnTo>
                  <a:close/>
                </a:path>
                <a:path w="3219450" h="1228089">
                  <a:moveTo>
                    <a:pt x="1609725" y="860132"/>
                  </a:moveTo>
                  <a:lnTo>
                    <a:pt x="0" y="860132"/>
                  </a:lnTo>
                  <a:lnTo>
                    <a:pt x="0" y="1012532"/>
                  </a:lnTo>
                  <a:lnTo>
                    <a:pt x="1609725" y="1012532"/>
                  </a:lnTo>
                  <a:lnTo>
                    <a:pt x="1609725" y="860132"/>
                  </a:lnTo>
                  <a:close/>
                </a:path>
                <a:path w="3219450" h="1228089">
                  <a:moveTo>
                    <a:pt x="1609725" y="645109"/>
                  </a:moveTo>
                  <a:lnTo>
                    <a:pt x="0" y="645109"/>
                  </a:lnTo>
                  <a:lnTo>
                    <a:pt x="0" y="797509"/>
                  </a:lnTo>
                  <a:lnTo>
                    <a:pt x="1609725" y="797509"/>
                  </a:lnTo>
                  <a:lnTo>
                    <a:pt x="1609725" y="645109"/>
                  </a:lnTo>
                  <a:close/>
                </a:path>
                <a:path w="3219450" h="1228089">
                  <a:moveTo>
                    <a:pt x="1609725" y="430072"/>
                  </a:moveTo>
                  <a:lnTo>
                    <a:pt x="0" y="430072"/>
                  </a:lnTo>
                  <a:lnTo>
                    <a:pt x="0" y="582472"/>
                  </a:lnTo>
                  <a:lnTo>
                    <a:pt x="1609725" y="582472"/>
                  </a:lnTo>
                  <a:lnTo>
                    <a:pt x="1609725" y="430072"/>
                  </a:lnTo>
                  <a:close/>
                </a:path>
                <a:path w="3219450" h="1228089">
                  <a:moveTo>
                    <a:pt x="3219450" y="215036"/>
                  </a:moveTo>
                  <a:lnTo>
                    <a:pt x="0" y="215036"/>
                  </a:lnTo>
                  <a:lnTo>
                    <a:pt x="0" y="367436"/>
                  </a:lnTo>
                  <a:lnTo>
                    <a:pt x="3219450" y="367436"/>
                  </a:lnTo>
                  <a:lnTo>
                    <a:pt x="3219450" y="215036"/>
                  </a:lnTo>
                  <a:close/>
                </a:path>
                <a:path w="3219450" h="1228089">
                  <a:moveTo>
                    <a:pt x="3219450" y="0"/>
                  </a:moveTo>
                  <a:lnTo>
                    <a:pt x="0" y="0"/>
                  </a:lnTo>
                  <a:lnTo>
                    <a:pt x="0" y="152400"/>
                  </a:lnTo>
                  <a:lnTo>
                    <a:pt x="3219450" y="152400"/>
                  </a:lnTo>
                  <a:lnTo>
                    <a:pt x="3219450" y="0"/>
                  </a:lnTo>
                  <a:close/>
                </a:path>
              </a:pathLst>
            </a:custGeom>
            <a:solidFill>
              <a:srgbClr val="696BB4"/>
            </a:solidFill>
          </p:spPr>
          <p:txBody>
            <a:bodyPr wrap="square" lIns="0" tIns="0" rIns="0" bIns="0" rtlCol="0"/>
            <a:lstStyle/>
            <a:p>
              <a:endParaRPr/>
            </a:p>
          </p:txBody>
        </p:sp>
        <p:sp>
          <p:nvSpPr>
            <p:cNvPr id="142" name="object 142"/>
            <p:cNvSpPr/>
            <p:nvPr/>
          </p:nvSpPr>
          <p:spPr>
            <a:xfrm>
              <a:off x="12125340" y="5162550"/>
              <a:ext cx="76200" cy="1419225"/>
            </a:xfrm>
            <a:custGeom>
              <a:avLst/>
              <a:gdLst/>
              <a:ahLst/>
              <a:cxnLst/>
              <a:rect l="l" t="t" r="r" b="b"/>
              <a:pathLst>
                <a:path w="76200" h="1419225">
                  <a:moveTo>
                    <a:pt x="43152" y="1419225"/>
                  </a:moveTo>
                  <a:lnTo>
                    <a:pt x="33047" y="1419225"/>
                  </a:lnTo>
                  <a:lnTo>
                    <a:pt x="28187" y="1418253"/>
                  </a:lnTo>
                  <a:lnTo>
                    <a:pt x="966" y="1391040"/>
                  </a:lnTo>
                  <a:lnTo>
                    <a:pt x="0" y="1386173"/>
                  </a:lnTo>
                  <a:lnTo>
                    <a:pt x="0" y="33047"/>
                  </a:lnTo>
                  <a:lnTo>
                    <a:pt x="28187" y="966"/>
                  </a:lnTo>
                  <a:lnTo>
                    <a:pt x="33047" y="0"/>
                  </a:lnTo>
                  <a:lnTo>
                    <a:pt x="38100" y="0"/>
                  </a:lnTo>
                  <a:lnTo>
                    <a:pt x="43152" y="0"/>
                  </a:lnTo>
                  <a:lnTo>
                    <a:pt x="75233" y="28187"/>
                  </a:lnTo>
                  <a:lnTo>
                    <a:pt x="76200" y="33047"/>
                  </a:lnTo>
                  <a:lnTo>
                    <a:pt x="76200" y="1386173"/>
                  </a:lnTo>
                  <a:lnTo>
                    <a:pt x="48012" y="1418253"/>
                  </a:lnTo>
                  <a:lnTo>
                    <a:pt x="43152" y="1419225"/>
                  </a:lnTo>
                  <a:close/>
                </a:path>
              </a:pathLst>
            </a:custGeom>
            <a:solidFill>
              <a:srgbClr val="E1E1E1">
                <a:alpha val="50000"/>
              </a:srgbClr>
            </a:solidFill>
          </p:spPr>
          <p:txBody>
            <a:bodyPr wrap="square" lIns="0" tIns="0" rIns="0" bIns="0" rtlCol="0"/>
            <a:lstStyle/>
            <a:p>
              <a:endParaRPr/>
            </a:p>
          </p:txBody>
        </p:sp>
        <p:sp>
          <p:nvSpPr>
            <p:cNvPr id="143" name="object 143"/>
            <p:cNvSpPr/>
            <p:nvPr/>
          </p:nvSpPr>
          <p:spPr>
            <a:xfrm>
              <a:off x="12125340" y="5162550"/>
              <a:ext cx="76200" cy="704215"/>
            </a:xfrm>
            <a:custGeom>
              <a:avLst/>
              <a:gdLst/>
              <a:ahLst/>
              <a:cxnLst/>
              <a:rect l="l" t="t" r="r" b="b"/>
              <a:pathLst>
                <a:path w="76200" h="704214">
                  <a:moveTo>
                    <a:pt x="43152" y="703648"/>
                  </a:moveTo>
                  <a:lnTo>
                    <a:pt x="33047" y="703648"/>
                  </a:lnTo>
                  <a:lnTo>
                    <a:pt x="28187" y="702682"/>
                  </a:lnTo>
                  <a:lnTo>
                    <a:pt x="966" y="675461"/>
                  </a:lnTo>
                  <a:lnTo>
                    <a:pt x="0" y="670601"/>
                  </a:lnTo>
                  <a:lnTo>
                    <a:pt x="0" y="33047"/>
                  </a:lnTo>
                  <a:lnTo>
                    <a:pt x="28187" y="966"/>
                  </a:lnTo>
                  <a:lnTo>
                    <a:pt x="33047" y="0"/>
                  </a:lnTo>
                  <a:lnTo>
                    <a:pt x="38100" y="0"/>
                  </a:lnTo>
                  <a:lnTo>
                    <a:pt x="43152" y="0"/>
                  </a:lnTo>
                  <a:lnTo>
                    <a:pt x="75233" y="28187"/>
                  </a:lnTo>
                  <a:lnTo>
                    <a:pt x="76200" y="33047"/>
                  </a:lnTo>
                  <a:lnTo>
                    <a:pt x="76200" y="670601"/>
                  </a:lnTo>
                  <a:lnTo>
                    <a:pt x="48012" y="702682"/>
                  </a:lnTo>
                  <a:lnTo>
                    <a:pt x="43152" y="703648"/>
                  </a:lnTo>
                  <a:close/>
                </a:path>
              </a:pathLst>
            </a:custGeom>
            <a:solidFill>
              <a:srgbClr val="000000">
                <a:alpha val="23999"/>
              </a:srgbClr>
            </a:solidFill>
          </p:spPr>
          <p:txBody>
            <a:bodyPr wrap="square" lIns="0" tIns="0" rIns="0" bIns="0" rtlCol="0"/>
            <a:lstStyle/>
            <a:p>
              <a:endParaRPr/>
            </a:p>
          </p:txBody>
        </p:sp>
        <p:sp>
          <p:nvSpPr>
            <p:cNvPr id="144" name="object 144"/>
            <p:cNvSpPr/>
            <p:nvPr/>
          </p:nvSpPr>
          <p:spPr>
            <a:xfrm>
              <a:off x="12125340" y="5162550"/>
              <a:ext cx="76200" cy="704215"/>
            </a:xfrm>
            <a:custGeom>
              <a:avLst/>
              <a:gdLst/>
              <a:ahLst/>
              <a:cxnLst/>
              <a:rect l="l" t="t" r="r" b="b"/>
              <a:pathLst>
                <a:path w="76200" h="704214">
                  <a:moveTo>
                    <a:pt x="38100" y="0"/>
                  </a:moveTo>
                  <a:lnTo>
                    <a:pt x="43152" y="0"/>
                  </a:lnTo>
                  <a:lnTo>
                    <a:pt x="48012" y="966"/>
                  </a:lnTo>
                  <a:lnTo>
                    <a:pt x="52680" y="2900"/>
                  </a:lnTo>
                  <a:lnTo>
                    <a:pt x="57348" y="4833"/>
                  </a:lnTo>
                  <a:lnTo>
                    <a:pt x="73299" y="23519"/>
                  </a:lnTo>
                  <a:lnTo>
                    <a:pt x="75233" y="28187"/>
                  </a:lnTo>
                  <a:lnTo>
                    <a:pt x="76200" y="33047"/>
                  </a:lnTo>
                  <a:lnTo>
                    <a:pt x="76200" y="38100"/>
                  </a:lnTo>
                  <a:lnTo>
                    <a:pt x="76200" y="665548"/>
                  </a:lnTo>
                  <a:lnTo>
                    <a:pt x="76200" y="670601"/>
                  </a:lnTo>
                  <a:lnTo>
                    <a:pt x="75233" y="675461"/>
                  </a:lnTo>
                  <a:lnTo>
                    <a:pt x="48012" y="702682"/>
                  </a:lnTo>
                  <a:lnTo>
                    <a:pt x="43152" y="703648"/>
                  </a:lnTo>
                  <a:lnTo>
                    <a:pt x="38100" y="703648"/>
                  </a:lnTo>
                  <a:lnTo>
                    <a:pt x="33047" y="703648"/>
                  </a:lnTo>
                  <a:lnTo>
                    <a:pt x="2900" y="680129"/>
                  </a:lnTo>
                  <a:lnTo>
                    <a:pt x="0" y="670601"/>
                  </a:lnTo>
                  <a:lnTo>
                    <a:pt x="0" y="665548"/>
                  </a:lnTo>
                  <a:lnTo>
                    <a:pt x="0" y="38100"/>
                  </a:lnTo>
                  <a:lnTo>
                    <a:pt x="0" y="33047"/>
                  </a:lnTo>
                  <a:lnTo>
                    <a:pt x="966" y="28187"/>
                  </a:lnTo>
                  <a:lnTo>
                    <a:pt x="2900" y="23519"/>
                  </a:lnTo>
                  <a:lnTo>
                    <a:pt x="4833" y="18851"/>
                  </a:lnTo>
                  <a:lnTo>
                    <a:pt x="23519" y="2900"/>
                  </a:lnTo>
                  <a:lnTo>
                    <a:pt x="28187" y="966"/>
                  </a:lnTo>
                  <a:lnTo>
                    <a:pt x="33047" y="0"/>
                  </a:lnTo>
                  <a:lnTo>
                    <a:pt x="38100" y="0"/>
                  </a:lnTo>
                  <a:close/>
                </a:path>
              </a:pathLst>
            </a:custGeom>
            <a:ln w="9525">
              <a:solidFill>
                <a:srgbClr val="FFFFFF"/>
              </a:solidFill>
            </a:ln>
          </p:spPr>
          <p:txBody>
            <a:bodyPr wrap="square" lIns="0" tIns="0" rIns="0" bIns="0" rtlCol="0"/>
            <a:lstStyle/>
            <a:p>
              <a:endParaRPr/>
            </a:p>
          </p:txBody>
        </p:sp>
        <p:sp>
          <p:nvSpPr>
            <p:cNvPr id="145" name="object 145"/>
            <p:cNvSpPr/>
            <p:nvPr/>
          </p:nvSpPr>
          <p:spPr>
            <a:xfrm>
              <a:off x="374891" y="241312"/>
              <a:ext cx="3176270" cy="2404110"/>
            </a:xfrm>
            <a:custGeom>
              <a:avLst/>
              <a:gdLst/>
              <a:ahLst/>
              <a:cxnLst/>
              <a:rect l="l" t="t" r="r" b="b"/>
              <a:pathLst>
                <a:path w="3176270" h="2404110">
                  <a:moveTo>
                    <a:pt x="3176016" y="0"/>
                  </a:moveTo>
                  <a:lnTo>
                    <a:pt x="2949333" y="0"/>
                  </a:lnTo>
                  <a:lnTo>
                    <a:pt x="2949333" y="101600"/>
                  </a:lnTo>
                  <a:lnTo>
                    <a:pt x="2949333" y="2167890"/>
                  </a:lnTo>
                  <a:lnTo>
                    <a:pt x="91833" y="2167890"/>
                  </a:lnTo>
                  <a:lnTo>
                    <a:pt x="91833" y="101600"/>
                  </a:lnTo>
                  <a:lnTo>
                    <a:pt x="2949333" y="101600"/>
                  </a:lnTo>
                  <a:lnTo>
                    <a:pt x="2949333" y="0"/>
                  </a:lnTo>
                  <a:lnTo>
                    <a:pt x="0" y="0"/>
                  </a:lnTo>
                  <a:lnTo>
                    <a:pt x="0" y="101587"/>
                  </a:lnTo>
                  <a:lnTo>
                    <a:pt x="0" y="2167890"/>
                  </a:lnTo>
                  <a:lnTo>
                    <a:pt x="0" y="2404110"/>
                  </a:lnTo>
                  <a:lnTo>
                    <a:pt x="3176016" y="2404110"/>
                  </a:lnTo>
                  <a:lnTo>
                    <a:pt x="3176016" y="2168512"/>
                  </a:lnTo>
                  <a:lnTo>
                    <a:pt x="3176016" y="2167890"/>
                  </a:lnTo>
                  <a:lnTo>
                    <a:pt x="3176016" y="101600"/>
                  </a:lnTo>
                  <a:lnTo>
                    <a:pt x="3176016" y="0"/>
                  </a:lnTo>
                  <a:close/>
                </a:path>
              </a:pathLst>
            </a:custGeom>
            <a:solidFill>
              <a:srgbClr val="121217">
                <a:alpha val="30198"/>
              </a:srgbClr>
            </a:solidFill>
          </p:spPr>
          <p:txBody>
            <a:bodyPr wrap="square" lIns="0" tIns="0" rIns="0" bIns="0" rtlCol="0"/>
            <a:lstStyle/>
            <a:p>
              <a:endParaRPr/>
            </a:p>
          </p:txBody>
        </p:sp>
        <p:sp>
          <p:nvSpPr>
            <p:cNvPr id="146" name="object 146"/>
            <p:cNvSpPr/>
            <p:nvPr/>
          </p:nvSpPr>
          <p:spPr>
            <a:xfrm>
              <a:off x="466724" y="333375"/>
              <a:ext cx="2857500" cy="2085975"/>
            </a:xfrm>
            <a:custGeom>
              <a:avLst/>
              <a:gdLst/>
              <a:ahLst/>
              <a:cxnLst/>
              <a:rect l="l" t="t" r="r" b="b"/>
              <a:pathLst>
                <a:path w="2857500" h="2085975">
                  <a:moveTo>
                    <a:pt x="2857500" y="2085975"/>
                  </a:moveTo>
                  <a:lnTo>
                    <a:pt x="0" y="2085975"/>
                  </a:lnTo>
                  <a:lnTo>
                    <a:pt x="0" y="0"/>
                  </a:lnTo>
                  <a:lnTo>
                    <a:pt x="2857500" y="0"/>
                  </a:lnTo>
                  <a:lnTo>
                    <a:pt x="2857500" y="2085975"/>
                  </a:lnTo>
                  <a:close/>
                </a:path>
              </a:pathLst>
            </a:custGeom>
            <a:solidFill>
              <a:srgbClr val="323346"/>
            </a:solidFill>
          </p:spPr>
          <p:txBody>
            <a:bodyPr wrap="square" lIns="0" tIns="0" rIns="0" bIns="0" rtlCol="0"/>
            <a:lstStyle/>
            <a:p>
              <a:endParaRPr/>
            </a:p>
          </p:txBody>
        </p:sp>
      </p:grpSp>
      <p:sp>
        <p:nvSpPr>
          <p:cNvPr id="147" name="object 147"/>
          <p:cNvSpPr txBox="1"/>
          <p:nvPr/>
        </p:nvSpPr>
        <p:spPr>
          <a:xfrm>
            <a:off x="501650" y="353688"/>
            <a:ext cx="2656840" cy="1892300"/>
          </a:xfrm>
          <a:prstGeom prst="rect">
            <a:avLst/>
          </a:prstGeom>
        </p:spPr>
        <p:txBody>
          <a:bodyPr vert="horz" wrap="square" lIns="0" tIns="12700" rIns="0" bIns="0" rtlCol="0">
            <a:spAutoFit/>
          </a:bodyPr>
          <a:lstStyle/>
          <a:p>
            <a:pPr marL="12700" marR="5080">
              <a:lnSpc>
                <a:spcPct val="109400"/>
              </a:lnSpc>
              <a:spcBef>
                <a:spcPts val="100"/>
              </a:spcBef>
            </a:pPr>
            <a:r>
              <a:rPr sz="2800" b="1" spc="-10" dirty="0">
                <a:solidFill>
                  <a:srgbClr val="15CAB5"/>
                </a:solidFill>
                <a:latin typeface="Segoe UI"/>
                <a:cs typeface="Segoe UI"/>
              </a:rPr>
              <a:t>Imóveis </a:t>
            </a:r>
            <a:r>
              <a:rPr sz="2800" b="1" dirty="0">
                <a:solidFill>
                  <a:srgbClr val="15CAB5"/>
                </a:solidFill>
                <a:latin typeface="Segoe UI"/>
                <a:cs typeface="Segoe UI"/>
              </a:rPr>
              <a:t>vendidos</a:t>
            </a:r>
            <a:r>
              <a:rPr sz="2800" b="1" spc="-120" dirty="0">
                <a:solidFill>
                  <a:srgbClr val="15CAB5"/>
                </a:solidFill>
                <a:latin typeface="Segoe UI"/>
                <a:cs typeface="Segoe UI"/>
              </a:rPr>
              <a:t> </a:t>
            </a:r>
            <a:r>
              <a:rPr sz="2800" b="1" spc="-20" dirty="0">
                <a:solidFill>
                  <a:srgbClr val="15CAB5"/>
                </a:solidFill>
                <a:latin typeface="Segoe UI"/>
                <a:cs typeface="Segoe UI"/>
              </a:rPr>
              <a:t>mais </a:t>
            </a:r>
            <a:r>
              <a:rPr sz="2800" b="1" dirty="0">
                <a:solidFill>
                  <a:srgbClr val="FFFFFF"/>
                </a:solidFill>
                <a:latin typeface="Segoe UI"/>
                <a:cs typeface="Segoe UI"/>
              </a:rPr>
              <a:t>rápido</a:t>
            </a:r>
            <a:r>
              <a:rPr sz="2800" b="1" spc="-55" dirty="0">
                <a:solidFill>
                  <a:srgbClr val="FFFFFF"/>
                </a:solidFill>
                <a:latin typeface="Segoe UI"/>
                <a:cs typeface="Segoe UI"/>
              </a:rPr>
              <a:t> </a:t>
            </a:r>
            <a:r>
              <a:rPr sz="2800" b="1" dirty="0">
                <a:solidFill>
                  <a:srgbClr val="FFFFFF"/>
                </a:solidFill>
                <a:latin typeface="Segoe UI"/>
                <a:cs typeface="Segoe UI"/>
              </a:rPr>
              <a:t>na</a:t>
            </a:r>
            <a:r>
              <a:rPr sz="2800" b="1" spc="-55" dirty="0">
                <a:solidFill>
                  <a:srgbClr val="FFFFFF"/>
                </a:solidFill>
                <a:latin typeface="Segoe UI"/>
                <a:cs typeface="Segoe UI"/>
              </a:rPr>
              <a:t> </a:t>
            </a:r>
            <a:r>
              <a:rPr sz="2800" b="1" spc="-20" dirty="0">
                <a:solidFill>
                  <a:srgbClr val="FFFFFF"/>
                </a:solidFill>
                <a:latin typeface="Segoe UI"/>
                <a:cs typeface="Segoe UI"/>
              </a:rPr>
              <a:t>nossa </a:t>
            </a:r>
            <a:r>
              <a:rPr sz="2800" b="1" spc="-10" dirty="0">
                <a:solidFill>
                  <a:srgbClr val="FFFFFF"/>
                </a:solidFill>
                <a:latin typeface="Segoe UI"/>
                <a:cs typeface="Segoe UI"/>
              </a:rPr>
              <a:t>plataforma</a:t>
            </a:r>
            <a:endParaRPr sz="2800">
              <a:latin typeface="Segoe UI"/>
              <a:cs typeface="Segoe UI"/>
            </a:endParaRPr>
          </a:p>
        </p:txBody>
      </p:sp>
      <p:sp>
        <p:nvSpPr>
          <p:cNvPr id="148" name="object 120"/>
          <p:cNvSpPr txBox="1"/>
          <p:nvPr/>
        </p:nvSpPr>
        <p:spPr>
          <a:xfrm>
            <a:off x="3582839" y="3009913"/>
            <a:ext cx="952795" cy="269304"/>
          </a:xfrm>
          <a:prstGeom prst="rect">
            <a:avLst/>
          </a:prstGeom>
        </p:spPr>
        <p:txBody>
          <a:bodyPr vert="horz" wrap="square" lIns="0" tIns="12700" rIns="0" bIns="0" rtlCol="0">
            <a:spAutoFit/>
          </a:bodyPr>
          <a:lstStyle/>
          <a:p>
            <a:pPr marL="12700">
              <a:lnSpc>
                <a:spcPts val="1975"/>
              </a:lnSpc>
              <a:spcBef>
                <a:spcPts val="100"/>
              </a:spcBef>
              <a:tabLst>
                <a:tab pos="1664970" algn="l"/>
              </a:tabLst>
            </a:pPr>
            <a:r>
              <a:rPr sz="4000" b="1" spc="-25" dirty="0">
                <a:solidFill>
                  <a:srgbClr val="FFFFFF"/>
                </a:solidFill>
                <a:latin typeface="Segoe UI"/>
                <a:cs typeface="Segoe UI"/>
              </a:rPr>
              <a:t>118</a:t>
            </a:r>
            <a:endParaRPr sz="4000" dirty="0">
              <a:latin typeface="Segoe UI"/>
              <a:cs typeface="Segoe U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62A33"/>
        </a:solidFill>
        <a:effectLst/>
      </p:bgPr>
    </p:bg>
    <p:spTree>
      <p:nvGrpSpPr>
        <p:cNvPr id="1" name=""/>
        <p:cNvGrpSpPr/>
        <p:nvPr/>
      </p:nvGrpSpPr>
      <p:grpSpPr>
        <a:xfrm>
          <a:off x="0" y="0"/>
          <a:ext cx="0" cy="0"/>
          <a:chOff x="0" y="0"/>
          <a:chExt cx="0" cy="0"/>
        </a:xfrm>
      </p:grpSpPr>
      <p:sp>
        <p:nvSpPr>
          <p:cNvPr id="9" name="Retângulo: Cantos Arredondados 8">
            <a:extLst>
              <a:ext uri="{FF2B5EF4-FFF2-40B4-BE49-F238E27FC236}">
                <a16:creationId xmlns:a16="http://schemas.microsoft.com/office/drawing/2014/main" id="{3B008B75-22E1-1F87-4695-69C2C45890FE}"/>
              </a:ext>
            </a:extLst>
          </p:cNvPr>
          <p:cNvSpPr/>
          <p:nvPr/>
        </p:nvSpPr>
        <p:spPr>
          <a:xfrm>
            <a:off x="7640720" y="4507893"/>
            <a:ext cx="1500805" cy="1070849"/>
          </a:xfrm>
          <a:prstGeom prst="roundRect">
            <a:avLst/>
          </a:prstGeom>
          <a:solidFill>
            <a:srgbClr val="24A48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48690" rtl="0"/>
            <a:endParaRPr lang="pt-BR" sz="1868" kern="1200" dirty="0">
              <a:solidFill>
                <a:prstClr val="white"/>
              </a:solidFill>
              <a:latin typeface="Calibri" panose="020F0502020204030204"/>
            </a:endParaRPr>
          </a:p>
        </p:txBody>
      </p:sp>
      <p:sp>
        <p:nvSpPr>
          <p:cNvPr id="2" name="Retângulo: Cantos Arredondados 1">
            <a:extLst>
              <a:ext uri="{FF2B5EF4-FFF2-40B4-BE49-F238E27FC236}">
                <a16:creationId xmlns:a16="http://schemas.microsoft.com/office/drawing/2014/main" id="{4B327D0A-EDF0-7B54-9DF3-2D2B858910D8}"/>
              </a:ext>
            </a:extLst>
          </p:cNvPr>
          <p:cNvSpPr/>
          <p:nvPr/>
        </p:nvSpPr>
        <p:spPr>
          <a:xfrm>
            <a:off x="6562380" y="1541729"/>
            <a:ext cx="1500805" cy="1070849"/>
          </a:xfrm>
          <a:prstGeom prst="roundRect">
            <a:avLst/>
          </a:prstGeom>
          <a:solidFill>
            <a:srgbClr val="24A48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48690" rtl="0"/>
            <a:endParaRPr lang="pt-BR" sz="1868" kern="1200" dirty="0">
              <a:solidFill>
                <a:prstClr val="white"/>
              </a:solidFill>
              <a:latin typeface="Calibri" panose="020F0502020204030204"/>
            </a:endParaRPr>
          </a:p>
        </p:txBody>
      </p:sp>
      <p:sp>
        <p:nvSpPr>
          <p:cNvPr id="35" name="Retângulo: Cantos Arredondados 34">
            <a:extLst>
              <a:ext uri="{FF2B5EF4-FFF2-40B4-BE49-F238E27FC236}">
                <a16:creationId xmlns:a16="http://schemas.microsoft.com/office/drawing/2014/main" id="{C63F4655-DE83-BA42-B5D2-33240679E9B7}"/>
              </a:ext>
            </a:extLst>
          </p:cNvPr>
          <p:cNvSpPr/>
          <p:nvPr/>
        </p:nvSpPr>
        <p:spPr>
          <a:xfrm>
            <a:off x="274043" y="5833943"/>
            <a:ext cx="3639872" cy="1070849"/>
          </a:xfrm>
          <a:prstGeom prst="roundRect">
            <a:avLst/>
          </a:prstGeom>
          <a:solidFill>
            <a:srgbClr val="24A48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48690" rtl="0"/>
            <a:endParaRPr lang="pt-BR" sz="1868" kern="1200" dirty="0">
              <a:solidFill>
                <a:prstClr val="white"/>
              </a:solidFill>
              <a:latin typeface="Calibri" panose="020F0502020204030204"/>
            </a:endParaRPr>
          </a:p>
        </p:txBody>
      </p:sp>
      <p:sp>
        <p:nvSpPr>
          <p:cNvPr id="10" name="Retângulo: Cantos Arredondados 9">
            <a:extLst>
              <a:ext uri="{FF2B5EF4-FFF2-40B4-BE49-F238E27FC236}">
                <a16:creationId xmlns:a16="http://schemas.microsoft.com/office/drawing/2014/main" id="{F21E13F2-A571-B9BD-59B6-C9564ADC2635}"/>
              </a:ext>
            </a:extLst>
          </p:cNvPr>
          <p:cNvSpPr/>
          <p:nvPr/>
        </p:nvSpPr>
        <p:spPr>
          <a:xfrm>
            <a:off x="309774" y="346869"/>
            <a:ext cx="3639872" cy="1070849"/>
          </a:xfrm>
          <a:prstGeom prst="roundRect">
            <a:avLst/>
          </a:prstGeom>
          <a:solidFill>
            <a:srgbClr val="24A48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48690" rtl="0"/>
            <a:endParaRPr lang="pt-BR" sz="1868" kern="1200" dirty="0">
              <a:solidFill>
                <a:prstClr val="white"/>
              </a:solidFill>
              <a:latin typeface="Calibri" panose="020F0502020204030204"/>
            </a:endParaRPr>
          </a:p>
        </p:txBody>
      </p:sp>
      <p:pic>
        <p:nvPicPr>
          <p:cNvPr id="17" name="Imagem 16" descr="Imagem em preto e branco&#10;&#10;Descrição gerada automaticamente">
            <a:extLst>
              <a:ext uri="{FF2B5EF4-FFF2-40B4-BE49-F238E27FC236}">
                <a16:creationId xmlns:a16="http://schemas.microsoft.com/office/drawing/2014/main" id="{3F5881C6-E58E-84ED-1364-1F7E0920AB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236" y="534488"/>
            <a:ext cx="670260" cy="670260"/>
          </a:xfrm>
          <a:prstGeom prst="rect">
            <a:avLst/>
          </a:prstGeom>
        </p:spPr>
      </p:pic>
      <p:sp>
        <p:nvSpPr>
          <p:cNvPr id="18" name="CaixaDeTexto 17">
            <a:extLst>
              <a:ext uri="{FF2B5EF4-FFF2-40B4-BE49-F238E27FC236}">
                <a16:creationId xmlns:a16="http://schemas.microsoft.com/office/drawing/2014/main" id="{AB404377-7619-AF6C-8C77-7B08CE34695C}"/>
              </a:ext>
            </a:extLst>
          </p:cNvPr>
          <p:cNvSpPr txBox="1"/>
          <p:nvPr/>
        </p:nvSpPr>
        <p:spPr>
          <a:xfrm>
            <a:off x="1746639" y="534488"/>
            <a:ext cx="2028758" cy="692255"/>
          </a:xfrm>
          <a:prstGeom prst="rect">
            <a:avLst/>
          </a:prstGeom>
          <a:noFill/>
        </p:spPr>
        <p:txBody>
          <a:bodyPr wrap="square" rtlCol="0">
            <a:spAutoFit/>
          </a:bodyPr>
          <a:lstStyle/>
          <a:p>
            <a:pPr algn="l" defTabSz="948690" rtl="0"/>
            <a:r>
              <a:rPr lang="pt-BR" sz="1868" kern="1200" dirty="0">
                <a:solidFill>
                  <a:prstClr val="black"/>
                </a:solidFill>
                <a:latin typeface="Calibri" panose="020F0502020204030204"/>
                <a:ea typeface="+mn-ea"/>
                <a:cs typeface="+mn-cs"/>
              </a:rPr>
              <a:t>Todos possuem </a:t>
            </a:r>
            <a:r>
              <a:rPr lang="pt-BR" sz="1868" b="1" kern="1200" dirty="0">
                <a:solidFill>
                  <a:prstClr val="white"/>
                </a:solidFill>
                <a:latin typeface="Calibri" panose="020F0502020204030204"/>
                <a:ea typeface="+mn-ea"/>
                <a:cs typeface="+mn-cs"/>
              </a:rPr>
              <a:t>área de Churrasco</a:t>
            </a:r>
          </a:p>
        </p:txBody>
      </p:sp>
      <p:sp>
        <p:nvSpPr>
          <p:cNvPr id="19" name="Retângulo: Cantos Arredondados 18">
            <a:extLst>
              <a:ext uri="{FF2B5EF4-FFF2-40B4-BE49-F238E27FC236}">
                <a16:creationId xmlns:a16="http://schemas.microsoft.com/office/drawing/2014/main" id="{D2EB084B-DC5A-24AD-94FE-4747BB0FB3BD}"/>
              </a:ext>
            </a:extLst>
          </p:cNvPr>
          <p:cNvSpPr/>
          <p:nvPr/>
        </p:nvSpPr>
        <p:spPr>
          <a:xfrm>
            <a:off x="309774" y="2766308"/>
            <a:ext cx="3639872" cy="1650526"/>
          </a:xfrm>
          <a:prstGeom prst="roundRect">
            <a:avLst/>
          </a:prstGeom>
          <a:solidFill>
            <a:srgbClr val="24A48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48690" rtl="0"/>
            <a:endParaRPr lang="pt-BR" sz="1868" kern="1200" dirty="0">
              <a:solidFill>
                <a:prstClr val="white"/>
              </a:solidFill>
              <a:latin typeface="Calibri" panose="020F0502020204030204"/>
            </a:endParaRPr>
          </a:p>
        </p:txBody>
      </p:sp>
      <p:sp>
        <p:nvSpPr>
          <p:cNvPr id="21" name="CaixaDeTexto 20">
            <a:extLst>
              <a:ext uri="{FF2B5EF4-FFF2-40B4-BE49-F238E27FC236}">
                <a16:creationId xmlns:a16="http://schemas.microsoft.com/office/drawing/2014/main" id="{31E67BE0-F010-9401-7F01-338E5700D310}"/>
              </a:ext>
            </a:extLst>
          </p:cNvPr>
          <p:cNvSpPr txBox="1"/>
          <p:nvPr/>
        </p:nvSpPr>
        <p:spPr>
          <a:xfrm>
            <a:off x="1746639" y="2886161"/>
            <a:ext cx="2203008" cy="1305870"/>
          </a:xfrm>
          <a:prstGeom prst="rect">
            <a:avLst/>
          </a:prstGeom>
          <a:noFill/>
        </p:spPr>
        <p:txBody>
          <a:bodyPr wrap="square" rtlCol="0">
            <a:spAutoFit/>
          </a:bodyPr>
          <a:lstStyle/>
          <a:p>
            <a:pPr algn="l" defTabSz="948690" rtl="0"/>
            <a:r>
              <a:rPr lang="pt-BR" sz="4150" b="1" kern="1200" dirty="0">
                <a:solidFill>
                  <a:prstClr val="white"/>
                </a:solidFill>
                <a:latin typeface="Calibri" panose="020F0502020204030204"/>
                <a:ea typeface="+mn-ea"/>
                <a:cs typeface="+mn-cs"/>
              </a:rPr>
              <a:t>+6</a:t>
            </a:r>
            <a:r>
              <a:rPr lang="pt-BR" sz="1868" b="1" kern="1200" dirty="0">
                <a:solidFill>
                  <a:prstClr val="white"/>
                </a:solidFill>
                <a:latin typeface="Calibri" panose="020F0502020204030204"/>
                <a:ea typeface="+mn-ea"/>
                <a:cs typeface="+mn-cs"/>
              </a:rPr>
              <a:t>  comodidades </a:t>
            </a:r>
            <a:r>
              <a:rPr lang="pt-BR" sz="1868" kern="1200" dirty="0">
                <a:solidFill>
                  <a:prstClr val="black"/>
                </a:solidFill>
                <a:latin typeface="Calibri" panose="020F0502020204030204"/>
                <a:ea typeface="+mn-ea"/>
                <a:cs typeface="+mn-cs"/>
              </a:rPr>
              <a:t>oferecidas no condomínio</a:t>
            </a:r>
          </a:p>
        </p:txBody>
      </p:sp>
      <p:pic>
        <p:nvPicPr>
          <p:cNvPr id="23" name="Imagem 22" descr="Forma&#10;&#10;Descrição gerada automaticamente com confiança baixa">
            <a:extLst>
              <a:ext uri="{FF2B5EF4-FFF2-40B4-BE49-F238E27FC236}">
                <a16:creationId xmlns:a16="http://schemas.microsoft.com/office/drawing/2014/main" id="{0389FFD5-F7C8-BEF0-955B-4E4B5F3E29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238" y="3205633"/>
            <a:ext cx="670259" cy="670259"/>
          </a:xfrm>
          <a:prstGeom prst="rect">
            <a:avLst/>
          </a:prstGeom>
        </p:spPr>
      </p:pic>
      <p:sp>
        <p:nvSpPr>
          <p:cNvPr id="24" name="Retângulo: Cantos Arredondados 23">
            <a:extLst>
              <a:ext uri="{FF2B5EF4-FFF2-40B4-BE49-F238E27FC236}">
                <a16:creationId xmlns:a16="http://schemas.microsoft.com/office/drawing/2014/main" id="{70183042-0EDA-FFAD-6394-0A761F67E738}"/>
              </a:ext>
            </a:extLst>
          </p:cNvPr>
          <p:cNvSpPr/>
          <p:nvPr/>
        </p:nvSpPr>
        <p:spPr>
          <a:xfrm>
            <a:off x="309774" y="4566923"/>
            <a:ext cx="3639872" cy="1070849"/>
          </a:xfrm>
          <a:prstGeom prst="roundRect">
            <a:avLst/>
          </a:prstGeom>
          <a:solidFill>
            <a:srgbClr val="24A48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48690" rtl="0"/>
            <a:endParaRPr lang="pt-BR" sz="1868" kern="1200" dirty="0">
              <a:solidFill>
                <a:prstClr val="white"/>
              </a:solidFill>
              <a:latin typeface="Calibri" panose="020F0502020204030204"/>
            </a:endParaRPr>
          </a:p>
        </p:txBody>
      </p:sp>
      <p:sp>
        <p:nvSpPr>
          <p:cNvPr id="25" name="CaixaDeTexto 24">
            <a:extLst>
              <a:ext uri="{FF2B5EF4-FFF2-40B4-BE49-F238E27FC236}">
                <a16:creationId xmlns:a16="http://schemas.microsoft.com/office/drawing/2014/main" id="{F7F0F779-3987-52C4-9770-06D141473E14}"/>
              </a:ext>
            </a:extLst>
          </p:cNvPr>
          <p:cNvSpPr txBox="1"/>
          <p:nvPr/>
        </p:nvSpPr>
        <p:spPr>
          <a:xfrm>
            <a:off x="1661137" y="4656060"/>
            <a:ext cx="2112402" cy="957955"/>
          </a:xfrm>
          <a:prstGeom prst="rect">
            <a:avLst/>
          </a:prstGeom>
          <a:noFill/>
        </p:spPr>
        <p:txBody>
          <a:bodyPr wrap="square" rtlCol="0">
            <a:spAutoFit/>
          </a:bodyPr>
          <a:lstStyle/>
          <a:p>
            <a:pPr algn="l" defTabSz="948690" rtl="0"/>
            <a:r>
              <a:rPr lang="pt-BR" sz="1868" b="1" kern="1200" dirty="0">
                <a:solidFill>
                  <a:prstClr val="white"/>
                </a:solidFill>
                <a:latin typeface="Calibri (Corpo)"/>
                <a:ea typeface="+mn-ea"/>
                <a:cs typeface="+mn-cs"/>
              </a:rPr>
              <a:t>Casas com mais espaço</a:t>
            </a:r>
          </a:p>
          <a:p>
            <a:pPr algn="l" defTabSz="948690" rtl="0"/>
            <a:r>
              <a:rPr lang="pt-BR" sz="1660" kern="1200" dirty="0">
                <a:solidFill>
                  <a:prstClr val="black"/>
                </a:solidFill>
                <a:latin typeface="Calibri (Corpo)"/>
                <a:ea typeface="+mn-ea"/>
                <a:cs typeface="+mn-cs"/>
              </a:rPr>
              <a:t>Superior a </a:t>
            </a:r>
            <a:r>
              <a:rPr lang="pt-BR" sz="1660" b="1" kern="1200" dirty="0">
                <a:solidFill>
                  <a:prstClr val="black"/>
                </a:solidFill>
                <a:latin typeface="Calibri (Corpo)"/>
                <a:ea typeface="+mn-ea"/>
                <a:cs typeface="+mn-cs"/>
              </a:rPr>
              <a:t>800 m²</a:t>
            </a:r>
          </a:p>
        </p:txBody>
      </p:sp>
      <p:pic>
        <p:nvPicPr>
          <p:cNvPr id="26" name="Imagem 25" descr="Forma&#10;&#10;Descrição gerada automaticamente com confiança baixa">
            <a:extLst>
              <a:ext uri="{FF2B5EF4-FFF2-40B4-BE49-F238E27FC236}">
                <a16:creationId xmlns:a16="http://schemas.microsoft.com/office/drawing/2014/main" id="{0859AB6C-6E70-2872-7BB5-CDB1E07EE6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311" y="5976594"/>
            <a:ext cx="642356" cy="670259"/>
          </a:xfrm>
          <a:prstGeom prst="rect">
            <a:avLst/>
          </a:prstGeom>
        </p:spPr>
      </p:pic>
      <p:pic>
        <p:nvPicPr>
          <p:cNvPr id="29" name="Imagem 28" descr="Forma&#10;&#10;Descrição gerada automaticamente com confiança baixa">
            <a:extLst>
              <a:ext uri="{FF2B5EF4-FFF2-40B4-BE49-F238E27FC236}">
                <a16:creationId xmlns:a16="http://schemas.microsoft.com/office/drawing/2014/main" id="{FB6AEACC-538D-C947-4BD7-A0BEC188E12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1480" y="4737673"/>
            <a:ext cx="705977" cy="736644"/>
          </a:xfrm>
          <a:prstGeom prst="rect">
            <a:avLst/>
          </a:prstGeom>
        </p:spPr>
      </p:pic>
      <p:sp>
        <p:nvSpPr>
          <p:cNvPr id="30" name="Retângulo: Cantos Arredondados 29">
            <a:extLst>
              <a:ext uri="{FF2B5EF4-FFF2-40B4-BE49-F238E27FC236}">
                <a16:creationId xmlns:a16="http://schemas.microsoft.com/office/drawing/2014/main" id="{55C1DEA6-4417-5E7B-5116-9492D1F9EBFE}"/>
              </a:ext>
            </a:extLst>
          </p:cNvPr>
          <p:cNvSpPr/>
          <p:nvPr/>
        </p:nvSpPr>
        <p:spPr>
          <a:xfrm>
            <a:off x="309774" y="1541728"/>
            <a:ext cx="3639872" cy="1070849"/>
          </a:xfrm>
          <a:prstGeom prst="roundRect">
            <a:avLst/>
          </a:prstGeom>
          <a:solidFill>
            <a:srgbClr val="24A48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48690" rtl="0"/>
            <a:endParaRPr lang="pt-BR" sz="1868" kern="1200" dirty="0">
              <a:solidFill>
                <a:prstClr val="white"/>
              </a:solidFill>
              <a:latin typeface="Calibri" panose="020F0502020204030204"/>
            </a:endParaRPr>
          </a:p>
        </p:txBody>
      </p:sp>
      <p:sp>
        <p:nvSpPr>
          <p:cNvPr id="32" name="CaixaDeTexto 31">
            <a:extLst>
              <a:ext uri="{FF2B5EF4-FFF2-40B4-BE49-F238E27FC236}">
                <a16:creationId xmlns:a16="http://schemas.microsoft.com/office/drawing/2014/main" id="{B396C170-C3F2-F8E3-2630-C8FBD91B638C}"/>
              </a:ext>
            </a:extLst>
          </p:cNvPr>
          <p:cNvSpPr txBox="1"/>
          <p:nvPr/>
        </p:nvSpPr>
        <p:spPr>
          <a:xfrm>
            <a:off x="1746639" y="1680942"/>
            <a:ext cx="2028758" cy="791577"/>
          </a:xfrm>
          <a:prstGeom prst="rect">
            <a:avLst/>
          </a:prstGeom>
          <a:noFill/>
        </p:spPr>
        <p:txBody>
          <a:bodyPr wrap="square" rtlCol="0">
            <a:spAutoFit/>
          </a:bodyPr>
          <a:lstStyle/>
          <a:p>
            <a:pPr algn="l" defTabSz="948690" rtl="0"/>
            <a:r>
              <a:rPr lang="pt-BR" sz="2490" b="1" kern="1200" dirty="0">
                <a:solidFill>
                  <a:prstClr val="white"/>
                </a:solidFill>
                <a:latin typeface="Calibri" panose="020F0502020204030204"/>
                <a:ea typeface="+mn-ea"/>
                <a:cs typeface="+mn-cs"/>
              </a:rPr>
              <a:t>Entre 7 a 12 </a:t>
            </a:r>
            <a:r>
              <a:rPr lang="pt-BR" sz="1868" kern="1200" dirty="0">
                <a:solidFill>
                  <a:prstClr val="black"/>
                </a:solidFill>
                <a:latin typeface="Calibri" panose="020F0502020204030204"/>
                <a:ea typeface="+mn-ea"/>
                <a:cs typeface="+mn-cs"/>
              </a:rPr>
              <a:t>cômodos</a:t>
            </a:r>
            <a:endParaRPr lang="pt-BR" sz="1868" b="1" kern="1200" dirty="0">
              <a:solidFill>
                <a:prstClr val="black"/>
              </a:solidFill>
              <a:latin typeface="Calibri" panose="020F0502020204030204"/>
              <a:ea typeface="+mn-ea"/>
              <a:cs typeface="+mn-cs"/>
            </a:endParaRPr>
          </a:p>
        </p:txBody>
      </p:sp>
      <p:pic>
        <p:nvPicPr>
          <p:cNvPr id="34" name="Imagem 33" descr="Forma&#10;&#10;Descrição gerada automaticamente com confiança baixa">
            <a:extLst>
              <a:ext uri="{FF2B5EF4-FFF2-40B4-BE49-F238E27FC236}">
                <a16:creationId xmlns:a16="http://schemas.microsoft.com/office/drawing/2014/main" id="{1B78F040-A5FD-6494-5BDC-C6E37E3339F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774" y="1708135"/>
            <a:ext cx="701460" cy="701460"/>
          </a:xfrm>
          <a:prstGeom prst="rect">
            <a:avLst/>
          </a:prstGeom>
        </p:spPr>
      </p:pic>
      <p:sp>
        <p:nvSpPr>
          <p:cNvPr id="36" name="CaixaDeTexto 35">
            <a:extLst>
              <a:ext uri="{FF2B5EF4-FFF2-40B4-BE49-F238E27FC236}">
                <a16:creationId xmlns:a16="http://schemas.microsoft.com/office/drawing/2014/main" id="{0ECF5194-E915-04A4-F319-90CF7258B89E}"/>
              </a:ext>
            </a:extLst>
          </p:cNvPr>
          <p:cNvSpPr txBox="1"/>
          <p:nvPr/>
        </p:nvSpPr>
        <p:spPr>
          <a:xfrm>
            <a:off x="1625406" y="5923080"/>
            <a:ext cx="2112402" cy="957289"/>
          </a:xfrm>
          <a:prstGeom prst="rect">
            <a:avLst/>
          </a:prstGeom>
          <a:noFill/>
        </p:spPr>
        <p:txBody>
          <a:bodyPr wrap="square" rtlCol="0">
            <a:spAutoFit/>
          </a:bodyPr>
          <a:lstStyle/>
          <a:p>
            <a:pPr algn="l" defTabSz="948690" rtl="0"/>
            <a:r>
              <a:rPr lang="pt-BR" sz="1868" b="1" kern="1200" dirty="0">
                <a:solidFill>
                  <a:prstClr val="white"/>
                </a:solidFill>
                <a:latin typeface="Calibri (Corpo)"/>
                <a:ea typeface="+mn-ea"/>
                <a:cs typeface="+mn-cs"/>
              </a:rPr>
              <a:t>Apartamentos medianos</a:t>
            </a:r>
          </a:p>
          <a:p>
            <a:pPr algn="l" defTabSz="948690" rtl="0"/>
            <a:r>
              <a:rPr lang="pt-BR" sz="1660" kern="1200" dirty="0">
                <a:solidFill>
                  <a:prstClr val="black"/>
                </a:solidFill>
                <a:latin typeface="Calibri (Corpo)"/>
                <a:ea typeface="+mn-ea"/>
                <a:cs typeface="+mn-cs"/>
              </a:rPr>
              <a:t>Superior a </a:t>
            </a:r>
            <a:r>
              <a:rPr lang="pt-BR" sz="1660" b="1" kern="1200" dirty="0">
                <a:solidFill>
                  <a:prstClr val="black"/>
                </a:solidFill>
                <a:latin typeface="Calibri (Corpo)"/>
                <a:ea typeface="+mn-ea"/>
                <a:cs typeface="+mn-cs"/>
              </a:rPr>
              <a:t>500 m²</a:t>
            </a:r>
          </a:p>
        </p:txBody>
      </p:sp>
      <p:pic>
        <p:nvPicPr>
          <p:cNvPr id="39" name="Imagem 38" descr="Forma&#10;&#10;Descrição gerada automaticamente com confiança baixa">
            <a:extLst>
              <a:ext uri="{FF2B5EF4-FFF2-40B4-BE49-F238E27FC236}">
                <a16:creationId xmlns:a16="http://schemas.microsoft.com/office/drawing/2014/main" id="{9DAEEC65-867C-58F6-5C87-F15F8B9E4EC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91440" y="1455338"/>
            <a:ext cx="1220098" cy="1220098"/>
          </a:xfrm>
          <a:prstGeom prst="rect">
            <a:avLst/>
          </a:prstGeom>
        </p:spPr>
      </p:pic>
      <p:sp>
        <p:nvSpPr>
          <p:cNvPr id="3" name="CaixaDeTexto 2">
            <a:extLst>
              <a:ext uri="{FF2B5EF4-FFF2-40B4-BE49-F238E27FC236}">
                <a16:creationId xmlns:a16="http://schemas.microsoft.com/office/drawing/2014/main" id="{D22969C6-F0DF-984D-D652-71249F05BC9D}"/>
              </a:ext>
            </a:extLst>
          </p:cNvPr>
          <p:cNvSpPr txBox="1"/>
          <p:nvPr/>
        </p:nvSpPr>
        <p:spPr>
          <a:xfrm>
            <a:off x="5618145" y="443946"/>
            <a:ext cx="5842794" cy="559605"/>
          </a:xfrm>
          <a:prstGeom prst="rect">
            <a:avLst/>
          </a:prstGeom>
          <a:noFill/>
        </p:spPr>
        <p:txBody>
          <a:bodyPr wrap="square" rtlCol="0">
            <a:spAutoFit/>
          </a:bodyPr>
          <a:lstStyle/>
          <a:p>
            <a:pPr algn="l" defTabSz="948690" rtl="0"/>
            <a:r>
              <a:rPr lang="pt-BR" sz="2905" b="1" kern="1200" dirty="0">
                <a:solidFill>
                  <a:prstClr val="white"/>
                </a:solidFill>
                <a:latin typeface="Calibri" panose="020F0502020204030204"/>
                <a:ea typeface="+mn-ea"/>
                <a:cs typeface="+mn-cs"/>
              </a:rPr>
              <a:t>O que podemos tomar de decisão?</a:t>
            </a:r>
          </a:p>
        </p:txBody>
      </p:sp>
      <p:sp>
        <p:nvSpPr>
          <p:cNvPr id="4" name="Retângulo: Cantos Arredondados 3">
            <a:extLst>
              <a:ext uri="{FF2B5EF4-FFF2-40B4-BE49-F238E27FC236}">
                <a16:creationId xmlns:a16="http://schemas.microsoft.com/office/drawing/2014/main" id="{06E0CB9E-3BCD-3633-5933-64E191B5E5D9}"/>
              </a:ext>
            </a:extLst>
          </p:cNvPr>
          <p:cNvSpPr/>
          <p:nvPr/>
        </p:nvSpPr>
        <p:spPr>
          <a:xfrm>
            <a:off x="8539543" y="1553090"/>
            <a:ext cx="1500805" cy="1070849"/>
          </a:xfrm>
          <a:prstGeom prst="roundRect">
            <a:avLst/>
          </a:prstGeom>
          <a:solidFill>
            <a:srgbClr val="F1F1F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48690" rtl="0"/>
            <a:endParaRPr lang="pt-BR" sz="1868" kern="1200" dirty="0">
              <a:solidFill>
                <a:prstClr val="white"/>
              </a:solidFill>
              <a:latin typeface="Calibri" panose="020F0502020204030204"/>
            </a:endParaRPr>
          </a:p>
        </p:txBody>
      </p:sp>
      <p:pic>
        <p:nvPicPr>
          <p:cNvPr id="5" name="Imagem 4" descr="Forma&#10;&#10;Descrição gerada automaticamente com confiança baixa">
            <a:extLst>
              <a:ext uri="{FF2B5EF4-FFF2-40B4-BE49-F238E27FC236}">
                <a16:creationId xmlns:a16="http://schemas.microsoft.com/office/drawing/2014/main" id="{C91FE993-9B4D-7535-AEBD-B0674BD2B93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79895" y="1469940"/>
            <a:ext cx="1220098" cy="1220098"/>
          </a:xfrm>
          <a:prstGeom prst="rect">
            <a:avLst/>
          </a:prstGeom>
        </p:spPr>
      </p:pic>
      <p:sp>
        <p:nvSpPr>
          <p:cNvPr id="6" name="CaixaDeTexto 5">
            <a:extLst>
              <a:ext uri="{FF2B5EF4-FFF2-40B4-BE49-F238E27FC236}">
                <a16:creationId xmlns:a16="http://schemas.microsoft.com/office/drawing/2014/main" id="{649A4F35-B88D-6750-6C54-AE604290A4D2}"/>
              </a:ext>
            </a:extLst>
          </p:cNvPr>
          <p:cNvSpPr txBox="1"/>
          <p:nvPr/>
        </p:nvSpPr>
        <p:spPr>
          <a:xfrm>
            <a:off x="5759639" y="2766308"/>
            <a:ext cx="5178627" cy="1433469"/>
          </a:xfrm>
          <a:prstGeom prst="rect">
            <a:avLst/>
          </a:prstGeom>
          <a:noFill/>
        </p:spPr>
        <p:txBody>
          <a:bodyPr wrap="square" rtlCol="0">
            <a:spAutoFit/>
          </a:bodyPr>
          <a:lstStyle/>
          <a:p>
            <a:pPr algn="ctr" defTabSz="948690" rtl="0"/>
            <a:r>
              <a:rPr lang="pt-BR" sz="2075" b="1" kern="1200" dirty="0">
                <a:solidFill>
                  <a:prstClr val="white"/>
                </a:solidFill>
                <a:latin typeface="Calibri" panose="020F0502020204030204"/>
                <a:ea typeface="+mn-ea"/>
                <a:cs typeface="+mn-cs"/>
              </a:rPr>
              <a:t>Dois perfis </a:t>
            </a:r>
            <a:r>
              <a:rPr lang="pt-BR" sz="2075" kern="1200" dirty="0">
                <a:solidFill>
                  <a:prstClr val="white"/>
                </a:solidFill>
                <a:latin typeface="Calibri" panose="020F0502020204030204"/>
                <a:ea typeface="+mn-ea"/>
                <a:cs typeface="+mn-cs"/>
              </a:rPr>
              <a:t>de clientes</a:t>
            </a:r>
          </a:p>
          <a:p>
            <a:pPr algn="ctr" defTabSz="948690" rtl="0"/>
            <a:r>
              <a:rPr lang="pt-BR" sz="1660" kern="1200" dirty="0">
                <a:solidFill>
                  <a:prstClr val="white"/>
                </a:solidFill>
                <a:latin typeface="Calibri" panose="020F0502020204030204"/>
                <a:ea typeface="+mn-ea"/>
                <a:cs typeface="+mn-cs"/>
              </a:rPr>
              <a:t>Com isso podemos criar estratégias de marketing mais assertivas para cada perfil de cliente, indicando o imóvel com mais chances de dar Match e consequentemente aumentando as chances de Vendas e Alugueis.</a:t>
            </a:r>
          </a:p>
        </p:txBody>
      </p:sp>
      <p:pic>
        <p:nvPicPr>
          <p:cNvPr id="8" name="Imagem 7" descr="Forma&#10;&#10;Descrição gerada automaticamente com confiança baixa">
            <a:extLst>
              <a:ext uri="{FF2B5EF4-FFF2-40B4-BE49-F238E27FC236}">
                <a16:creationId xmlns:a16="http://schemas.microsoft.com/office/drawing/2014/main" id="{DBD68420-ACF5-B90A-C71A-C8EB49691CF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64131" y="4601737"/>
            <a:ext cx="853981" cy="853981"/>
          </a:xfrm>
          <a:prstGeom prst="rect">
            <a:avLst/>
          </a:prstGeom>
        </p:spPr>
      </p:pic>
      <p:sp>
        <p:nvSpPr>
          <p:cNvPr id="11" name="CaixaDeTexto 10">
            <a:extLst>
              <a:ext uri="{FF2B5EF4-FFF2-40B4-BE49-F238E27FC236}">
                <a16:creationId xmlns:a16="http://schemas.microsoft.com/office/drawing/2014/main" id="{16344BCB-C9F5-7D88-6506-A897FED91131}"/>
              </a:ext>
            </a:extLst>
          </p:cNvPr>
          <p:cNvSpPr txBox="1"/>
          <p:nvPr/>
        </p:nvSpPr>
        <p:spPr>
          <a:xfrm>
            <a:off x="5845167" y="5683185"/>
            <a:ext cx="5178627" cy="1178015"/>
          </a:xfrm>
          <a:prstGeom prst="rect">
            <a:avLst/>
          </a:prstGeom>
          <a:noFill/>
        </p:spPr>
        <p:txBody>
          <a:bodyPr wrap="square" rtlCol="0">
            <a:spAutoFit/>
          </a:bodyPr>
          <a:lstStyle/>
          <a:p>
            <a:pPr algn="ctr" defTabSz="948690" rtl="0"/>
            <a:r>
              <a:rPr lang="pt-BR" sz="2075" b="1" kern="1200" dirty="0">
                <a:solidFill>
                  <a:prstClr val="white"/>
                </a:solidFill>
                <a:latin typeface="Calibri" panose="020F0502020204030204"/>
                <a:ea typeface="+mn-ea"/>
                <a:cs typeface="+mn-cs"/>
              </a:rPr>
              <a:t>Informar a equipe de vendas</a:t>
            </a:r>
            <a:endParaRPr lang="pt-BR" sz="2075" kern="1200" dirty="0">
              <a:solidFill>
                <a:prstClr val="white"/>
              </a:solidFill>
              <a:latin typeface="Calibri" panose="020F0502020204030204"/>
              <a:ea typeface="+mn-ea"/>
              <a:cs typeface="+mn-cs"/>
            </a:endParaRPr>
          </a:p>
          <a:p>
            <a:pPr algn="ctr" defTabSz="948690" rtl="0"/>
            <a:r>
              <a:rPr lang="pt-BR" sz="1660" kern="1200" dirty="0">
                <a:solidFill>
                  <a:srgbClr val="ECECF1"/>
                </a:solidFill>
                <a:latin typeface="Söhne"/>
                <a:ea typeface="+mn-ea"/>
                <a:cs typeface="+mn-cs"/>
              </a:rPr>
              <a:t>Assim todos estarão cientes das preferências dos clientes. Isso pode influenciar a forma como eles abordam os compradores e apresentam as propriedades disponíveis.</a:t>
            </a:r>
            <a:endParaRPr lang="pt-BR" sz="1660" kern="1200" dirty="0">
              <a:solidFill>
                <a:prstClr val="white"/>
              </a:solidFill>
              <a:latin typeface="Calibri" panose="020F0502020204030204"/>
              <a:ea typeface="+mn-ea"/>
              <a:cs typeface="+mn-cs"/>
            </a:endParaRPr>
          </a:p>
        </p:txBody>
      </p:sp>
    </p:spTree>
    <p:extLst>
      <p:ext uri="{BB962C8B-B14F-4D97-AF65-F5344CB8AC3E}">
        <p14:creationId xmlns:p14="http://schemas.microsoft.com/office/powerpoint/2010/main" val="317104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22860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252634"/>
          </a:solidFill>
        </p:spPr>
        <p:txBody>
          <a:bodyPr wrap="square" lIns="0" tIns="0" rIns="0" bIns="0" rtlCol="0"/>
          <a:lstStyle/>
          <a:p>
            <a:endParaRPr/>
          </a:p>
        </p:txBody>
      </p:sp>
      <p:grpSp>
        <p:nvGrpSpPr>
          <p:cNvPr id="4" name="object 4"/>
          <p:cNvGrpSpPr/>
          <p:nvPr/>
        </p:nvGrpSpPr>
        <p:grpSpPr>
          <a:xfrm>
            <a:off x="219075" y="219075"/>
            <a:ext cx="12211050" cy="6877050"/>
            <a:chOff x="219075" y="219075"/>
            <a:chExt cx="12211050" cy="6877050"/>
          </a:xfrm>
        </p:grpSpPr>
        <p:sp>
          <p:nvSpPr>
            <p:cNvPr id="5" name="object 5"/>
            <p:cNvSpPr/>
            <p:nvPr/>
          </p:nvSpPr>
          <p:spPr>
            <a:xfrm>
              <a:off x="228600" y="22860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ln w="19050">
              <a:solidFill>
                <a:srgbClr val="0D6ABE"/>
              </a:solidFill>
            </a:ln>
          </p:spPr>
          <p:txBody>
            <a:bodyPr wrap="square" lIns="0" tIns="0" rIns="0" bIns="0" rtlCol="0"/>
            <a:lstStyle/>
            <a:p>
              <a:endParaRPr/>
            </a:p>
          </p:txBody>
        </p:sp>
        <p:sp>
          <p:nvSpPr>
            <p:cNvPr id="6" name="object 6"/>
            <p:cNvSpPr/>
            <p:nvPr/>
          </p:nvSpPr>
          <p:spPr>
            <a:xfrm>
              <a:off x="2535923" y="241312"/>
              <a:ext cx="3797935" cy="2717800"/>
            </a:xfrm>
            <a:custGeom>
              <a:avLst/>
              <a:gdLst/>
              <a:ahLst/>
              <a:cxnLst/>
              <a:rect l="l" t="t" r="r" b="b"/>
              <a:pathLst>
                <a:path w="3797935" h="2717800">
                  <a:moveTo>
                    <a:pt x="3797808" y="2482850"/>
                  </a:moveTo>
                  <a:lnTo>
                    <a:pt x="0" y="2482850"/>
                  </a:lnTo>
                  <a:lnTo>
                    <a:pt x="0" y="2717800"/>
                  </a:lnTo>
                  <a:lnTo>
                    <a:pt x="3797808" y="2717800"/>
                  </a:lnTo>
                  <a:lnTo>
                    <a:pt x="3797808" y="2482850"/>
                  </a:lnTo>
                  <a:close/>
                </a:path>
                <a:path w="3797935" h="2717800">
                  <a:moveTo>
                    <a:pt x="3797808" y="0"/>
                  </a:moveTo>
                  <a:lnTo>
                    <a:pt x="0" y="0"/>
                  </a:lnTo>
                  <a:lnTo>
                    <a:pt x="0" y="101587"/>
                  </a:lnTo>
                  <a:lnTo>
                    <a:pt x="0" y="2482837"/>
                  </a:lnTo>
                  <a:lnTo>
                    <a:pt x="92976" y="2482837"/>
                  </a:lnTo>
                  <a:lnTo>
                    <a:pt x="92976" y="101600"/>
                  </a:lnTo>
                  <a:lnTo>
                    <a:pt x="3569601" y="101600"/>
                  </a:lnTo>
                  <a:lnTo>
                    <a:pt x="3569601" y="2482837"/>
                  </a:lnTo>
                  <a:lnTo>
                    <a:pt x="3797808" y="2482837"/>
                  </a:lnTo>
                  <a:lnTo>
                    <a:pt x="3797808" y="101600"/>
                  </a:lnTo>
                  <a:lnTo>
                    <a:pt x="3797808" y="0"/>
                  </a:lnTo>
                  <a:close/>
                </a:path>
              </a:pathLst>
            </a:custGeom>
            <a:solidFill>
              <a:srgbClr val="121217">
                <a:alpha val="30198"/>
              </a:srgbClr>
            </a:solidFill>
          </p:spPr>
          <p:txBody>
            <a:bodyPr wrap="square" lIns="0" tIns="0" rIns="0" bIns="0" rtlCol="0"/>
            <a:lstStyle/>
            <a:p>
              <a:endParaRPr/>
            </a:p>
          </p:txBody>
        </p:sp>
        <p:sp>
          <p:nvSpPr>
            <p:cNvPr id="7" name="object 7"/>
            <p:cNvSpPr/>
            <p:nvPr/>
          </p:nvSpPr>
          <p:spPr>
            <a:xfrm>
              <a:off x="2628900" y="333375"/>
              <a:ext cx="3476625" cy="2400300"/>
            </a:xfrm>
            <a:custGeom>
              <a:avLst/>
              <a:gdLst/>
              <a:ahLst/>
              <a:cxnLst/>
              <a:rect l="l" t="t" r="r" b="b"/>
              <a:pathLst>
                <a:path w="3476625" h="2400300">
                  <a:moveTo>
                    <a:pt x="3476625" y="2400300"/>
                  </a:moveTo>
                  <a:lnTo>
                    <a:pt x="0" y="2400300"/>
                  </a:lnTo>
                  <a:lnTo>
                    <a:pt x="0" y="0"/>
                  </a:lnTo>
                  <a:lnTo>
                    <a:pt x="3476625" y="0"/>
                  </a:lnTo>
                  <a:lnTo>
                    <a:pt x="3476625" y="2400300"/>
                  </a:lnTo>
                  <a:close/>
                </a:path>
              </a:pathLst>
            </a:custGeom>
            <a:solidFill>
              <a:srgbClr val="323346"/>
            </a:solidFill>
          </p:spPr>
          <p:txBody>
            <a:bodyPr wrap="square" lIns="0" tIns="0" rIns="0" bIns="0" rtlCol="0"/>
            <a:lstStyle/>
            <a:p>
              <a:endParaRPr/>
            </a:p>
          </p:txBody>
        </p:sp>
      </p:grpSp>
      <p:sp>
        <p:nvSpPr>
          <p:cNvPr id="8" name="object 8"/>
          <p:cNvSpPr txBox="1"/>
          <p:nvPr/>
        </p:nvSpPr>
        <p:spPr>
          <a:xfrm>
            <a:off x="2663825" y="229497"/>
            <a:ext cx="2961640" cy="504190"/>
          </a:xfrm>
          <a:prstGeom prst="rect">
            <a:avLst/>
          </a:prstGeom>
        </p:spPr>
        <p:txBody>
          <a:bodyPr vert="horz" wrap="square" lIns="0" tIns="78105" rIns="0" bIns="0" rtlCol="0">
            <a:spAutoFit/>
          </a:bodyPr>
          <a:lstStyle/>
          <a:p>
            <a:pPr marL="12700">
              <a:lnSpc>
                <a:spcPct val="100000"/>
              </a:lnSpc>
              <a:spcBef>
                <a:spcPts val="615"/>
              </a:spcBef>
            </a:pPr>
            <a:r>
              <a:rPr sz="1400" spc="-140" dirty="0">
                <a:solidFill>
                  <a:srgbClr val="FFFFFF"/>
                </a:solidFill>
                <a:latin typeface="Trebuchet MS"/>
                <a:cs typeface="Trebuchet MS"/>
              </a:rPr>
              <a:t>Qtd</a:t>
            </a:r>
            <a:r>
              <a:rPr sz="1400" spc="-80" dirty="0">
                <a:solidFill>
                  <a:srgbClr val="FFFFFF"/>
                </a:solidFill>
                <a:latin typeface="Trebuchet MS"/>
                <a:cs typeface="Trebuchet MS"/>
              </a:rPr>
              <a:t> </a:t>
            </a:r>
            <a:r>
              <a:rPr sz="1400" spc="-95" dirty="0">
                <a:solidFill>
                  <a:srgbClr val="FFFFFF"/>
                </a:solidFill>
                <a:latin typeface="Trebuchet MS"/>
                <a:cs typeface="Trebuchet MS"/>
              </a:rPr>
              <a:t>de</a:t>
            </a:r>
            <a:r>
              <a:rPr sz="1400" spc="-75" dirty="0">
                <a:solidFill>
                  <a:srgbClr val="FFFFFF"/>
                </a:solidFill>
                <a:latin typeface="Trebuchet MS"/>
                <a:cs typeface="Trebuchet MS"/>
              </a:rPr>
              <a:t> </a:t>
            </a:r>
            <a:r>
              <a:rPr sz="1400" spc="-85" dirty="0">
                <a:solidFill>
                  <a:srgbClr val="FFFFFF"/>
                </a:solidFill>
                <a:latin typeface="Trebuchet MS"/>
                <a:cs typeface="Trebuchet MS"/>
              </a:rPr>
              <a:t>Apartamento</a:t>
            </a:r>
            <a:r>
              <a:rPr sz="1400" spc="-80" dirty="0">
                <a:solidFill>
                  <a:srgbClr val="FFFFFF"/>
                </a:solidFill>
                <a:latin typeface="Trebuchet MS"/>
                <a:cs typeface="Trebuchet MS"/>
              </a:rPr>
              <a:t> </a:t>
            </a:r>
            <a:r>
              <a:rPr sz="1400" spc="-85" dirty="0">
                <a:solidFill>
                  <a:srgbClr val="FFFFFF"/>
                </a:solidFill>
                <a:latin typeface="Trebuchet MS"/>
                <a:cs typeface="Trebuchet MS"/>
              </a:rPr>
              <a:t>e</a:t>
            </a:r>
            <a:r>
              <a:rPr sz="1400" spc="-75" dirty="0">
                <a:solidFill>
                  <a:srgbClr val="FFFFFF"/>
                </a:solidFill>
                <a:latin typeface="Trebuchet MS"/>
                <a:cs typeface="Trebuchet MS"/>
              </a:rPr>
              <a:t> </a:t>
            </a:r>
            <a:r>
              <a:rPr sz="1400" spc="-20" dirty="0">
                <a:solidFill>
                  <a:srgbClr val="FFFFFF"/>
                </a:solidFill>
                <a:latin typeface="Trebuchet MS"/>
                <a:cs typeface="Trebuchet MS"/>
              </a:rPr>
              <a:t>Casas</a:t>
            </a:r>
            <a:r>
              <a:rPr sz="1400" spc="-75" dirty="0">
                <a:solidFill>
                  <a:srgbClr val="FFFFFF"/>
                </a:solidFill>
                <a:latin typeface="Trebuchet MS"/>
                <a:cs typeface="Trebuchet MS"/>
              </a:rPr>
              <a:t> </a:t>
            </a:r>
            <a:r>
              <a:rPr sz="1400" spc="-50" dirty="0">
                <a:solidFill>
                  <a:srgbClr val="FFFFFF"/>
                </a:solidFill>
                <a:latin typeface="Trebuchet MS"/>
                <a:cs typeface="Trebuchet MS"/>
              </a:rPr>
              <a:t>cadastrados</a:t>
            </a:r>
            <a:endParaRPr sz="1400">
              <a:latin typeface="Trebuchet MS"/>
              <a:cs typeface="Trebuchet MS"/>
            </a:endParaRPr>
          </a:p>
          <a:p>
            <a:pPr marL="12700">
              <a:lnSpc>
                <a:spcPct val="100000"/>
              </a:lnSpc>
              <a:spcBef>
                <a:spcPts val="370"/>
              </a:spcBef>
            </a:pPr>
            <a:r>
              <a:rPr sz="1000" dirty="0">
                <a:solidFill>
                  <a:srgbClr val="FFFFFF"/>
                </a:solidFill>
                <a:latin typeface="Segoe UI"/>
                <a:cs typeface="Segoe UI"/>
              </a:rPr>
              <a:t>(Brasil</a:t>
            </a:r>
            <a:r>
              <a:rPr sz="1000" spc="-20" dirty="0">
                <a:solidFill>
                  <a:srgbClr val="FFFFFF"/>
                </a:solidFill>
                <a:latin typeface="Segoe UI"/>
                <a:cs typeface="Segoe UI"/>
              </a:rPr>
              <a:t> </a:t>
            </a:r>
            <a:r>
              <a:rPr sz="1000" spc="-10" dirty="0">
                <a:solidFill>
                  <a:srgbClr val="FFFFFF"/>
                </a:solidFill>
                <a:latin typeface="Segoe UI"/>
                <a:cs typeface="Segoe UI"/>
              </a:rPr>
              <a:t>inteiro)</a:t>
            </a:r>
            <a:endParaRPr sz="1000">
              <a:latin typeface="Segoe UI"/>
              <a:cs typeface="Segoe UI"/>
            </a:endParaRPr>
          </a:p>
        </p:txBody>
      </p:sp>
      <p:grpSp>
        <p:nvGrpSpPr>
          <p:cNvPr id="9" name="object 9"/>
          <p:cNvGrpSpPr/>
          <p:nvPr/>
        </p:nvGrpSpPr>
        <p:grpSpPr>
          <a:xfrm>
            <a:off x="3170637" y="1060816"/>
            <a:ext cx="1336040" cy="1336040"/>
            <a:chOff x="3170637" y="1060816"/>
            <a:chExt cx="1336040" cy="1336040"/>
          </a:xfrm>
        </p:grpSpPr>
        <p:sp>
          <p:nvSpPr>
            <p:cNvPr id="10" name="object 10"/>
            <p:cNvSpPr/>
            <p:nvPr/>
          </p:nvSpPr>
          <p:spPr>
            <a:xfrm>
              <a:off x="3754871" y="1060816"/>
              <a:ext cx="751840" cy="1336040"/>
            </a:xfrm>
            <a:custGeom>
              <a:avLst/>
              <a:gdLst/>
              <a:ahLst/>
              <a:cxnLst/>
              <a:rect l="l" t="t" r="r" b="b"/>
              <a:pathLst>
                <a:path w="751839" h="1336039">
                  <a:moveTo>
                    <a:pt x="85036" y="1335942"/>
                  </a:moveTo>
                  <a:lnTo>
                    <a:pt x="33926" y="1334086"/>
                  </a:lnTo>
                  <a:lnTo>
                    <a:pt x="0" y="1330676"/>
                  </a:lnTo>
                  <a:lnTo>
                    <a:pt x="33487" y="1065595"/>
                  </a:lnTo>
                  <a:lnTo>
                    <a:pt x="43655" y="1066747"/>
                  </a:lnTo>
                  <a:lnTo>
                    <a:pt x="53843" y="1067640"/>
                  </a:lnTo>
                  <a:lnTo>
                    <a:pt x="64050" y="1068272"/>
                  </a:lnTo>
                  <a:lnTo>
                    <a:pt x="74276" y="1068644"/>
                  </a:lnTo>
                  <a:lnTo>
                    <a:pt x="84509" y="1068754"/>
                  </a:lnTo>
                  <a:lnTo>
                    <a:pt x="94734" y="1068604"/>
                  </a:lnTo>
                  <a:lnTo>
                    <a:pt x="135511" y="1065394"/>
                  </a:lnTo>
                  <a:lnTo>
                    <a:pt x="175748" y="1058046"/>
                  </a:lnTo>
                  <a:lnTo>
                    <a:pt x="215027" y="1046634"/>
                  </a:lnTo>
                  <a:lnTo>
                    <a:pt x="252939" y="1031279"/>
                  </a:lnTo>
                  <a:lnTo>
                    <a:pt x="289087" y="1012139"/>
                  </a:lnTo>
                  <a:lnTo>
                    <a:pt x="323096" y="989414"/>
                  </a:lnTo>
                  <a:lnTo>
                    <a:pt x="354613" y="963342"/>
                  </a:lnTo>
                  <a:lnTo>
                    <a:pt x="383307" y="934193"/>
                  </a:lnTo>
                  <a:lnTo>
                    <a:pt x="408882" y="902271"/>
                  </a:lnTo>
                  <a:lnTo>
                    <a:pt x="431069" y="867909"/>
                  </a:lnTo>
                  <a:lnTo>
                    <a:pt x="449639" y="831464"/>
                  </a:lnTo>
                  <a:lnTo>
                    <a:pt x="464397" y="793317"/>
                  </a:lnTo>
                  <a:lnTo>
                    <a:pt x="475190" y="753863"/>
                  </a:lnTo>
                  <a:lnTo>
                    <a:pt x="481906" y="713515"/>
                  </a:lnTo>
                  <a:lnTo>
                    <a:pt x="484474" y="672693"/>
                  </a:lnTo>
                  <a:lnTo>
                    <a:pt x="484464" y="662466"/>
                  </a:lnTo>
                  <a:lnTo>
                    <a:pt x="481816" y="621649"/>
                  </a:lnTo>
                  <a:lnTo>
                    <a:pt x="475021" y="581315"/>
                  </a:lnTo>
                  <a:lnTo>
                    <a:pt x="464151" y="541883"/>
                  </a:lnTo>
                  <a:lnTo>
                    <a:pt x="449318" y="503764"/>
                  </a:lnTo>
                  <a:lnTo>
                    <a:pt x="430677" y="467355"/>
                  </a:lnTo>
                  <a:lnTo>
                    <a:pt x="408423" y="433036"/>
                  </a:lnTo>
                  <a:lnTo>
                    <a:pt x="382786" y="401165"/>
                  </a:lnTo>
                  <a:lnTo>
                    <a:pt x="354035" y="372072"/>
                  </a:lnTo>
                  <a:lnTo>
                    <a:pt x="322467" y="346061"/>
                  </a:lnTo>
                  <a:lnTo>
                    <a:pt x="288414" y="323403"/>
                  </a:lnTo>
                  <a:lnTo>
                    <a:pt x="252228" y="304334"/>
                  </a:lnTo>
                  <a:lnTo>
                    <a:pt x="214287" y="289053"/>
                  </a:lnTo>
                  <a:lnTo>
                    <a:pt x="174986" y="277718"/>
                  </a:lnTo>
                  <a:lnTo>
                    <a:pt x="134734" y="270448"/>
                  </a:lnTo>
                  <a:lnTo>
                    <a:pt x="93951" y="267319"/>
                  </a:lnTo>
                  <a:lnTo>
                    <a:pt x="83719" y="267188"/>
                  </a:lnTo>
                  <a:lnTo>
                    <a:pt x="83719" y="0"/>
                  </a:lnTo>
                  <a:lnTo>
                    <a:pt x="134814" y="1956"/>
                  </a:lnTo>
                  <a:lnTo>
                    <a:pt x="185621" y="7817"/>
                  </a:lnTo>
                  <a:lnTo>
                    <a:pt x="235830" y="17550"/>
                  </a:lnTo>
                  <a:lnTo>
                    <a:pt x="285137" y="31091"/>
                  </a:lnTo>
                  <a:lnTo>
                    <a:pt x="333264" y="48364"/>
                  </a:lnTo>
                  <a:lnTo>
                    <a:pt x="379939" y="69273"/>
                  </a:lnTo>
                  <a:lnTo>
                    <a:pt x="424877" y="93692"/>
                  </a:lnTo>
                  <a:lnTo>
                    <a:pt x="467806" y="121471"/>
                  </a:lnTo>
                  <a:lnTo>
                    <a:pt x="508484" y="152452"/>
                  </a:lnTo>
                  <a:lnTo>
                    <a:pt x="546682" y="186461"/>
                  </a:lnTo>
                  <a:lnTo>
                    <a:pt x="582165" y="223294"/>
                  </a:lnTo>
                  <a:lnTo>
                    <a:pt x="614718" y="262725"/>
                  </a:lnTo>
                  <a:lnTo>
                    <a:pt x="644162" y="304530"/>
                  </a:lnTo>
                  <a:lnTo>
                    <a:pt x="670326" y="348475"/>
                  </a:lnTo>
                  <a:lnTo>
                    <a:pt x="693051" y="394292"/>
                  </a:lnTo>
                  <a:lnTo>
                    <a:pt x="712200" y="441704"/>
                  </a:lnTo>
                  <a:lnTo>
                    <a:pt x="727667" y="490442"/>
                  </a:lnTo>
                  <a:lnTo>
                    <a:pt x="739362" y="540231"/>
                  </a:lnTo>
                  <a:lnTo>
                    <a:pt x="747214" y="590768"/>
                  </a:lnTo>
                  <a:lnTo>
                    <a:pt x="751175" y="641747"/>
                  </a:lnTo>
                  <a:lnTo>
                    <a:pt x="751644" y="675841"/>
                  </a:lnTo>
                  <a:lnTo>
                    <a:pt x="751225" y="692880"/>
                  </a:lnTo>
                  <a:lnTo>
                    <a:pt x="747364" y="743878"/>
                  </a:lnTo>
                  <a:lnTo>
                    <a:pt x="739610" y="794430"/>
                  </a:lnTo>
                  <a:lnTo>
                    <a:pt x="728015" y="844232"/>
                  </a:lnTo>
                  <a:lnTo>
                    <a:pt x="712645" y="892999"/>
                  </a:lnTo>
                  <a:lnTo>
                    <a:pt x="693585" y="940459"/>
                  </a:lnTo>
                  <a:lnTo>
                    <a:pt x="670949" y="986321"/>
                  </a:lnTo>
                  <a:lnTo>
                    <a:pt x="644877" y="1030307"/>
                  </a:lnTo>
                  <a:lnTo>
                    <a:pt x="615517" y="1072171"/>
                  </a:lnTo>
                  <a:lnTo>
                    <a:pt x="583033" y="1111674"/>
                  </a:lnTo>
                  <a:lnTo>
                    <a:pt x="547622" y="1148575"/>
                  </a:lnTo>
                  <a:lnTo>
                    <a:pt x="509499" y="1182653"/>
                  </a:lnTo>
                  <a:lnTo>
                    <a:pt x="468883" y="1213714"/>
                  </a:lnTo>
                  <a:lnTo>
                    <a:pt x="425999" y="1241584"/>
                  </a:lnTo>
                  <a:lnTo>
                    <a:pt x="381109" y="1266090"/>
                  </a:lnTo>
                  <a:lnTo>
                    <a:pt x="334485" y="1287086"/>
                  </a:lnTo>
                  <a:lnTo>
                    <a:pt x="286393" y="1304454"/>
                  </a:lnTo>
                  <a:lnTo>
                    <a:pt x="237102" y="1318095"/>
                  </a:lnTo>
                  <a:lnTo>
                    <a:pt x="186911" y="1327925"/>
                  </a:lnTo>
                  <a:lnTo>
                    <a:pt x="136127" y="1333884"/>
                  </a:lnTo>
                  <a:lnTo>
                    <a:pt x="102078" y="1335692"/>
                  </a:lnTo>
                  <a:lnTo>
                    <a:pt x="85036" y="1335942"/>
                  </a:lnTo>
                  <a:close/>
                </a:path>
              </a:pathLst>
            </a:custGeom>
            <a:solidFill>
              <a:srgbClr val="15CAB5"/>
            </a:solidFill>
          </p:spPr>
          <p:txBody>
            <a:bodyPr wrap="square" lIns="0" tIns="0" rIns="0" bIns="0" rtlCol="0"/>
            <a:lstStyle/>
            <a:p>
              <a:endParaRPr/>
            </a:p>
          </p:txBody>
        </p:sp>
        <p:sp>
          <p:nvSpPr>
            <p:cNvPr id="11" name="object 11"/>
            <p:cNvSpPr/>
            <p:nvPr/>
          </p:nvSpPr>
          <p:spPr>
            <a:xfrm>
              <a:off x="3170637" y="1060816"/>
              <a:ext cx="668020" cy="1330960"/>
            </a:xfrm>
            <a:custGeom>
              <a:avLst/>
              <a:gdLst/>
              <a:ahLst/>
              <a:cxnLst/>
              <a:rect l="l" t="t" r="r" b="b"/>
              <a:pathLst>
                <a:path w="668020" h="1330960">
                  <a:moveTo>
                    <a:pt x="584233" y="1330676"/>
                  </a:moveTo>
                  <a:lnTo>
                    <a:pt x="537641" y="1323110"/>
                  </a:lnTo>
                  <a:lnTo>
                    <a:pt x="491692" y="1312269"/>
                  </a:lnTo>
                  <a:lnTo>
                    <a:pt x="446623" y="1298210"/>
                  </a:lnTo>
                  <a:lnTo>
                    <a:pt x="402668" y="1281006"/>
                  </a:lnTo>
                  <a:lnTo>
                    <a:pt x="360038" y="1260741"/>
                  </a:lnTo>
                  <a:lnTo>
                    <a:pt x="318937" y="1237512"/>
                  </a:lnTo>
                  <a:lnTo>
                    <a:pt x="279580" y="1211437"/>
                  </a:lnTo>
                  <a:lnTo>
                    <a:pt x="242170" y="1182653"/>
                  </a:lnTo>
                  <a:lnTo>
                    <a:pt x="206886" y="1151299"/>
                  </a:lnTo>
                  <a:lnTo>
                    <a:pt x="173898" y="1117526"/>
                  </a:lnTo>
                  <a:lnTo>
                    <a:pt x="143379" y="1081506"/>
                  </a:lnTo>
                  <a:lnTo>
                    <a:pt x="115485" y="1043428"/>
                  </a:lnTo>
                  <a:lnTo>
                    <a:pt x="90349" y="1003475"/>
                  </a:lnTo>
                  <a:lnTo>
                    <a:pt x="68094" y="961839"/>
                  </a:lnTo>
                  <a:lnTo>
                    <a:pt x="48835" y="918735"/>
                  </a:lnTo>
                  <a:lnTo>
                    <a:pt x="32672" y="874386"/>
                  </a:lnTo>
                  <a:lnTo>
                    <a:pt x="19681" y="829007"/>
                  </a:lnTo>
                  <a:lnTo>
                    <a:pt x="9925" y="782815"/>
                  </a:lnTo>
                  <a:lnTo>
                    <a:pt x="3457" y="736050"/>
                  </a:lnTo>
                  <a:lnTo>
                    <a:pt x="308" y="688953"/>
                  </a:lnTo>
                  <a:lnTo>
                    <a:pt x="0" y="673213"/>
                  </a:lnTo>
                  <a:lnTo>
                    <a:pt x="61" y="657479"/>
                  </a:lnTo>
                  <a:lnTo>
                    <a:pt x="2470" y="610330"/>
                  </a:lnTo>
                  <a:lnTo>
                    <a:pt x="8203" y="563478"/>
                  </a:lnTo>
                  <a:lnTo>
                    <a:pt x="17229" y="517147"/>
                  </a:lnTo>
                  <a:lnTo>
                    <a:pt x="29507" y="471561"/>
                  </a:lnTo>
                  <a:lnTo>
                    <a:pt x="44976" y="426956"/>
                  </a:lnTo>
                  <a:lnTo>
                    <a:pt x="63552" y="383563"/>
                  </a:lnTo>
                  <a:lnTo>
                    <a:pt x="85146" y="341590"/>
                  </a:lnTo>
                  <a:lnTo>
                    <a:pt x="109655" y="301239"/>
                  </a:lnTo>
                  <a:lnTo>
                    <a:pt x="136953" y="262721"/>
                  </a:lnTo>
                  <a:lnTo>
                    <a:pt x="166898" y="226233"/>
                  </a:lnTo>
                  <a:lnTo>
                    <a:pt x="199345" y="191952"/>
                  </a:lnTo>
                  <a:lnTo>
                    <a:pt x="234138" y="160041"/>
                  </a:lnTo>
                  <a:lnTo>
                    <a:pt x="271098" y="130668"/>
                  </a:lnTo>
                  <a:lnTo>
                    <a:pt x="310034" y="103984"/>
                  </a:lnTo>
                  <a:lnTo>
                    <a:pt x="350757" y="80116"/>
                  </a:lnTo>
                  <a:lnTo>
                    <a:pt x="393071" y="59179"/>
                  </a:lnTo>
                  <a:lnTo>
                    <a:pt x="436759" y="41284"/>
                  </a:lnTo>
                  <a:lnTo>
                    <a:pt x="481593" y="26522"/>
                  </a:lnTo>
                  <a:lnTo>
                    <a:pt x="527358" y="14963"/>
                  </a:lnTo>
                  <a:lnTo>
                    <a:pt x="573834" y="6663"/>
                  </a:lnTo>
                  <a:lnTo>
                    <a:pt x="620779" y="1667"/>
                  </a:lnTo>
                  <a:lnTo>
                    <a:pt x="667952" y="0"/>
                  </a:lnTo>
                  <a:lnTo>
                    <a:pt x="667952" y="267188"/>
                  </a:lnTo>
                  <a:lnTo>
                    <a:pt x="658507" y="267299"/>
                  </a:lnTo>
                  <a:lnTo>
                    <a:pt x="649072" y="267633"/>
                  </a:lnTo>
                  <a:lnTo>
                    <a:pt x="602151" y="272626"/>
                  </a:lnTo>
                  <a:lnTo>
                    <a:pt x="556137" y="283102"/>
                  </a:lnTo>
                  <a:lnTo>
                    <a:pt x="511673" y="298913"/>
                  </a:lnTo>
                  <a:lnTo>
                    <a:pt x="469380" y="319838"/>
                  </a:lnTo>
                  <a:lnTo>
                    <a:pt x="429840" y="345589"/>
                  </a:lnTo>
                  <a:lnTo>
                    <a:pt x="393597" y="375813"/>
                  </a:lnTo>
                  <a:lnTo>
                    <a:pt x="361157" y="410087"/>
                  </a:lnTo>
                  <a:lnTo>
                    <a:pt x="332974" y="447932"/>
                  </a:lnTo>
                  <a:lnTo>
                    <a:pt x="309434" y="488828"/>
                  </a:lnTo>
                  <a:lnTo>
                    <a:pt x="290862" y="532211"/>
                  </a:lnTo>
                  <a:lnTo>
                    <a:pt x="277518" y="577477"/>
                  </a:lnTo>
                  <a:lnTo>
                    <a:pt x="269589" y="623992"/>
                  </a:lnTo>
                  <a:lnTo>
                    <a:pt x="267180" y="671117"/>
                  </a:lnTo>
                  <a:lnTo>
                    <a:pt x="267366" y="680561"/>
                  </a:lnTo>
                  <a:lnTo>
                    <a:pt x="271623" y="727560"/>
                  </a:lnTo>
                  <a:lnTo>
                    <a:pt x="281373" y="773728"/>
                  </a:lnTo>
                  <a:lnTo>
                    <a:pt x="296482" y="818430"/>
                  </a:lnTo>
                  <a:lnTo>
                    <a:pt x="316742" y="861051"/>
                  </a:lnTo>
                  <a:lnTo>
                    <a:pt x="341872" y="900995"/>
                  </a:lnTo>
                  <a:lnTo>
                    <a:pt x="371520" y="937704"/>
                  </a:lnTo>
                  <a:lnTo>
                    <a:pt x="405276" y="970675"/>
                  </a:lnTo>
                  <a:lnTo>
                    <a:pt x="442678" y="999452"/>
                  </a:lnTo>
                  <a:lnTo>
                    <a:pt x="483203" y="1023634"/>
                  </a:lnTo>
                  <a:lnTo>
                    <a:pt x="526285" y="1042882"/>
                  </a:lnTo>
                  <a:lnTo>
                    <a:pt x="571331" y="1056934"/>
                  </a:lnTo>
                  <a:lnTo>
                    <a:pt x="617720" y="1065595"/>
                  </a:lnTo>
                  <a:lnTo>
                    <a:pt x="584233" y="1330676"/>
                  </a:lnTo>
                  <a:close/>
                </a:path>
              </a:pathLst>
            </a:custGeom>
            <a:solidFill>
              <a:srgbClr val="F5B43C"/>
            </a:solidFill>
          </p:spPr>
          <p:txBody>
            <a:bodyPr wrap="square" lIns="0" tIns="0" rIns="0" bIns="0" rtlCol="0"/>
            <a:lstStyle/>
            <a:p>
              <a:endParaRPr/>
            </a:p>
          </p:txBody>
        </p:sp>
        <p:sp>
          <p:nvSpPr>
            <p:cNvPr id="12" name="object 12"/>
            <p:cNvSpPr/>
            <p:nvPr/>
          </p:nvSpPr>
          <p:spPr>
            <a:xfrm>
              <a:off x="4275000" y="2256337"/>
              <a:ext cx="157480" cy="52069"/>
            </a:xfrm>
            <a:custGeom>
              <a:avLst/>
              <a:gdLst/>
              <a:ahLst/>
              <a:cxnLst/>
              <a:rect l="l" t="t" r="r" b="b"/>
              <a:pathLst>
                <a:path w="157479" h="52069">
                  <a:moveTo>
                    <a:pt x="0" y="0"/>
                  </a:moveTo>
                  <a:lnTo>
                    <a:pt x="42577" y="51467"/>
                  </a:lnTo>
                  <a:lnTo>
                    <a:pt x="156877" y="51467"/>
                  </a:lnTo>
                </a:path>
              </a:pathLst>
            </a:custGeom>
            <a:ln w="9525">
              <a:solidFill>
                <a:srgbClr val="FFFFFF"/>
              </a:solidFill>
            </a:ln>
          </p:spPr>
          <p:txBody>
            <a:bodyPr wrap="square" lIns="0" tIns="0" rIns="0" bIns="0" rtlCol="0"/>
            <a:lstStyle/>
            <a:p>
              <a:endParaRPr/>
            </a:p>
          </p:txBody>
        </p:sp>
        <p:sp>
          <p:nvSpPr>
            <p:cNvPr id="13" name="object 13"/>
            <p:cNvSpPr/>
            <p:nvPr/>
          </p:nvSpPr>
          <p:spPr>
            <a:xfrm>
              <a:off x="3209859" y="1180991"/>
              <a:ext cx="160020" cy="48895"/>
            </a:xfrm>
            <a:custGeom>
              <a:avLst/>
              <a:gdLst/>
              <a:ahLst/>
              <a:cxnLst/>
              <a:rect l="l" t="t" r="r" b="b"/>
              <a:pathLst>
                <a:path w="160020" h="48894">
                  <a:moveTo>
                    <a:pt x="160025" y="48692"/>
                  </a:moveTo>
                  <a:lnTo>
                    <a:pt x="114300" y="0"/>
                  </a:lnTo>
                  <a:lnTo>
                    <a:pt x="0" y="0"/>
                  </a:lnTo>
                </a:path>
              </a:pathLst>
            </a:custGeom>
            <a:ln w="9525">
              <a:solidFill>
                <a:srgbClr val="FFFFFF"/>
              </a:solidFill>
            </a:ln>
          </p:spPr>
          <p:txBody>
            <a:bodyPr wrap="square" lIns="0" tIns="0" rIns="0" bIns="0" rtlCol="0"/>
            <a:lstStyle/>
            <a:p>
              <a:endParaRPr/>
            </a:p>
          </p:txBody>
        </p:sp>
      </p:grpSp>
      <p:sp>
        <p:nvSpPr>
          <p:cNvPr id="14" name="object 14"/>
          <p:cNvSpPr txBox="1"/>
          <p:nvPr/>
        </p:nvSpPr>
        <p:spPr>
          <a:xfrm>
            <a:off x="4457283" y="2136990"/>
            <a:ext cx="340995" cy="330200"/>
          </a:xfrm>
          <a:prstGeom prst="rect">
            <a:avLst/>
          </a:prstGeom>
        </p:spPr>
        <p:txBody>
          <a:bodyPr vert="horz" wrap="square" lIns="0" tIns="27939" rIns="0" bIns="0" rtlCol="0">
            <a:spAutoFit/>
          </a:bodyPr>
          <a:lstStyle/>
          <a:p>
            <a:pPr marL="12700">
              <a:lnSpc>
                <a:spcPct val="100000"/>
              </a:lnSpc>
              <a:spcBef>
                <a:spcPts val="219"/>
              </a:spcBef>
            </a:pPr>
            <a:r>
              <a:rPr sz="900" b="1" spc="-25" dirty="0">
                <a:solidFill>
                  <a:srgbClr val="FFFFFF"/>
                </a:solidFill>
                <a:latin typeface="Segoe UI"/>
                <a:cs typeface="Segoe UI"/>
              </a:rPr>
              <a:t>260</a:t>
            </a:r>
            <a:endParaRPr sz="900">
              <a:latin typeface="Segoe UI"/>
              <a:cs typeface="Segoe UI"/>
            </a:endParaRPr>
          </a:p>
          <a:p>
            <a:pPr marL="12700">
              <a:lnSpc>
                <a:spcPct val="100000"/>
              </a:lnSpc>
              <a:spcBef>
                <a:spcPts val="120"/>
              </a:spcBef>
            </a:pPr>
            <a:r>
              <a:rPr sz="900" b="1" spc="-10" dirty="0">
                <a:solidFill>
                  <a:srgbClr val="FFFFFF"/>
                </a:solidFill>
                <a:latin typeface="Segoe UI"/>
                <a:cs typeface="Segoe UI"/>
              </a:rPr>
              <a:t>(52%)</a:t>
            </a:r>
            <a:endParaRPr sz="900">
              <a:latin typeface="Segoe UI"/>
              <a:cs typeface="Segoe UI"/>
            </a:endParaRPr>
          </a:p>
        </p:txBody>
      </p:sp>
      <p:sp>
        <p:nvSpPr>
          <p:cNvPr id="15" name="object 15"/>
          <p:cNvSpPr txBox="1"/>
          <p:nvPr/>
        </p:nvSpPr>
        <p:spPr>
          <a:xfrm>
            <a:off x="2843979" y="1010175"/>
            <a:ext cx="340995" cy="330200"/>
          </a:xfrm>
          <a:prstGeom prst="rect">
            <a:avLst/>
          </a:prstGeom>
        </p:spPr>
        <p:txBody>
          <a:bodyPr vert="horz" wrap="square" lIns="0" tIns="27939" rIns="0" bIns="0" rtlCol="0">
            <a:spAutoFit/>
          </a:bodyPr>
          <a:lstStyle/>
          <a:p>
            <a:pPr marR="5080" algn="r">
              <a:lnSpc>
                <a:spcPct val="100000"/>
              </a:lnSpc>
              <a:spcBef>
                <a:spcPts val="219"/>
              </a:spcBef>
            </a:pPr>
            <a:r>
              <a:rPr sz="900" b="1" spc="-25" dirty="0">
                <a:solidFill>
                  <a:srgbClr val="FFFFFF"/>
                </a:solidFill>
                <a:latin typeface="Segoe UI"/>
                <a:cs typeface="Segoe UI"/>
              </a:rPr>
              <a:t>240</a:t>
            </a:r>
            <a:endParaRPr sz="900">
              <a:latin typeface="Segoe UI"/>
              <a:cs typeface="Segoe UI"/>
            </a:endParaRPr>
          </a:p>
          <a:p>
            <a:pPr marR="5080" algn="r">
              <a:lnSpc>
                <a:spcPct val="100000"/>
              </a:lnSpc>
              <a:spcBef>
                <a:spcPts val="120"/>
              </a:spcBef>
            </a:pPr>
            <a:r>
              <a:rPr sz="900" b="1" spc="-10" dirty="0">
                <a:solidFill>
                  <a:srgbClr val="FFFFFF"/>
                </a:solidFill>
                <a:latin typeface="Segoe UI"/>
                <a:cs typeface="Segoe UI"/>
              </a:rPr>
              <a:t>(48%)</a:t>
            </a:r>
            <a:endParaRPr sz="900">
              <a:latin typeface="Segoe UI"/>
              <a:cs typeface="Segoe UI"/>
            </a:endParaRPr>
          </a:p>
        </p:txBody>
      </p:sp>
      <p:grpSp>
        <p:nvGrpSpPr>
          <p:cNvPr id="16" name="object 16"/>
          <p:cNvGrpSpPr/>
          <p:nvPr/>
        </p:nvGrpSpPr>
        <p:grpSpPr>
          <a:xfrm>
            <a:off x="5010774" y="1649477"/>
            <a:ext cx="95250" cy="333375"/>
            <a:chOff x="5010774" y="1649477"/>
            <a:chExt cx="95250" cy="333375"/>
          </a:xfrm>
        </p:grpSpPr>
        <p:pic>
          <p:nvPicPr>
            <p:cNvPr id="17" name="object 17"/>
            <p:cNvPicPr/>
            <p:nvPr/>
          </p:nvPicPr>
          <p:blipFill>
            <a:blip r:embed="rId2" cstate="print"/>
            <a:stretch>
              <a:fillRect/>
            </a:stretch>
          </p:blipFill>
          <p:spPr>
            <a:xfrm>
              <a:off x="5010774" y="1649477"/>
              <a:ext cx="95250" cy="95250"/>
            </a:xfrm>
            <a:prstGeom prst="rect">
              <a:avLst/>
            </a:prstGeom>
          </p:spPr>
        </p:pic>
        <p:pic>
          <p:nvPicPr>
            <p:cNvPr id="18" name="object 18"/>
            <p:cNvPicPr/>
            <p:nvPr/>
          </p:nvPicPr>
          <p:blipFill>
            <a:blip r:embed="rId3" cstate="print"/>
            <a:stretch>
              <a:fillRect/>
            </a:stretch>
          </p:blipFill>
          <p:spPr>
            <a:xfrm>
              <a:off x="5010774" y="1887602"/>
              <a:ext cx="95250" cy="95250"/>
            </a:xfrm>
            <a:prstGeom prst="rect">
              <a:avLst/>
            </a:prstGeom>
          </p:spPr>
        </p:pic>
      </p:grpSp>
      <p:sp>
        <p:nvSpPr>
          <p:cNvPr id="19" name="object 19"/>
          <p:cNvSpPr txBox="1"/>
          <p:nvPr/>
        </p:nvSpPr>
        <p:spPr>
          <a:xfrm>
            <a:off x="4987925" y="1355718"/>
            <a:ext cx="925194" cy="663575"/>
          </a:xfrm>
          <a:prstGeom prst="rect">
            <a:avLst/>
          </a:prstGeom>
        </p:spPr>
        <p:txBody>
          <a:bodyPr vert="horz" wrap="square" lIns="0" tIns="60325" rIns="0" bIns="0" rtlCol="0">
            <a:spAutoFit/>
          </a:bodyPr>
          <a:lstStyle/>
          <a:p>
            <a:pPr marR="5080" algn="r">
              <a:lnSpc>
                <a:spcPct val="100000"/>
              </a:lnSpc>
              <a:spcBef>
                <a:spcPts val="475"/>
              </a:spcBef>
            </a:pPr>
            <a:r>
              <a:rPr sz="1000" b="1" dirty="0">
                <a:solidFill>
                  <a:srgbClr val="FFFFFF"/>
                </a:solidFill>
                <a:latin typeface="Segoe UI"/>
                <a:cs typeface="Segoe UI"/>
              </a:rPr>
              <a:t>Tipo</a:t>
            </a:r>
            <a:r>
              <a:rPr sz="1000" b="1" spc="-25" dirty="0">
                <a:solidFill>
                  <a:srgbClr val="FFFFFF"/>
                </a:solidFill>
                <a:latin typeface="Segoe UI"/>
                <a:cs typeface="Segoe UI"/>
              </a:rPr>
              <a:t> </a:t>
            </a:r>
            <a:r>
              <a:rPr sz="1000" b="1" dirty="0">
                <a:solidFill>
                  <a:srgbClr val="FFFFFF"/>
                </a:solidFill>
                <a:latin typeface="Segoe UI"/>
                <a:cs typeface="Segoe UI"/>
              </a:rPr>
              <a:t>do</a:t>
            </a:r>
            <a:r>
              <a:rPr sz="1000" b="1" spc="-20" dirty="0">
                <a:solidFill>
                  <a:srgbClr val="FFFFFF"/>
                </a:solidFill>
                <a:latin typeface="Segoe UI"/>
                <a:cs typeface="Segoe UI"/>
              </a:rPr>
              <a:t> </a:t>
            </a:r>
            <a:r>
              <a:rPr sz="1000" b="1" spc="-10" dirty="0">
                <a:solidFill>
                  <a:srgbClr val="FFFFFF"/>
                </a:solidFill>
                <a:latin typeface="Segoe UI"/>
                <a:cs typeface="Segoe UI"/>
              </a:rPr>
              <a:t>Imóvel</a:t>
            </a:r>
            <a:endParaRPr sz="1000">
              <a:latin typeface="Segoe UI"/>
              <a:cs typeface="Segoe UI"/>
            </a:endParaRPr>
          </a:p>
          <a:p>
            <a:pPr marR="41275" algn="r">
              <a:lnSpc>
                <a:spcPct val="100000"/>
              </a:lnSpc>
              <a:spcBef>
                <a:spcPts val="375"/>
              </a:spcBef>
            </a:pPr>
            <a:r>
              <a:rPr sz="1000" spc="-10" dirty="0">
                <a:solidFill>
                  <a:srgbClr val="FFFFFF"/>
                </a:solidFill>
                <a:latin typeface="Segoe UI"/>
                <a:cs typeface="Segoe UI"/>
              </a:rPr>
              <a:t>Apartamento</a:t>
            </a:r>
            <a:endParaRPr sz="1000">
              <a:latin typeface="Segoe UI"/>
              <a:cs typeface="Segoe UI"/>
            </a:endParaRPr>
          </a:p>
          <a:p>
            <a:pPr marL="137160">
              <a:lnSpc>
                <a:spcPct val="100000"/>
              </a:lnSpc>
              <a:spcBef>
                <a:spcPts val="675"/>
              </a:spcBef>
            </a:pPr>
            <a:r>
              <a:rPr sz="1000" spc="-20" dirty="0">
                <a:solidFill>
                  <a:srgbClr val="FFFFFF"/>
                </a:solidFill>
                <a:latin typeface="Segoe UI"/>
                <a:cs typeface="Segoe UI"/>
              </a:rPr>
              <a:t>Casa</a:t>
            </a:r>
            <a:endParaRPr sz="1000">
              <a:latin typeface="Segoe UI"/>
              <a:cs typeface="Segoe UI"/>
            </a:endParaRPr>
          </a:p>
        </p:txBody>
      </p:sp>
      <p:grpSp>
        <p:nvGrpSpPr>
          <p:cNvPr id="20" name="object 20"/>
          <p:cNvGrpSpPr/>
          <p:nvPr/>
        </p:nvGrpSpPr>
        <p:grpSpPr>
          <a:xfrm>
            <a:off x="487679" y="4395470"/>
            <a:ext cx="5846445" cy="2691130"/>
            <a:chOff x="487679" y="4395470"/>
            <a:chExt cx="5846445" cy="2691130"/>
          </a:xfrm>
        </p:grpSpPr>
        <p:sp>
          <p:nvSpPr>
            <p:cNvPr id="21" name="object 21"/>
            <p:cNvSpPr/>
            <p:nvPr/>
          </p:nvSpPr>
          <p:spPr>
            <a:xfrm>
              <a:off x="487667" y="4395482"/>
              <a:ext cx="5846445" cy="2691130"/>
            </a:xfrm>
            <a:custGeom>
              <a:avLst/>
              <a:gdLst/>
              <a:ahLst/>
              <a:cxnLst/>
              <a:rect l="l" t="t" r="r" b="b"/>
              <a:pathLst>
                <a:path w="5846445" h="2691129">
                  <a:moveTo>
                    <a:pt x="5846064" y="0"/>
                  </a:moveTo>
                  <a:lnTo>
                    <a:pt x="0" y="0"/>
                  </a:lnTo>
                  <a:lnTo>
                    <a:pt x="0" y="100330"/>
                  </a:lnTo>
                  <a:lnTo>
                    <a:pt x="0" y="2481580"/>
                  </a:lnTo>
                  <a:lnTo>
                    <a:pt x="0" y="2691130"/>
                  </a:lnTo>
                  <a:lnTo>
                    <a:pt x="5846064" y="2691130"/>
                  </a:lnTo>
                  <a:lnTo>
                    <a:pt x="5846064" y="2481580"/>
                  </a:lnTo>
                  <a:lnTo>
                    <a:pt x="93357" y="2481580"/>
                  </a:lnTo>
                  <a:lnTo>
                    <a:pt x="93357" y="100330"/>
                  </a:lnTo>
                  <a:lnTo>
                    <a:pt x="5617857" y="100330"/>
                  </a:lnTo>
                  <a:lnTo>
                    <a:pt x="5617857" y="2481567"/>
                  </a:lnTo>
                  <a:lnTo>
                    <a:pt x="5846064" y="2481567"/>
                  </a:lnTo>
                  <a:lnTo>
                    <a:pt x="5846064" y="100330"/>
                  </a:lnTo>
                  <a:lnTo>
                    <a:pt x="5846064" y="0"/>
                  </a:lnTo>
                  <a:close/>
                </a:path>
              </a:pathLst>
            </a:custGeom>
            <a:solidFill>
              <a:srgbClr val="121217">
                <a:alpha val="30198"/>
              </a:srgbClr>
            </a:solidFill>
          </p:spPr>
          <p:txBody>
            <a:bodyPr wrap="square" lIns="0" tIns="0" rIns="0" bIns="0" rtlCol="0"/>
            <a:lstStyle/>
            <a:p>
              <a:endParaRPr/>
            </a:p>
          </p:txBody>
        </p:sp>
        <p:sp>
          <p:nvSpPr>
            <p:cNvPr id="22" name="object 22"/>
            <p:cNvSpPr/>
            <p:nvPr/>
          </p:nvSpPr>
          <p:spPr>
            <a:xfrm>
              <a:off x="581024" y="4486290"/>
              <a:ext cx="5524500" cy="2400300"/>
            </a:xfrm>
            <a:custGeom>
              <a:avLst/>
              <a:gdLst/>
              <a:ahLst/>
              <a:cxnLst/>
              <a:rect l="l" t="t" r="r" b="b"/>
              <a:pathLst>
                <a:path w="5524500" h="2400300">
                  <a:moveTo>
                    <a:pt x="5524500" y="2400300"/>
                  </a:moveTo>
                  <a:lnTo>
                    <a:pt x="0" y="2400300"/>
                  </a:lnTo>
                  <a:lnTo>
                    <a:pt x="0" y="0"/>
                  </a:lnTo>
                  <a:lnTo>
                    <a:pt x="5524500" y="0"/>
                  </a:lnTo>
                  <a:lnTo>
                    <a:pt x="5524500" y="2400300"/>
                  </a:lnTo>
                  <a:close/>
                </a:path>
              </a:pathLst>
            </a:custGeom>
            <a:solidFill>
              <a:srgbClr val="323346"/>
            </a:solidFill>
          </p:spPr>
          <p:txBody>
            <a:bodyPr wrap="square" lIns="0" tIns="0" rIns="0" bIns="0" rtlCol="0"/>
            <a:lstStyle/>
            <a:p>
              <a:endParaRPr/>
            </a:p>
          </p:txBody>
        </p:sp>
        <p:sp>
          <p:nvSpPr>
            <p:cNvPr id="23" name="object 23"/>
            <p:cNvSpPr/>
            <p:nvPr/>
          </p:nvSpPr>
          <p:spPr>
            <a:xfrm>
              <a:off x="1343025" y="5314975"/>
              <a:ext cx="9525" cy="1209675"/>
            </a:xfrm>
            <a:custGeom>
              <a:avLst/>
              <a:gdLst/>
              <a:ahLst/>
              <a:cxnLst/>
              <a:rect l="l" t="t" r="r" b="b"/>
              <a:pathLst>
                <a:path w="9525" h="1209675">
                  <a:moveTo>
                    <a:pt x="9525" y="1200150"/>
                  </a:moveTo>
                  <a:lnTo>
                    <a:pt x="0" y="1200150"/>
                  </a:lnTo>
                  <a:lnTo>
                    <a:pt x="0" y="1209675"/>
                  </a:lnTo>
                  <a:lnTo>
                    <a:pt x="9525" y="1209675"/>
                  </a:lnTo>
                  <a:lnTo>
                    <a:pt x="9525" y="1200150"/>
                  </a:lnTo>
                  <a:close/>
                </a:path>
                <a:path w="9525" h="1209675">
                  <a:moveTo>
                    <a:pt x="9525" y="1143000"/>
                  </a:moveTo>
                  <a:lnTo>
                    <a:pt x="0" y="1143000"/>
                  </a:lnTo>
                  <a:lnTo>
                    <a:pt x="0" y="1152525"/>
                  </a:lnTo>
                  <a:lnTo>
                    <a:pt x="9525" y="1152525"/>
                  </a:lnTo>
                  <a:lnTo>
                    <a:pt x="9525" y="1143000"/>
                  </a:lnTo>
                  <a:close/>
                </a:path>
                <a:path w="9525" h="1209675">
                  <a:moveTo>
                    <a:pt x="9525" y="1091234"/>
                  </a:moveTo>
                  <a:lnTo>
                    <a:pt x="0" y="1091234"/>
                  </a:lnTo>
                  <a:lnTo>
                    <a:pt x="0" y="1095375"/>
                  </a:lnTo>
                  <a:lnTo>
                    <a:pt x="9525" y="1095375"/>
                  </a:lnTo>
                  <a:lnTo>
                    <a:pt x="9525" y="1091234"/>
                  </a:lnTo>
                  <a:close/>
                </a:path>
                <a:path w="9525" h="1209675">
                  <a:moveTo>
                    <a:pt x="9525" y="857250"/>
                  </a:moveTo>
                  <a:lnTo>
                    <a:pt x="0" y="857250"/>
                  </a:lnTo>
                  <a:lnTo>
                    <a:pt x="0" y="866775"/>
                  </a:lnTo>
                  <a:lnTo>
                    <a:pt x="9525" y="866775"/>
                  </a:lnTo>
                  <a:lnTo>
                    <a:pt x="9525" y="857250"/>
                  </a:lnTo>
                  <a:close/>
                </a:path>
                <a:path w="9525" h="1209675">
                  <a:moveTo>
                    <a:pt x="9525" y="571500"/>
                  </a:moveTo>
                  <a:lnTo>
                    <a:pt x="0" y="571500"/>
                  </a:lnTo>
                  <a:lnTo>
                    <a:pt x="0" y="581025"/>
                  </a:lnTo>
                  <a:lnTo>
                    <a:pt x="9525" y="581025"/>
                  </a:lnTo>
                  <a:lnTo>
                    <a:pt x="9525" y="571500"/>
                  </a:lnTo>
                  <a:close/>
                </a:path>
                <a:path w="9525" h="1209675">
                  <a:moveTo>
                    <a:pt x="9525" y="285750"/>
                  </a:moveTo>
                  <a:lnTo>
                    <a:pt x="0" y="285750"/>
                  </a:lnTo>
                  <a:lnTo>
                    <a:pt x="0" y="295275"/>
                  </a:lnTo>
                  <a:lnTo>
                    <a:pt x="9525" y="295275"/>
                  </a:lnTo>
                  <a:lnTo>
                    <a:pt x="9525" y="285750"/>
                  </a:lnTo>
                  <a:close/>
                </a:path>
                <a:path w="9525" h="1209675">
                  <a:moveTo>
                    <a:pt x="9525" y="57150"/>
                  </a:moveTo>
                  <a:lnTo>
                    <a:pt x="0" y="57150"/>
                  </a:lnTo>
                  <a:lnTo>
                    <a:pt x="0" y="61696"/>
                  </a:lnTo>
                  <a:lnTo>
                    <a:pt x="9525" y="61696"/>
                  </a:lnTo>
                  <a:lnTo>
                    <a:pt x="9525" y="57150"/>
                  </a:lnTo>
                  <a:close/>
                </a:path>
                <a:path w="9525" h="120967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endParaRPr/>
            </a:p>
          </p:txBody>
        </p:sp>
      </p:grpSp>
      <p:sp>
        <p:nvSpPr>
          <p:cNvPr id="24" name="object 24"/>
          <p:cNvSpPr txBox="1"/>
          <p:nvPr/>
        </p:nvSpPr>
        <p:spPr>
          <a:xfrm>
            <a:off x="1316981" y="6540515"/>
            <a:ext cx="74930" cy="162560"/>
          </a:xfrm>
          <a:prstGeom prst="rect">
            <a:avLst/>
          </a:prstGeom>
        </p:spPr>
        <p:txBody>
          <a:bodyPr vert="horz" wrap="square" lIns="0" tIns="12700" rIns="0" bIns="0" rtlCol="0">
            <a:spAutoFit/>
          </a:bodyPr>
          <a:lstStyle/>
          <a:p>
            <a:pPr>
              <a:lnSpc>
                <a:spcPct val="100000"/>
              </a:lnSpc>
              <a:spcBef>
                <a:spcPts val="100"/>
              </a:spcBef>
            </a:pPr>
            <a:r>
              <a:rPr sz="900" spc="-50" dirty="0">
                <a:solidFill>
                  <a:srgbClr val="FFFFFF"/>
                </a:solidFill>
                <a:latin typeface="Segoe UI"/>
                <a:cs typeface="Segoe UI"/>
              </a:rPr>
              <a:t>0</a:t>
            </a:r>
            <a:endParaRPr sz="900">
              <a:latin typeface="Segoe UI"/>
              <a:cs typeface="Segoe UI"/>
            </a:endParaRPr>
          </a:p>
        </p:txBody>
      </p:sp>
      <p:sp>
        <p:nvSpPr>
          <p:cNvPr id="25" name="object 25"/>
          <p:cNvSpPr/>
          <p:nvPr/>
        </p:nvSpPr>
        <p:spPr>
          <a:xfrm>
            <a:off x="2505075" y="5314975"/>
            <a:ext cx="9525" cy="1209675"/>
          </a:xfrm>
          <a:custGeom>
            <a:avLst/>
            <a:gdLst/>
            <a:ahLst/>
            <a:cxnLst/>
            <a:rect l="l" t="t" r="r" b="b"/>
            <a:pathLst>
              <a:path w="9525" h="1209675">
                <a:moveTo>
                  <a:pt x="9525" y="1200150"/>
                </a:moveTo>
                <a:lnTo>
                  <a:pt x="0" y="1200150"/>
                </a:lnTo>
                <a:lnTo>
                  <a:pt x="0" y="1209675"/>
                </a:lnTo>
                <a:lnTo>
                  <a:pt x="9525" y="1209675"/>
                </a:lnTo>
                <a:lnTo>
                  <a:pt x="9525" y="1200150"/>
                </a:lnTo>
                <a:close/>
              </a:path>
              <a:path w="9525" h="1209675">
                <a:moveTo>
                  <a:pt x="9525" y="1143000"/>
                </a:moveTo>
                <a:lnTo>
                  <a:pt x="0" y="1143000"/>
                </a:lnTo>
                <a:lnTo>
                  <a:pt x="0" y="1152525"/>
                </a:lnTo>
                <a:lnTo>
                  <a:pt x="9525" y="1152525"/>
                </a:lnTo>
                <a:lnTo>
                  <a:pt x="9525" y="1143000"/>
                </a:lnTo>
                <a:close/>
              </a:path>
              <a:path w="9525" h="1209675">
                <a:moveTo>
                  <a:pt x="9525" y="1091234"/>
                </a:moveTo>
                <a:lnTo>
                  <a:pt x="0" y="1091234"/>
                </a:lnTo>
                <a:lnTo>
                  <a:pt x="0" y="1095375"/>
                </a:lnTo>
                <a:lnTo>
                  <a:pt x="9525" y="1095375"/>
                </a:lnTo>
                <a:lnTo>
                  <a:pt x="9525" y="1091234"/>
                </a:lnTo>
                <a:close/>
              </a:path>
              <a:path w="9525" h="1209675">
                <a:moveTo>
                  <a:pt x="9525" y="857250"/>
                </a:moveTo>
                <a:lnTo>
                  <a:pt x="0" y="857250"/>
                </a:lnTo>
                <a:lnTo>
                  <a:pt x="0" y="866775"/>
                </a:lnTo>
                <a:lnTo>
                  <a:pt x="9525" y="866775"/>
                </a:lnTo>
                <a:lnTo>
                  <a:pt x="9525" y="857250"/>
                </a:lnTo>
                <a:close/>
              </a:path>
              <a:path w="9525" h="1209675">
                <a:moveTo>
                  <a:pt x="9525" y="571500"/>
                </a:moveTo>
                <a:lnTo>
                  <a:pt x="0" y="571500"/>
                </a:lnTo>
                <a:lnTo>
                  <a:pt x="0" y="581025"/>
                </a:lnTo>
                <a:lnTo>
                  <a:pt x="9525" y="581025"/>
                </a:lnTo>
                <a:lnTo>
                  <a:pt x="9525" y="571500"/>
                </a:lnTo>
                <a:close/>
              </a:path>
              <a:path w="9525" h="1209675">
                <a:moveTo>
                  <a:pt x="9525" y="285750"/>
                </a:moveTo>
                <a:lnTo>
                  <a:pt x="0" y="285750"/>
                </a:lnTo>
                <a:lnTo>
                  <a:pt x="0" y="295275"/>
                </a:lnTo>
                <a:lnTo>
                  <a:pt x="9525" y="295275"/>
                </a:lnTo>
                <a:lnTo>
                  <a:pt x="9525" y="285750"/>
                </a:lnTo>
                <a:close/>
              </a:path>
              <a:path w="9525" h="1209675">
                <a:moveTo>
                  <a:pt x="9525" y="57150"/>
                </a:moveTo>
                <a:lnTo>
                  <a:pt x="0" y="57150"/>
                </a:lnTo>
                <a:lnTo>
                  <a:pt x="0" y="61696"/>
                </a:lnTo>
                <a:lnTo>
                  <a:pt x="9525" y="61696"/>
                </a:lnTo>
                <a:lnTo>
                  <a:pt x="9525" y="57150"/>
                </a:lnTo>
                <a:close/>
              </a:path>
              <a:path w="9525" h="120967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endParaRPr/>
          </a:p>
        </p:txBody>
      </p:sp>
      <p:sp>
        <p:nvSpPr>
          <p:cNvPr id="26" name="object 26"/>
          <p:cNvSpPr txBox="1"/>
          <p:nvPr/>
        </p:nvSpPr>
        <p:spPr>
          <a:xfrm>
            <a:off x="2448224" y="6540515"/>
            <a:ext cx="136525" cy="162560"/>
          </a:xfrm>
          <a:prstGeom prst="rect">
            <a:avLst/>
          </a:prstGeom>
        </p:spPr>
        <p:txBody>
          <a:bodyPr vert="horz" wrap="square" lIns="0" tIns="12700" rIns="0" bIns="0" rtlCol="0">
            <a:spAutoFit/>
          </a:bodyPr>
          <a:lstStyle/>
          <a:p>
            <a:pPr>
              <a:lnSpc>
                <a:spcPct val="100000"/>
              </a:lnSpc>
              <a:spcBef>
                <a:spcPts val="100"/>
              </a:spcBef>
            </a:pPr>
            <a:r>
              <a:rPr sz="900" spc="-25" dirty="0">
                <a:solidFill>
                  <a:srgbClr val="FFFFFF"/>
                </a:solidFill>
                <a:latin typeface="Segoe UI"/>
                <a:cs typeface="Segoe UI"/>
              </a:rPr>
              <a:t>20</a:t>
            </a:r>
            <a:endParaRPr sz="900">
              <a:latin typeface="Segoe UI"/>
              <a:cs typeface="Segoe UI"/>
            </a:endParaRPr>
          </a:p>
        </p:txBody>
      </p:sp>
      <p:sp>
        <p:nvSpPr>
          <p:cNvPr id="27" name="object 27"/>
          <p:cNvSpPr/>
          <p:nvPr/>
        </p:nvSpPr>
        <p:spPr>
          <a:xfrm>
            <a:off x="3667125" y="5314975"/>
            <a:ext cx="1171575" cy="1209675"/>
          </a:xfrm>
          <a:custGeom>
            <a:avLst/>
            <a:gdLst/>
            <a:ahLst/>
            <a:cxnLst/>
            <a:rect l="l" t="t" r="r" b="b"/>
            <a:pathLst>
              <a:path w="1171575" h="1209675">
                <a:moveTo>
                  <a:pt x="9525" y="1200150"/>
                </a:moveTo>
                <a:lnTo>
                  <a:pt x="0" y="1200150"/>
                </a:lnTo>
                <a:lnTo>
                  <a:pt x="0" y="1209675"/>
                </a:lnTo>
                <a:lnTo>
                  <a:pt x="9525" y="1209675"/>
                </a:lnTo>
                <a:lnTo>
                  <a:pt x="9525" y="1200150"/>
                </a:lnTo>
                <a:close/>
              </a:path>
              <a:path w="1171575" h="1209675">
                <a:moveTo>
                  <a:pt x="9525" y="1143000"/>
                </a:moveTo>
                <a:lnTo>
                  <a:pt x="0" y="1143000"/>
                </a:lnTo>
                <a:lnTo>
                  <a:pt x="0" y="1152525"/>
                </a:lnTo>
                <a:lnTo>
                  <a:pt x="9525" y="1152525"/>
                </a:lnTo>
                <a:lnTo>
                  <a:pt x="9525" y="1143000"/>
                </a:lnTo>
                <a:close/>
              </a:path>
              <a:path w="1171575" h="1209675">
                <a:moveTo>
                  <a:pt x="9525" y="1091234"/>
                </a:moveTo>
                <a:lnTo>
                  <a:pt x="0" y="1091234"/>
                </a:lnTo>
                <a:lnTo>
                  <a:pt x="0" y="1095375"/>
                </a:lnTo>
                <a:lnTo>
                  <a:pt x="9525" y="1095375"/>
                </a:lnTo>
                <a:lnTo>
                  <a:pt x="9525" y="1091234"/>
                </a:lnTo>
                <a:close/>
              </a:path>
              <a:path w="1171575" h="1209675">
                <a:moveTo>
                  <a:pt x="9525" y="857250"/>
                </a:moveTo>
                <a:lnTo>
                  <a:pt x="0" y="857250"/>
                </a:lnTo>
                <a:lnTo>
                  <a:pt x="0" y="866775"/>
                </a:lnTo>
                <a:lnTo>
                  <a:pt x="9525" y="866775"/>
                </a:lnTo>
                <a:lnTo>
                  <a:pt x="9525" y="857250"/>
                </a:lnTo>
                <a:close/>
              </a:path>
              <a:path w="1171575" h="1209675">
                <a:moveTo>
                  <a:pt x="9525" y="571500"/>
                </a:moveTo>
                <a:lnTo>
                  <a:pt x="0" y="571500"/>
                </a:lnTo>
                <a:lnTo>
                  <a:pt x="0" y="581025"/>
                </a:lnTo>
                <a:lnTo>
                  <a:pt x="9525" y="581025"/>
                </a:lnTo>
                <a:lnTo>
                  <a:pt x="9525" y="571500"/>
                </a:lnTo>
                <a:close/>
              </a:path>
              <a:path w="1171575" h="1209675">
                <a:moveTo>
                  <a:pt x="9525" y="285750"/>
                </a:moveTo>
                <a:lnTo>
                  <a:pt x="0" y="285750"/>
                </a:lnTo>
                <a:lnTo>
                  <a:pt x="0" y="295275"/>
                </a:lnTo>
                <a:lnTo>
                  <a:pt x="9525" y="295275"/>
                </a:lnTo>
                <a:lnTo>
                  <a:pt x="9525" y="285750"/>
                </a:lnTo>
                <a:close/>
              </a:path>
              <a:path w="1171575" h="1209675">
                <a:moveTo>
                  <a:pt x="9525" y="57150"/>
                </a:moveTo>
                <a:lnTo>
                  <a:pt x="0" y="57150"/>
                </a:lnTo>
                <a:lnTo>
                  <a:pt x="0" y="61696"/>
                </a:lnTo>
                <a:lnTo>
                  <a:pt x="9525" y="61696"/>
                </a:lnTo>
                <a:lnTo>
                  <a:pt x="9525" y="57150"/>
                </a:lnTo>
                <a:close/>
              </a:path>
              <a:path w="1171575" h="1209675">
                <a:moveTo>
                  <a:pt x="9525" y="0"/>
                </a:moveTo>
                <a:lnTo>
                  <a:pt x="0" y="0"/>
                </a:lnTo>
                <a:lnTo>
                  <a:pt x="0" y="9525"/>
                </a:lnTo>
                <a:lnTo>
                  <a:pt x="9525" y="9525"/>
                </a:lnTo>
                <a:lnTo>
                  <a:pt x="9525" y="0"/>
                </a:lnTo>
                <a:close/>
              </a:path>
              <a:path w="1171575" h="1209675">
                <a:moveTo>
                  <a:pt x="1171575" y="1200150"/>
                </a:moveTo>
                <a:lnTo>
                  <a:pt x="1162050" y="1200150"/>
                </a:lnTo>
                <a:lnTo>
                  <a:pt x="1162050" y="1209675"/>
                </a:lnTo>
                <a:lnTo>
                  <a:pt x="1171575" y="1209675"/>
                </a:lnTo>
                <a:lnTo>
                  <a:pt x="1171575" y="1200150"/>
                </a:lnTo>
                <a:close/>
              </a:path>
              <a:path w="1171575" h="1209675">
                <a:moveTo>
                  <a:pt x="1171575" y="1143000"/>
                </a:moveTo>
                <a:lnTo>
                  <a:pt x="1162050" y="1143000"/>
                </a:lnTo>
                <a:lnTo>
                  <a:pt x="1162050" y="1152525"/>
                </a:lnTo>
                <a:lnTo>
                  <a:pt x="1171575" y="1152525"/>
                </a:lnTo>
                <a:lnTo>
                  <a:pt x="1171575" y="1143000"/>
                </a:lnTo>
                <a:close/>
              </a:path>
              <a:path w="1171575" h="1209675">
                <a:moveTo>
                  <a:pt x="1171575" y="1085850"/>
                </a:moveTo>
                <a:lnTo>
                  <a:pt x="1162050" y="1085850"/>
                </a:lnTo>
                <a:lnTo>
                  <a:pt x="1162050" y="1095375"/>
                </a:lnTo>
                <a:lnTo>
                  <a:pt x="1171575" y="1095375"/>
                </a:lnTo>
                <a:lnTo>
                  <a:pt x="1171575" y="1085850"/>
                </a:lnTo>
                <a:close/>
              </a:path>
              <a:path w="1171575" h="1209675">
                <a:moveTo>
                  <a:pt x="1171575" y="1028700"/>
                </a:moveTo>
                <a:lnTo>
                  <a:pt x="1162050" y="1028700"/>
                </a:lnTo>
                <a:lnTo>
                  <a:pt x="1162050" y="1038225"/>
                </a:lnTo>
                <a:lnTo>
                  <a:pt x="1171575" y="1038225"/>
                </a:lnTo>
                <a:lnTo>
                  <a:pt x="1171575" y="1028700"/>
                </a:lnTo>
                <a:close/>
              </a:path>
              <a:path w="1171575" h="1209675">
                <a:moveTo>
                  <a:pt x="1171575" y="971550"/>
                </a:moveTo>
                <a:lnTo>
                  <a:pt x="1162050" y="971550"/>
                </a:lnTo>
                <a:lnTo>
                  <a:pt x="1162050" y="981075"/>
                </a:lnTo>
                <a:lnTo>
                  <a:pt x="1171575" y="981075"/>
                </a:lnTo>
                <a:lnTo>
                  <a:pt x="1171575" y="971550"/>
                </a:lnTo>
                <a:close/>
              </a:path>
              <a:path w="1171575" h="1209675">
                <a:moveTo>
                  <a:pt x="1171575" y="914400"/>
                </a:moveTo>
                <a:lnTo>
                  <a:pt x="1162050" y="914400"/>
                </a:lnTo>
                <a:lnTo>
                  <a:pt x="1162050" y="923925"/>
                </a:lnTo>
                <a:lnTo>
                  <a:pt x="1171575" y="923925"/>
                </a:lnTo>
                <a:lnTo>
                  <a:pt x="1171575" y="914400"/>
                </a:lnTo>
                <a:close/>
              </a:path>
              <a:path w="1171575" h="1209675">
                <a:moveTo>
                  <a:pt x="1171575" y="857250"/>
                </a:moveTo>
                <a:lnTo>
                  <a:pt x="1162050" y="857250"/>
                </a:lnTo>
                <a:lnTo>
                  <a:pt x="1162050" y="866775"/>
                </a:lnTo>
                <a:lnTo>
                  <a:pt x="1171575" y="866775"/>
                </a:lnTo>
                <a:lnTo>
                  <a:pt x="1171575" y="857250"/>
                </a:lnTo>
                <a:close/>
              </a:path>
              <a:path w="1171575" h="1209675">
                <a:moveTo>
                  <a:pt x="1171575" y="571500"/>
                </a:moveTo>
                <a:lnTo>
                  <a:pt x="1162050" y="571500"/>
                </a:lnTo>
                <a:lnTo>
                  <a:pt x="1162050" y="581025"/>
                </a:lnTo>
                <a:lnTo>
                  <a:pt x="1171575" y="581025"/>
                </a:lnTo>
                <a:lnTo>
                  <a:pt x="1171575" y="571500"/>
                </a:lnTo>
                <a:close/>
              </a:path>
              <a:path w="1171575" h="1209675">
                <a:moveTo>
                  <a:pt x="1171575" y="285750"/>
                </a:moveTo>
                <a:lnTo>
                  <a:pt x="1162050" y="285750"/>
                </a:lnTo>
                <a:lnTo>
                  <a:pt x="1162050" y="295275"/>
                </a:lnTo>
                <a:lnTo>
                  <a:pt x="1171575" y="295275"/>
                </a:lnTo>
                <a:lnTo>
                  <a:pt x="1171575" y="285750"/>
                </a:lnTo>
                <a:close/>
              </a:path>
              <a:path w="1171575" h="1209675">
                <a:moveTo>
                  <a:pt x="1171575" y="57150"/>
                </a:moveTo>
                <a:lnTo>
                  <a:pt x="1162050" y="57150"/>
                </a:lnTo>
                <a:lnTo>
                  <a:pt x="1162050" y="61696"/>
                </a:lnTo>
                <a:lnTo>
                  <a:pt x="1171575" y="61696"/>
                </a:lnTo>
                <a:lnTo>
                  <a:pt x="1171575" y="57150"/>
                </a:lnTo>
                <a:close/>
              </a:path>
              <a:path w="1171575" h="1209675">
                <a:moveTo>
                  <a:pt x="1171575" y="0"/>
                </a:moveTo>
                <a:lnTo>
                  <a:pt x="1162050" y="0"/>
                </a:lnTo>
                <a:lnTo>
                  <a:pt x="1162050" y="9525"/>
                </a:lnTo>
                <a:lnTo>
                  <a:pt x="1171575" y="9525"/>
                </a:lnTo>
                <a:lnTo>
                  <a:pt x="1171575" y="0"/>
                </a:lnTo>
                <a:close/>
              </a:path>
            </a:pathLst>
          </a:custGeom>
          <a:solidFill>
            <a:srgbClr val="C7C6C3"/>
          </a:solidFill>
        </p:spPr>
        <p:txBody>
          <a:bodyPr wrap="square" lIns="0" tIns="0" rIns="0" bIns="0" rtlCol="0"/>
          <a:lstStyle/>
          <a:p>
            <a:endParaRPr/>
          </a:p>
        </p:txBody>
      </p:sp>
      <p:sp>
        <p:nvSpPr>
          <p:cNvPr id="28" name="object 28"/>
          <p:cNvSpPr txBox="1"/>
          <p:nvPr/>
        </p:nvSpPr>
        <p:spPr>
          <a:xfrm>
            <a:off x="4772330" y="6540515"/>
            <a:ext cx="136525" cy="162560"/>
          </a:xfrm>
          <a:prstGeom prst="rect">
            <a:avLst/>
          </a:prstGeom>
        </p:spPr>
        <p:txBody>
          <a:bodyPr vert="horz" wrap="square" lIns="0" tIns="12700" rIns="0" bIns="0" rtlCol="0">
            <a:spAutoFit/>
          </a:bodyPr>
          <a:lstStyle/>
          <a:p>
            <a:pPr>
              <a:lnSpc>
                <a:spcPct val="100000"/>
              </a:lnSpc>
              <a:spcBef>
                <a:spcPts val="100"/>
              </a:spcBef>
            </a:pPr>
            <a:r>
              <a:rPr sz="900" spc="-25" dirty="0">
                <a:solidFill>
                  <a:srgbClr val="FFFFFF"/>
                </a:solidFill>
                <a:latin typeface="Segoe UI"/>
                <a:cs typeface="Segoe UI"/>
              </a:rPr>
              <a:t>60</a:t>
            </a:r>
            <a:endParaRPr sz="900">
              <a:latin typeface="Segoe UI"/>
              <a:cs typeface="Segoe UI"/>
            </a:endParaRPr>
          </a:p>
        </p:txBody>
      </p:sp>
      <p:sp>
        <p:nvSpPr>
          <p:cNvPr id="29" name="object 29"/>
          <p:cNvSpPr/>
          <p:nvPr/>
        </p:nvSpPr>
        <p:spPr>
          <a:xfrm>
            <a:off x="5991225" y="5314975"/>
            <a:ext cx="9525" cy="1209675"/>
          </a:xfrm>
          <a:custGeom>
            <a:avLst/>
            <a:gdLst/>
            <a:ahLst/>
            <a:cxnLst/>
            <a:rect l="l" t="t" r="r" b="b"/>
            <a:pathLst>
              <a:path w="9525" h="1209675">
                <a:moveTo>
                  <a:pt x="9525" y="1200150"/>
                </a:moveTo>
                <a:lnTo>
                  <a:pt x="0" y="1200150"/>
                </a:lnTo>
                <a:lnTo>
                  <a:pt x="0" y="1209675"/>
                </a:lnTo>
                <a:lnTo>
                  <a:pt x="9525" y="1209675"/>
                </a:lnTo>
                <a:lnTo>
                  <a:pt x="9525" y="1200150"/>
                </a:lnTo>
                <a:close/>
              </a:path>
              <a:path w="9525" h="1209675">
                <a:moveTo>
                  <a:pt x="9525" y="1143000"/>
                </a:moveTo>
                <a:lnTo>
                  <a:pt x="0" y="1143000"/>
                </a:lnTo>
                <a:lnTo>
                  <a:pt x="0" y="1152525"/>
                </a:lnTo>
                <a:lnTo>
                  <a:pt x="9525" y="1152525"/>
                </a:lnTo>
                <a:lnTo>
                  <a:pt x="9525" y="1143000"/>
                </a:lnTo>
                <a:close/>
              </a:path>
              <a:path w="9525" h="1209675">
                <a:moveTo>
                  <a:pt x="9525" y="1085850"/>
                </a:moveTo>
                <a:lnTo>
                  <a:pt x="0" y="1085850"/>
                </a:lnTo>
                <a:lnTo>
                  <a:pt x="0" y="1095375"/>
                </a:lnTo>
                <a:lnTo>
                  <a:pt x="9525" y="1095375"/>
                </a:lnTo>
                <a:lnTo>
                  <a:pt x="9525" y="1085850"/>
                </a:lnTo>
                <a:close/>
              </a:path>
              <a:path w="9525" h="1209675">
                <a:moveTo>
                  <a:pt x="9525" y="1028700"/>
                </a:moveTo>
                <a:lnTo>
                  <a:pt x="0" y="1028700"/>
                </a:lnTo>
                <a:lnTo>
                  <a:pt x="0" y="1038225"/>
                </a:lnTo>
                <a:lnTo>
                  <a:pt x="9525" y="1038225"/>
                </a:lnTo>
                <a:lnTo>
                  <a:pt x="9525" y="1028700"/>
                </a:lnTo>
                <a:close/>
              </a:path>
              <a:path w="9525" h="1209675">
                <a:moveTo>
                  <a:pt x="9525" y="971550"/>
                </a:moveTo>
                <a:lnTo>
                  <a:pt x="0" y="971550"/>
                </a:lnTo>
                <a:lnTo>
                  <a:pt x="0" y="981075"/>
                </a:lnTo>
                <a:lnTo>
                  <a:pt x="9525" y="981075"/>
                </a:lnTo>
                <a:lnTo>
                  <a:pt x="9525" y="971550"/>
                </a:lnTo>
                <a:close/>
              </a:path>
              <a:path w="9525" h="1209675">
                <a:moveTo>
                  <a:pt x="9525" y="914400"/>
                </a:moveTo>
                <a:lnTo>
                  <a:pt x="0" y="914400"/>
                </a:lnTo>
                <a:lnTo>
                  <a:pt x="0" y="923925"/>
                </a:lnTo>
                <a:lnTo>
                  <a:pt x="9525" y="923925"/>
                </a:lnTo>
                <a:lnTo>
                  <a:pt x="9525" y="914400"/>
                </a:lnTo>
                <a:close/>
              </a:path>
              <a:path w="9525" h="1209675">
                <a:moveTo>
                  <a:pt x="9525" y="857250"/>
                </a:moveTo>
                <a:lnTo>
                  <a:pt x="0" y="857250"/>
                </a:lnTo>
                <a:lnTo>
                  <a:pt x="0" y="866775"/>
                </a:lnTo>
                <a:lnTo>
                  <a:pt x="9525" y="866775"/>
                </a:lnTo>
                <a:lnTo>
                  <a:pt x="9525" y="857250"/>
                </a:lnTo>
                <a:close/>
              </a:path>
              <a:path w="9525" h="1209675">
                <a:moveTo>
                  <a:pt x="9525" y="800100"/>
                </a:moveTo>
                <a:lnTo>
                  <a:pt x="0" y="800100"/>
                </a:lnTo>
                <a:lnTo>
                  <a:pt x="0" y="809625"/>
                </a:lnTo>
                <a:lnTo>
                  <a:pt x="9525" y="809625"/>
                </a:lnTo>
                <a:lnTo>
                  <a:pt x="9525" y="800100"/>
                </a:lnTo>
                <a:close/>
              </a:path>
              <a:path w="9525" h="1209675">
                <a:moveTo>
                  <a:pt x="9525" y="742950"/>
                </a:moveTo>
                <a:lnTo>
                  <a:pt x="0" y="742950"/>
                </a:lnTo>
                <a:lnTo>
                  <a:pt x="0" y="752475"/>
                </a:lnTo>
                <a:lnTo>
                  <a:pt x="9525" y="752475"/>
                </a:lnTo>
                <a:lnTo>
                  <a:pt x="9525" y="742950"/>
                </a:lnTo>
                <a:close/>
              </a:path>
              <a:path w="9525" h="1209675">
                <a:moveTo>
                  <a:pt x="9525" y="685800"/>
                </a:moveTo>
                <a:lnTo>
                  <a:pt x="0" y="685800"/>
                </a:lnTo>
                <a:lnTo>
                  <a:pt x="0" y="695325"/>
                </a:lnTo>
                <a:lnTo>
                  <a:pt x="9525" y="695325"/>
                </a:lnTo>
                <a:lnTo>
                  <a:pt x="9525" y="685800"/>
                </a:lnTo>
                <a:close/>
              </a:path>
              <a:path w="9525" h="1209675">
                <a:moveTo>
                  <a:pt x="9525" y="628650"/>
                </a:moveTo>
                <a:lnTo>
                  <a:pt x="0" y="628650"/>
                </a:lnTo>
                <a:lnTo>
                  <a:pt x="0" y="638175"/>
                </a:lnTo>
                <a:lnTo>
                  <a:pt x="9525" y="638175"/>
                </a:lnTo>
                <a:lnTo>
                  <a:pt x="9525" y="628650"/>
                </a:lnTo>
                <a:close/>
              </a:path>
              <a:path w="9525" h="1209675">
                <a:moveTo>
                  <a:pt x="9525" y="571500"/>
                </a:moveTo>
                <a:lnTo>
                  <a:pt x="0" y="571500"/>
                </a:lnTo>
                <a:lnTo>
                  <a:pt x="0" y="581025"/>
                </a:lnTo>
                <a:lnTo>
                  <a:pt x="9525" y="581025"/>
                </a:lnTo>
                <a:lnTo>
                  <a:pt x="9525" y="571500"/>
                </a:lnTo>
                <a:close/>
              </a:path>
              <a:path w="9525" h="1209675">
                <a:moveTo>
                  <a:pt x="9525" y="514350"/>
                </a:moveTo>
                <a:lnTo>
                  <a:pt x="0" y="514350"/>
                </a:lnTo>
                <a:lnTo>
                  <a:pt x="0" y="523875"/>
                </a:lnTo>
                <a:lnTo>
                  <a:pt x="9525" y="523875"/>
                </a:lnTo>
                <a:lnTo>
                  <a:pt x="9525" y="514350"/>
                </a:lnTo>
                <a:close/>
              </a:path>
              <a:path w="9525" h="1209675">
                <a:moveTo>
                  <a:pt x="9525" y="457200"/>
                </a:moveTo>
                <a:lnTo>
                  <a:pt x="0" y="457200"/>
                </a:lnTo>
                <a:lnTo>
                  <a:pt x="0" y="466725"/>
                </a:lnTo>
                <a:lnTo>
                  <a:pt x="9525" y="466725"/>
                </a:lnTo>
                <a:lnTo>
                  <a:pt x="9525" y="457200"/>
                </a:lnTo>
                <a:close/>
              </a:path>
              <a:path w="9525" h="1209675">
                <a:moveTo>
                  <a:pt x="9525" y="400050"/>
                </a:moveTo>
                <a:lnTo>
                  <a:pt x="0" y="400050"/>
                </a:lnTo>
                <a:lnTo>
                  <a:pt x="0" y="409575"/>
                </a:lnTo>
                <a:lnTo>
                  <a:pt x="9525" y="409575"/>
                </a:lnTo>
                <a:lnTo>
                  <a:pt x="9525" y="400050"/>
                </a:lnTo>
                <a:close/>
              </a:path>
              <a:path w="9525" h="1209675">
                <a:moveTo>
                  <a:pt x="9525" y="342900"/>
                </a:moveTo>
                <a:lnTo>
                  <a:pt x="0" y="342900"/>
                </a:lnTo>
                <a:lnTo>
                  <a:pt x="0" y="352425"/>
                </a:lnTo>
                <a:lnTo>
                  <a:pt x="9525" y="352425"/>
                </a:lnTo>
                <a:lnTo>
                  <a:pt x="9525" y="342900"/>
                </a:lnTo>
                <a:close/>
              </a:path>
              <a:path w="9525" h="1209675">
                <a:moveTo>
                  <a:pt x="9525" y="285750"/>
                </a:moveTo>
                <a:lnTo>
                  <a:pt x="0" y="285750"/>
                </a:lnTo>
                <a:lnTo>
                  <a:pt x="0" y="295275"/>
                </a:lnTo>
                <a:lnTo>
                  <a:pt x="9525" y="295275"/>
                </a:lnTo>
                <a:lnTo>
                  <a:pt x="9525" y="285750"/>
                </a:lnTo>
                <a:close/>
              </a:path>
              <a:path w="9525" h="1209675">
                <a:moveTo>
                  <a:pt x="9525" y="228600"/>
                </a:moveTo>
                <a:lnTo>
                  <a:pt x="0" y="228600"/>
                </a:lnTo>
                <a:lnTo>
                  <a:pt x="0" y="238125"/>
                </a:lnTo>
                <a:lnTo>
                  <a:pt x="9525" y="238125"/>
                </a:lnTo>
                <a:lnTo>
                  <a:pt x="9525" y="228600"/>
                </a:lnTo>
                <a:close/>
              </a:path>
              <a:path w="9525" h="1209675">
                <a:moveTo>
                  <a:pt x="9525" y="171450"/>
                </a:moveTo>
                <a:lnTo>
                  <a:pt x="0" y="171450"/>
                </a:lnTo>
                <a:lnTo>
                  <a:pt x="0" y="180975"/>
                </a:lnTo>
                <a:lnTo>
                  <a:pt x="9525" y="180975"/>
                </a:lnTo>
                <a:lnTo>
                  <a:pt x="9525" y="171450"/>
                </a:lnTo>
                <a:close/>
              </a:path>
              <a:path w="9525" h="1209675">
                <a:moveTo>
                  <a:pt x="9525" y="114300"/>
                </a:moveTo>
                <a:lnTo>
                  <a:pt x="0" y="114300"/>
                </a:lnTo>
                <a:lnTo>
                  <a:pt x="0" y="123825"/>
                </a:lnTo>
                <a:lnTo>
                  <a:pt x="9525" y="123825"/>
                </a:lnTo>
                <a:lnTo>
                  <a:pt x="9525" y="114300"/>
                </a:lnTo>
                <a:close/>
              </a:path>
              <a:path w="9525" h="1209675">
                <a:moveTo>
                  <a:pt x="9525" y="57150"/>
                </a:moveTo>
                <a:lnTo>
                  <a:pt x="0" y="57150"/>
                </a:lnTo>
                <a:lnTo>
                  <a:pt x="0" y="66675"/>
                </a:lnTo>
                <a:lnTo>
                  <a:pt x="9525" y="66675"/>
                </a:lnTo>
                <a:lnTo>
                  <a:pt x="9525" y="57150"/>
                </a:lnTo>
                <a:close/>
              </a:path>
              <a:path w="9525" h="120967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endParaRPr/>
          </a:p>
        </p:txBody>
      </p:sp>
      <p:sp>
        <p:nvSpPr>
          <p:cNvPr id="30" name="object 30"/>
          <p:cNvSpPr txBox="1"/>
          <p:nvPr/>
        </p:nvSpPr>
        <p:spPr>
          <a:xfrm>
            <a:off x="5934380" y="6540515"/>
            <a:ext cx="136525" cy="162560"/>
          </a:xfrm>
          <a:prstGeom prst="rect">
            <a:avLst/>
          </a:prstGeom>
        </p:spPr>
        <p:txBody>
          <a:bodyPr vert="horz" wrap="square" lIns="0" tIns="12700" rIns="0" bIns="0" rtlCol="0">
            <a:spAutoFit/>
          </a:bodyPr>
          <a:lstStyle/>
          <a:p>
            <a:pPr>
              <a:lnSpc>
                <a:spcPct val="100000"/>
              </a:lnSpc>
              <a:spcBef>
                <a:spcPts val="100"/>
              </a:spcBef>
            </a:pPr>
            <a:r>
              <a:rPr sz="900" spc="-25" dirty="0">
                <a:solidFill>
                  <a:srgbClr val="FFFFFF"/>
                </a:solidFill>
                <a:latin typeface="Segoe UI"/>
                <a:cs typeface="Segoe UI"/>
              </a:rPr>
              <a:t>80</a:t>
            </a:r>
            <a:endParaRPr sz="900">
              <a:latin typeface="Segoe UI"/>
              <a:cs typeface="Segoe UI"/>
            </a:endParaRPr>
          </a:p>
        </p:txBody>
      </p:sp>
      <p:sp>
        <p:nvSpPr>
          <p:cNvPr id="31" name="object 31"/>
          <p:cNvSpPr txBox="1"/>
          <p:nvPr/>
        </p:nvSpPr>
        <p:spPr>
          <a:xfrm>
            <a:off x="3267238" y="6525290"/>
            <a:ext cx="812800" cy="330200"/>
          </a:xfrm>
          <a:prstGeom prst="rect">
            <a:avLst/>
          </a:prstGeom>
        </p:spPr>
        <p:txBody>
          <a:bodyPr vert="horz" wrap="square" lIns="0" tIns="27939" rIns="0" bIns="0" rtlCol="0">
            <a:spAutoFit/>
          </a:bodyPr>
          <a:lstStyle/>
          <a:p>
            <a:pPr algn="ctr">
              <a:lnSpc>
                <a:spcPct val="100000"/>
              </a:lnSpc>
              <a:spcBef>
                <a:spcPts val="219"/>
              </a:spcBef>
            </a:pPr>
            <a:r>
              <a:rPr sz="900" spc="-25" dirty="0">
                <a:solidFill>
                  <a:srgbClr val="FFFFFF"/>
                </a:solidFill>
                <a:latin typeface="Segoe UI"/>
                <a:cs typeface="Segoe UI"/>
              </a:rPr>
              <a:t>40</a:t>
            </a:r>
            <a:endParaRPr sz="900">
              <a:latin typeface="Segoe UI"/>
              <a:cs typeface="Segoe UI"/>
            </a:endParaRPr>
          </a:p>
          <a:p>
            <a:pPr marR="5080" algn="ctr">
              <a:lnSpc>
                <a:spcPct val="100000"/>
              </a:lnSpc>
              <a:spcBef>
                <a:spcPts val="120"/>
              </a:spcBef>
            </a:pPr>
            <a:r>
              <a:rPr sz="900" spc="-60" dirty="0">
                <a:solidFill>
                  <a:srgbClr val="FFFFFF"/>
                </a:solidFill>
                <a:latin typeface="Trebuchet MS"/>
                <a:cs typeface="Trebuchet MS"/>
              </a:rPr>
              <a:t>Contagem</a:t>
            </a:r>
            <a:r>
              <a:rPr sz="900" spc="-25" dirty="0">
                <a:solidFill>
                  <a:srgbClr val="FFFFFF"/>
                </a:solidFill>
                <a:latin typeface="Trebuchet MS"/>
                <a:cs typeface="Trebuchet MS"/>
              </a:rPr>
              <a:t> </a:t>
            </a:r>
            <a:r>
              <a:rPr sz="900" spc="-65" dirty="0">
                <a:solidFill>
                  <a:srgbClr val="FFFFFF"/>
                </a:solidFill>
                <a:latin typeface="Trebuchet MS"/>
                <a:cs typeface="Trebuchet MS"/>
              </a:rPr>
              <a:t>de</a:t>
            </a:r>
            <a:r>
              <a:rPr sz="900" spc="-20" dirty="0">
                <a:solidFill>
                  <a:srgbClr val="FFFFFF"/>
                </a:solidFill>
                <a:latin typeface="Trebuchet MS"/>
                <a:cs typeface="Trebuchet MS"/>
              </a:rPr>
              <a:t> </a:t>
            </a:r>
            <a:r>
              <a:rPr sz="900" spc="-75" dirty="0">
                <a:solidFill>
                  <a:srgbClr val="FFFFFF"/>
                </a:solidFill>
                <a:latin typeface="Trebuchet MS"/>
                <a:cs typeface="Trebuchet MS"/>
              </a:rPr>
              <a:t>tipo</a:t>
            </a:r>
            <a:endParaRPr sz="900">
              <a:latin typeface="Trebuchet MS"/>
              <a:cs typeface="Trebuchet MS"/>
            </a:endParaRPr>
          </a:p>
        </p:txBody>
      </p:sp>
      <p:sp>
        <p:nvSpPr>
          <p:cNvPr id="32" name="object 32"/>
          <p:cNvSpPr txBox="1"/>
          <p:nvPr/>
        </p:nvSpPr>
        <p:spPr>
          <a:xfrm>
            <a:off x="677912" y="5395585"/>
            <a:ext cx="592455" cy="982980"/>
          </a:xfrm>
          <a:prstGeom prst="rect">
            <a:avLst/>
          </a:prstGeom>
        </p:spPr>
        <p:txBody>
          <a:bodyPr vert="horz" wrap="square" lIns="0" tIns="12700" rIns="0" bIns="0" rtlCol="0">
            <a:spAutoFit/>
          </a:bodyPr>
          <a:lstStyle/>
          <a:p>
            <a:pPr marR="5080" algn="r">
              <a:lnSpc>
                <a:spcPct val="100000"/>
              </a:lnSpc>
              <a:spcBef>
                <a:spcPts val="100"/>
              </a:spcBef>
            </a:pPr>
            <a:r>
              <a:rPr sz="900" dirty="0">
                <a:solidFill>
                  <a:srgbClr val="FFFFFF"/>
                </a:solidFill>
                <a:latin typeface="Segoe UI"/>
                <a:cs typeface="Segoe UI"/>
              </a:rPr>
              <a:t>Zona</a:t>
            </a:r>
            <a:r>
              <a:rPr sz="900" spc="-25" dirty="0">
                <a:solidFill>
                  <a:srgbClr val="FFFFFF"/>
                </a:solidFill>
                <a:latin typeface="Segoe UI"/>
                <a:cs typeface="Segoe UI"/>
              </a:rPr>
              <a:t> </a:t>
            </a:r>
            <a:r>
              <a:rPr sz="900" spc="-10" dirty="0">
                <a:solidFill>
                  <a:srgbClr val="FFFFFF"/>
                </a:solidFill>
                <a:latin typeface="Segoe UI"/>
                <a:cs typeface="Segoe UI"/>
              </a:rPr>
              <a:t>Leste</a:t>
            </a:r>
            <a:endParaRPr sz="900">
              <a:latin typeface="Segoe UI"/>
              <a:cs typeface="Segoe UI"/>
            </a:endParaRPr>
          </a:p>
          <a:p>
            <a:pPr marL="1905" marR="5080" indent="-2540" algn="r">
              <a:lnSpc>
                <a:spcPct val="199300"/>
              </a:lnSpc>
            </a:pPr>
            <a:r>
              <a:rPr sz="900" dirty="0">
                <a:solidFill>
                  <a:srgbClr val="FFFFFF"/>
                </a:solidFill>
                <a:latin typeface="Segoe UI"/>
                <a:cs typeface="Segoe UI"/>
              </a:rPr>
              <a:t>Zona</a:t>
            </a:r>
            <a:r>
              <a:rPr sz="900" spc="-25" dirty="0">
                <a:solidFill>
                  <a:srgbClr val="FFFFFF"/>
                </a:solidFill>
                <a:latin typeface="Segoe UI"/>
                <a:cs typeface="Segoe UI"/>
              </a:rPr>
              <a:t> </a:t>
            </a:r>
            <a:r>
              <a:rPr sz="900" spc="-10" dirty="0">
                <a:solidFill>
                  <a:srgbClr val="FFFFFF"/>
                </a:solidFill>
                <a:latin typeface="Segoe UI"/>
                <a:cs typeface="Segoe UI"/>
              </a:rPr>
              <a:t>Oeste </a:t>
            </a:r>
            <a:r>
              <a:rPr sz="900" dirty="0">
                <a:solidFill>
                  <a:srgbClr val="FFFFFF"/>
                </a:solidFill>
                <a:latin typeface="Segoe UI"/>
                <a:cs typeface="Segoe UI"/>
              </a:rPr>
              <a:t>Zona</a:t>
            </a:r>
            <a:r>
              <a:rPr sz="900" spc="-25" dirty="0">
                <a:solidFill>
                  <a:srgbClr val="FFFFFF"/>
                </a:solidFill>
                <a:latin typeface="Segoe UI"/>
                <a:cs typeface="Segoe UI"/>
              </a:rPr>
              <a:t> </a:t>
            </a:r>
            <a:r>
              <a:rPr sz="900" spc="-10" dirty="0">
                <a:solidFill>
                  <a:srgbClr val="FFFFFF"/>
                </a:solidFill>
                <a:latin typeface="Segoe UI"/>
                <a:cs typeface="Segoe UI"/>
              </a:rPr>
              <a:t>Norte </a:t>
            </a:r>
            <a:r>
              <a:rPr sz="900" dirty="0">
                <a:solidFill>
                  <a:srgbClr val="FFFFFF"/>
                </a:solidFill>
                <a:latin typeface="Segoe UI"/>
                <a:cs typeface="Segoe UI"/>
              </a:rPr>
              <a:t>Zona</a:t>
            </a:r>
            <a:r>
              <a:rPr sz="900" spc="-25" dirty="0">
                <a:solidFill>
                  <a:srgbClr val="FFFFFF"/>
                </a:solidFill>
                <a:latin typeface="Segoe UI"/>
                <a:cs typeface="Segoe UI"/>
              </a:rPr>
              <a:t> Sul</a:t>
            </a:r>
            <a:endParaRPr sz="900">
              <a:latin typeface="Segoe UI"/>
              <a:cs typeface="Segoe UI"/>
            </a:endParaRPr>
          </a:p>
        </p:txBody>
      </p:sp>
      <p:grpSp>
        <p:nvGrpSpPr>
          <p:cNvPr id="33" name="object 33"/>
          <p:cNvGrpSpPr/>
          <p:nvPr/>
        </p:nvGrpSpPr>
        <p:grpSpPr>
          <a:xfrm>
            <a:off x="636269" y="5015499"/>
            <a:ext cx="5122545" cy="1391285"/>
            <a:chOff x="636269" y="5015499"/>
            <a:chExt cx="5122545" cy="1391285"/>
          </a:xfrm>
        </p:grpSpPr>
        <p:sp>
          <p:nvSpPr>
            <p:cNvPr id="34" name="object 34"/>
            <p:cNvSpPr/>
            <p:nvPr/>
          </p:nvSpPr>
          <p:spPr>
            <a:xfrm>
              <a:off x="1343025" y="5376671"/>
              <a:ext cx="4415790" cy="1029969"/>
            </a:xfrm>
            <a:custGeom>
              <a:avLst/>
              <a:gdLst/>
              <a:ahLst/>
              <a:cxnLst/>
              <a:rect l="l" t="t" r="r" b="b"/>
              <a:pathLst>
                <a:path w="4415790" h="1029970">
                  <a:moveTo>
                    <a:pt x="3079432" y="819988"/>
                  </a:moveTo>
                  <a:lnTo>
                    <a:pt x="0" y="819988"/>
                  </a:lnTo>
                  <a:lnTo>
                    <a:pt x="0" y="1029538"/>
                  </a:lnTo>
                  <a:lnTo>
                    <a:pt x="3079432" y="1029538"/>
                  </a:lnTo>
                  <a:lnTo>
                    <a:pt x="3079432" y="819988"/>
                  </a:lnTo>
                  <a:close/>
                </a:path>
                <a:path w="4415790" h="1029970">
                  <a:moveTo>
                    <a:pt x="3776662" y="546658"/>
                  </a:moveTo>
                  <a:lnTo>
                    <a:pt x="0" y="546658"/>
                  </a:lnTo>
                  <a:lnTo>
                    <a:pt x="0" y="756208"/>
                  </a:lnTo>
                  <a:lnTo>
                    <a:pt x="3776662" y="756208"/>
                  </a:lnTo>
                  <a:lnTo>
                    <a:pt x="3776662" y="546658"/>
                  </a:lnTo>
                  <a:close/>
                </a:path>
                <a:path w="4415790" h="1029970">
                  <a:moveTo>
                    <a:pt x="3834765" y="273329"/>
                  </a:moveTo>
                  <a:lnTo>
                    <a:pt x="0" y="273329"/>
                  </a:lnTo>
                  <a:lnTo>
                    <a:pt x="0" y="482879"/>
                  </a:lnTo>
                  <a:lnTo>
                    <a:pt x="3834765" y="482879"/>
                  </a:lnTo>
                  <a:lnTo>
                    <a:pt x="3834765" y="273329"/>
                  </a:lnTo>
                  <a:close/>
                </a:path>
                <a:path w="4415790" h="1029970">
                  <a:moveTo>
                    <a:pt x="4415790" y="0"/>
                  </a:moveTo>
                  <a:lnTo>
                    <a:pt x="0" y="0"/>
                  </a:lnTo>
                  <a:lnTo>
                    <a:pt x="0" y="209550"/>
                  </a:lnTo>
                  <a:lnTo>
                    <a:pt x="4415790" y="209550"/>
                  </a:lnTo>
                  <a:lnTo>
                    <a:pt x="4415790" y="0"/>
                  </a:lnTo>
                  <a:close/>
                </a:path>
              </a:pathLst>
            </a:custGeom>
            <a:solidFill>
              <a:srgbClr val="15CAB5"/>
            </a:solidFill>
          </p:spPr>
          <p:txBody>
            <a:bodyPr wrap="square" lIns="0" tIns="0" rIns="0" bIns="0" rtlCol="0"/>
            <a:lstStyle/>
            <a:p>
              <a:endParaRPr/>
            </a:p>
          </p:txBody>
        </p:sp>
        <p:pic>
          <p:nvPicPr>
            <p:cNvPr id="35" name="object 35"/>
            <p:cNvPicPr/>
            <p:nvPr/>
          </p:nvPicPr>
          <p:blipFill>
            <a:blip r:embed="rId2" cstate="print"/>
            <a:stretch>
              <a:fillRect/>
            </a:stretch>
          </p:blipFill>
          <p:spPr>
            <a:xfrm>
              <a:off x="636269" y="5015499"/>
              <a:ext cx="95250" cy="95250"/>
            </a:xfrm>
            <a:prstGeom prst="rect">
              <a:avLst/>
            </a:prstGeom>
          </p:spPr>
        </p:pic>
      </p:grpSp>
      <p:sp>
        <p:nvSpPr>
          <p:cNvPr id="36" name="object 36"/>
          <p:cNvSpPr txBox="1"/>
          <p:nvPr/>
        </p:nvSpPr>
        <p:spPr>
          <a:xfrm>
            <a:off x="628650" y="4382412"/>
            <a:ext cx="2359660" cy="758825"/>
          </a:xfrm>
          <a:prstGeom prst="rect">
            <a:avLst/>
          </a:prstGeom>
        </p:spPr>
        <p:txBody>
          <a:bodyPr vert="horz" wrap="square" lIns="0" tIns="78105" rIns="0" bIns="0" rtlCol="0">
            <a:spAutoFit/>
          </a:bodyPr>
          <a:lstStyle/>
          <a:p>
            <a:pPr>
              <a:lnSpc>
                <a:spcPct val="100000"/>
              </a:lnSpc>
              <a:spcBef>
                <a:spcPts val="615"/>
              </a:spcBef>
            </a:pPr>
            <a:r>
              <a:rPr sz="1400" spc="-175" dirty="0">
                <a:solidFill>
                  <a:srgbClr val="FFFFFF"/>
                </a:solidFill>
                <a:latin typeface="Trebuchet MS"/>
                <a:cs typeface="Trebuchet MS"/>
              </a:rPr>
              <a:t>Qtd.</a:t>
            </a:r>
            <a:r>
              <a:rPr sz="1400" spc="-65" dirty="0">
                <a:solidFill>
                  <a:srgbClr val="FFFFFF"/>
                </a:solidFill>
                <a:latin typeface="Trebuchet MS"/>
                <a:cs typeface="Trebuchet MS"/>
              </a:rPr>
              <a:t> </a:t>
            </a:r>
            <a:r>
              <a:rPr sz="1400" spc="-95" dirty="0">
                <a:solidFill>
                  <a:srgbClr val="FFFFFF"/>
                </a:solidFill>
                <a:latin typeface="Trebuchet MS"/>
                <a:cs typeface="Trebuchet MS"/>
              </a:rPr>
              <a:t>de</a:t>
            </a:r>
            <a:r>
              <a:rPr sz="1400" spc="-65" dirty="0">
                <a:solidFill>
                  <a:srgbClr val="FFFFFF"/>
                </a:solidFill>
                <a:latin typeface="Trebuchet MS"/>
                <a:cs typeface="Trebuchet MS"/>
              </a:rPr>
              <a:t> </a:t>
            </a:r>
            <a:r>
              <a:rPr sz="1400" spc="-75" dirty="0">
                <a:solidFill>
                  <a:srgbClr val="FFFFFF"/>
                </a:solidFill>
                <a:latin typeface="Trebuchet MS"/>
                <a:cs typeface="Trebuchet MS"/>
              </a:rPr>
              <a:t>Apartamentos</a:t>
            </a:r>
            <a:r>
              <a:rPr sz="1400" spc="-60" dirty="0">
                <a:solidFill>
                  <a:srgbClr val="FFFFFF"/>
                </a:solidFill>
                <a:latin typeface="Trebuchet MS"/>
                <a:cs typeface="Trebuchet MS"/>
              </a:rPr>
              <a:t> </a:t>
            </a:r>
            <a:r>
              <a:rPr sz="1400" spc="-75" dirty="0">
                <a:solidFill>
                  <a:srgbClr val="FFFFFF"/>
                </a:solidFill>
                <a:latin typeface="Trebuchet MS"/>
                <a:cs typeface="Trebuchet MS"/>
              </a:rPr>
              <a:t>por</a:t>
            </a:r>
            <a:r>
              <a:rPr sz="1400" spc="-65" dirty="0">
                <a:solidFill>
                  <a:srgbClr val="FFFFFF"/>
                </a:solidFill>
                <a:latin typeface="Trebuchet MS"/>
                <a:cs typeface="Trebuchet MS"/>
              </a:rPr>
              <a:t> </a:t>
            </a:r>
            <a:r>
              <a:rPr sz="1400" spc="-40" dirty="0">
                <a:solidFill>
                  <a:srgbClr val="FFFFFF"/>
                </a:solidFill>
                <a:latin typeface="Trebuchet MS"/>
                <a:cs typeface="Trebuchet MS"/>
              </a:rPr>
              <a:t>Região</a:t>
            </a:r>
            <a:endParaRPr sz="1400">
              <a:latin typeface="Trebuchet MS"/>
              <a:cs typeface="Trebuchet MS"/>
            </a:endParaRPr>
          </a:p>
          <a:p>
            <a:pPr>
              <a:lnSpc>
                <a:spcPct val="100000"/>
              </a:lnSpc>
              <a:spcBef>
                <a:spcPts val="370"/>
              </a:spcBef>
            </a:pPr>
            <a:r>
              <a:rPr sz="1000" dirty="0">
                <a:solidFill>
                  <a:srgbClr val="FFFFFF"/>
                </a:solidFill>
                <a:latin typeface="Segoe UI"/>
                <a:cs typeface="Segoe UI"/>
              </a:rPr>
              <a:t>(Soma</a:t>
            </a:r>
            <a:r>
              <a:rPr sz="1000" spc="-20" dirty="0">
                <a:solidFill>
                  <a:srgbClr val="FFFFFF"/>
                </a:solidFill>
                <a:latin typeface="Segoe UI"/>
                <a:cs typeface="Segoe UI"/>
              </a:rPr>
              <a:t> </a:t>
            </a:r>
            <a:r>
              <a:rPr sz="1000" dirty="0">
                <a:solidFill>
                  <a:srgbClr val="FFFFFF"/>
                </a:solidFill>
                <a:latin typeface="Segoe UI"/>
                <a:cs typeface="Segoe UI"/>
              </a:rPr>
              <a:t>da</a:t>
            </a:r>
            <a:r>
              <a:rPr sz="1000" spc="-20" dirty="0">
                <a:solidFill>
                  <a:srgbClr val="FFFFFF"/>
                </a:solidFill>
                <a:latin typeface="Segoe UI"/>
                <a:cs typeface="Segoe UI"/>
              </a:rPr>
              <a:t> </a:t>
            </a:r>
            <a:r>
              <a:rPr sz="1000" dirty="0">
                <a:solidFill>
                  <a:srgbClr val="FFFFFF"/>
                </a:solidFill>
                <a:latin typeface="Segoe UI"/>
                <a:cs typeface="Segoe UI"/>
              </a:rPr>
              <a:t>região</a:t>
            </a:r>
            <a:r>
              <a:rPr sz="1000" spc="-20" dirty="0">
                <a:solidFill>
                  <a:srgbClr val="FFFFFF"/>
                </a:solidFill>
                <a:latin typeface="Segoe UI"/>
                <a:cs typeface="Segoe UI"/>
              </a:rPr>
              <a:t> </a:t>
            </a:r>
            <a:r>
              <a:rPr sz="1000" dirty="0">
                <a:solidFill>
                  <a:srgbClr val="FFFFFF"/>
                </a:solidFill>
                <a:latin typeface="Segoe UI"/>
                <a:cs typeface="Segoe UI"/>
              </a:rPr>
              <a:t>do</a:t>
            </a:r>
            <a:r>
              <a:rPr sz="1000" spc="-20" dirty="0">
                <a:solidFill>
                  <a:srgbClr val="FFFFFF"/>
                </a:solidFill>
                <a:latin typeface="Segoe UI"/>
                <a:cs typeface="Segoe UI"/>
              </a:rPr>
              <a:t> </a:t>
            </a:r>
            <a:r>
              <a:rPr sz="1000" dirty="0">
                <a:solidFill>
                  <a:srgbClr val="FFFFFF"/>
                </a:solidFill>
                <a:latin typeface="Segoe UI"/>
                <a:cs typeface="Segoe UI"/>
              </a:rPr>
              <a:t>Brasil</a:t>
            </a:r>
            <a:r>
              <a:rPr sz="1000" spc="-20" dirty="0">
                <a:solidFill>
                  <a:srgbClr val="FFFFFF"/>
                </a:solidFill>
                <a:latin typeface="Segoe UI"/>
                <a:cs typeface="Segoe UI"/>
              </a:rPr>
              <a:t> </a:t>
            </a:r>
            <a:r>
              <a:rPr sz="1000" spc="-10" dirty="0">
                <a:solidFill>
                  <a:srgbClr val="FFFFFF"/>
                </a:solidFill>
                <a:latin typeface="Segoe UI"/>
                <a:cs typeface="Segoe UI"/>
              </a:rPr>
              <a:t>Inteiro)</a:t>
            </a:r>
            <a:endParaRPr sz="1000">
              <a:latin typeface="Segoe UI"/>
              <a:cs typeface="Segoe UI"/>
            </a:endParaRPr>
          </a:p>
          <a:p>
            <a:pPr marL="119380">
              <a:lnSpc>
                <a:spcPct val="100000"/>
              </a:lnSpc>
              <a:spcBef>
                <a:spcPts val="925"/>
              </a:spcBef>
            </a:pPr>
            <a:r>
              <a:rPr sz="900" spc="-10" dirty="0">
                <a:solidFill>
                  <a:srgbClr val="FFFFFF"/>
                </a:solidFill>
                <a:latin typeface="Segoe UI"/>
                <a:cs typeface="Segoe UI"/>
              </a:rPr>
              <a:t>Apartamento</a:t>
            </a:r>
            <a:endParaRPr sz="900">
              <a:latin typeface="Segoe UI"/>
              <a:cs typeface="Segoe UI"/>
            </a:endParaRPr>
          </a:p>
        </p:txBody>
      </p:sp>
      <p:grpSp>
        <p:nvGrpSpPr>
          <p:cNvPr id="37" name="object 37"/>
          <p:cNvGrpSpPr/>
          <p:nvPr/>
        </p:nvGrpSpPr>
        <p:grpSpPr>
          <a:xfrm>
            <a:off x="6431279" y="4395470"/>
            <a:ext cx="5846445" cy="2691130"/>
            <a:chOff x="6431279" y="4395470"/>
            <a:chExt cx="5846445" cy="2691130"/>
          </a:xfrm>
        </p:grpSpPr>
        <p:sp>
          <p:nvSpPr>
            <p:cNvPr id="38" name="object 38"/>
            <p:cNvSpPr/>
            <p:nvPr/>
          </p:nvSpPr>
          <p:spPr>
            <a:xfrm>
              <a:off x="6431267" y="4395482"/>
              <a:ext cx="5846445" cy="2691130"/>
            </a:xfrm>
            <a:custGeom>
              <a:avLst/>
              <a:gdLst/>
              <a:ahLst/>
              <a:cxnLst/>
              <a:rect l="l" t="t" r="r" b="b"/>
              <a:pathLst>
                <a:path w="5846445" h="2691129">
                  <a:moveTo>
                    <a:pt x="5846064" y="0"/>
                  </a:moveTo>
                  <a:lnTo>
                    <a:pt x="0" y="0"/>
                  </a:lnTo>
                  <a:lnTo>
                    <a:pt x="0" y="100330"/>
                  </a:lnTo>
                  <a:lnTo>
                    <a:pt x="0" y="2481580"/>
                  </a:lnTo>
                  <a:lnTo>
                    <a:pt x="0" y="2691130"/>
                  </a:lnTo>
                  <a:lnTo>
                    <a:pt x="5846064" y="2691130"/>
                  </a:lnTo>
                  <a:lnTo>
                    <a:pt x="5846064" y="2481580"/>
                  </a:lnTo>
                  <a:lnTo>
                    <a:pt x="93370" y="2481580"/>
                  </a:lnTo>
                  <a:lnTo>
                    <a:pt x="93370" y="100330"/>
                  </a:lnTo>
                  <a:lnTo>
                    <a:pt x="5617870" y="100330"/>
                  </a:lnTo>
                  <a:lnTo>
                    <a:pt x="5617870" y="2481567"/>
                  </a:lnTo>
                  <a:lnTo>
                    <a:pt x="5846064" y="2481567"/>
                  </a:lnTo>
                  <a:lnTo>
                    <a:pt x="5846064" y="100330"/>
                  </a:lnTo>
                  <a:lnTo>
                    <a:pt x="5846064" y="0"/>
                  </a:lnTo>
                  <a:close/>
                </a:path>
              </a:pathLst>
            </a:custGeom>
            <a:solidFill>
              <a:srgbClr val="252423">
                <a:alpha val="30198"/>
              </a:srgbClr>
            </a:solidFill>
          </p:spPr>
          <p:txBody>
            <a:bodyPr wrap="square" lIns="0" tIns="0" rIns="0" bIns="0" rtlCol="0"/>
            <a:lstStyle/>
            <a:p>
              <a:endParaRPr/>
            </a:p>
          </p:txBody>
        </p:sp>
        <p:sp>
          <p:nvSpPr>
            <p:cNvPr id="39" name="object 39"/>
            <p:cNvSpPr/>
            <p:nvPr/>
          </p:nvSpPr>
          <p:spPr>
            <a:xfrm>
              <a:off x="6524640" y="4486290"/>
              <a:ext cx="5524500" cy="2400300"/>
            </a:xfrm>
            <a:custGeom>
              <a:avLst/>
              <a:gdLst/>
              <a:ahLst/>
              <a:cxnLst/>
              <a:rect l="l" t="t" r="r" b="b"/>
              <a:pathLst>
                <a:path w="5524500" h="2400300">
                  <a:moveTo>
                    <a:pt x="5524500" y="2400300"/>
                  </a:moveTo>
                  <a:lnTo>
                    <a:pt x="0" y="2400300"/>
                  </a:lnTo>
                  <a:lnTo>
                    <a:pt x="0" y="0"/>
                  </a:lnTo>
                  <a:lnTo>
                    <a:pt x="5524500" y="0"/>
                  </a:lnTo>
                  <a:lnTo>
                    <a:pt x="5524500" y="2400300"/>
                  </a:lnTo>
                  <a:close/>
                </a:path>
              </a:pathLst>
            </a:custGeom>
            <a:solidFill>
              <a:srgbClr val="323346"/>
            </a:solidFill>
          </p:spPr>
          <p:txBody>
            <a:bodyPr wrap="square" lIns="0" tIns="0" rIns="0" bIns="0" rtlCol="0"/>
            <a:lstStyle/>
            <a:p>
              <a:endParaRPr/>
            </a:p>
          </p:txBody>
        </p:sp>
        <p:sp>
          <p:nvSpPr>
            <p:cNvPr id="40" name="object 40"/>
            <p:cNvSpPr/>
            <p:nvPr/>
          </p:nvSpPr>
          <p:spPr>
            <a:xfrm>
              <a:off x="7286625" y="5314975"/>
              <a:ext cx="9525" cy="1209675"/>
            </a:xfrm>
            <a:custGeom>
              <a:avLst/>
              <a:gdLst/>
              <a:ahLst/>
              <a:cxnLst/>
              <a:rect l="l" t="t" r="r" b="b"/>
              <a:pathLst>
                <a:path w="9525" h="1209675">
                  <a:moveTo>
                    <a:pt x="9525" y="1200150"/>
                  </a:moveTo>
                  <a:lnTo>
                    <a:pt x="0" y="1200150"/>
                  </a:lnTo>
                  <a:lnTo>
                    <a:pt x="0" y="1209675"/>
                  </a:lnTo>
                  <a:lnTo>
                    <a:pt x="9525" y="1209675"/>
                  </a:lnTo>
                  <a:lnTo>
                    <a:pt x="9525" y="1200150"/>
                  </a:lnTo>
                  <a:close/>
                </a:path>
                <a:path w="9525" h="1209675">
                  <a:moveTo>
                    <a:pt x="9525" y="1143000"/>
                  </a:moveTo>
                  <a:lnTo>
                    <a:pt x="0" y="1143000"/>
                  </a:lnTo>
                  <a:lnTo>
                    <a:pt x="0" y="1152525"/>
                  </a:lnTo>
                  <a:lnTo>
                    <a:pt x="9525" y="1152525"/>
                  </a:lnTo>
                  <a:lnTo>
                    <a:pt x="9525" y="1143000"/>
                  </a:lnTo>
                  <a:close/>
                </a:path>
                <a:path w="9525" h="1209675">
                  <a:moveTo>
                    <a:pt x="9525" y="1091234"/>
                  </a:moveTo>
                  <a:lnTo>
                    <a:pt x="0" y="1091234"/>
                  </a:lnTo>
                  <a:lnTo>
                    <a:pt x="0" y="1095375"/>
                  </a:lnTo>
                  <a:lnTo>
                    <a:pt x="9525" y="1095375"/>
                  </a:lnTo>
                  <a:lnTo>
                    <a:pt x="9525" y="1091234"/>
                  </a:lnTo>
                  <a:close/>
                </a:path>
                <a:path w="9525" h="1209675">
                  <a:moveTo>
                    <a:pt x="9525" y="857250"/>
                  </a:moveTo>
                  <a:lnTo>
                    <a:pt x="0" y="857250"/>
                  </a:lnTo>
                  <a:lnTo>
                    <a:pt x="0" y="866775"/>
                  </a:lnTo>
                  <a:lnTo>
                    <a:pt x="9525" y="866775"/>
                  </a:lnTo>
                  <a:lnTo>
                    <a:pt x="9525" y="857250"/>
                  </a:lnTo>
                  <a:close/>
                </a:path>
                <a:path w="9525" h="1209675">
                  <a:moveTo>
                    <a:pt x="9525" y="571500"/>
                  </a:moveTo>
                  <a:lnTo>
                    <a:pt x="0" y="571500"/>
                  </a:lnTo>
                  <a:lnTo>
                    <a:pt x="0" y="581025"/>
                  </a:lnTo>
                  <a:lnTo>
                    <a:pt x="9525" y="581025"/>
                  </a:lnTo>
                  <a:lnTo>
                    <a:pt x="9525" y="571500"/>
                  </a:lnTo>
                  <a:close/>
                </a:path>
                <a:path w="9525" h="1209675">
                  <a:moveTo>
                    <a:pt x="9525" y="285750"/>
                  </a:moveTo>
                  <a:lnTo>
                    <a:pt x="0" y="285750"/>
                  </a:lnTo>
                  <a:lnTo>
                    <a:pt x="0" y="295275"/>
                  </a:lnTo>
                  <a:lnTo>
                    <a:pt x="9525" y="295275"/>
                  </a:lnTo>
                  <a:lnTo>
                    <a:pt x="9525" y="285750"/>
                  </a:lnTo>
                  <a:close/>
                </a:path>
                <a:path w="9525" h="1209675">
                  <a:moveTo>
                    <a:pt x="9525" y="57150"/>
                  </a:moveTo>
                  <a:lnTo>
                    <a:pt x="0" y="57150"/>
                  </a:lnTo>
                  <a:lnTo>
                    <a:pt x="0" y="61696"/>
                  </a:lnTo>
                  <a:lnTo>
                    <a:pt x="9525" y="61696"/>
                  </a:lnTo>
                  <a:lnTo>
                    <a:pt x="9525" y="57150"/>
                  </a:lnTo>
                  <a:close/>
                </a:path>
                <a:path w="9525" h="1209675">
                  <a:moveTo>
                    <a:pt x="9525" y="0"/>
                  </a:moveTo>
                  <a:lnTo>
                    <a:pt x="0" y="0"/>
                  </a:lnTo>
                  <a:lnTo>
                    <a:pt x="0" y="9525"/>
                  </a:lnTo>
                  <a:lnTo>
                    <a:pt x="9525" y="9525"/>
                  </a:lnTo>
                  <a:lnTo>
                    <a:pt x="9525" y="0"/>
                  </a:lnTo>
                  <a:close/>
                </a:path>
              </a:pathLst>
            </a:custGeom>
            <a:solidFill>
              <a:srgbClr val="FFFFFF"/>
            </a:solidFill>
          </p:spPr>
          <p:txBody>
            <a:bodyPr wrap="square" lIns="0" tIns="0" rIns="0" bIns="0" rtlCol="0"/>
            <a:lstStyle/>
            <a:p>
              <a:endParaRPr/>
            </a:p>
          </p:txBody>
        </p:sp>
      </p:grpSp>
      <p:sp>
        <p:nvSpPr>
          <p:cNvPr id="41" name="object 41"/>
          <p:cNvSpPr txBox="1"/>
          <p:nvPr/>
        </p:nvSpPr>
        <p:spPr>
          <a:xfrm>
            <a:off x="7247887" y="6540515"/>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0</a:t>
            </a:r>
            <a:endParaRPr sz="900">
              <a:latin typeface="Segoe UI"/>
              <a:cs typeface="Segoe UI"/>
            </a:endParaRPr>
          </a:p>
        </p:txBody>
      </p:sp>
      <p:sp>
        <p:nvSpPr>
          <p:cNvPr id="42" name="object 42"/>
          <p:cNvSpPr/>
          <p:nvPr/>
        </p:nvSpPr>
        <p:spPr>
          <a:xfrm>
            <a:off x="8448675" y="5314975"/>
            <a:ext cx="9525" cy="1209675"/>
          </a:xfrm>
          <a:custGeom>
            <a:avLst/>
            <a:gdLst/>
            <a:ahLst/>
            <a:cxnLst/>
            <a:rect l="l" t="t" r="r" b="b"/>
            <a:pathLst>
              <a:path w="9525" h="1209675">
                <a:moveTo>
                  <a:pt x="9525" y="1200150"/>
                </a:moveTo>
                <a:lnTo>
                  <a:pt x="0" y="1200150"/>
                </a:lnTo>
                <a:lnTo>
                  <a:pt x="0" y="1209675"/>
                </a:lnTo>
                <a:lnTo>
                  <a:pt x="9525" y="1209675"/>
                </a:lnTo>
                <a:lnTo>
                  <a:pt x="9525" y="1200150"/>
                </a:lnTo>
                <a:close/>
              </a:path>
              <a:path w="9525" h="1209675">
                <a:moveTo>
                  <a:pt x="9525" y="1143000"/>
                </a:moveTo>
                <a:lnTo>
                  <a:pt x="0" y="1143000"/>
                </a:lnTo>
                <a:lnTo>
                  <a:pt x="0" y="1152525"/>
                </a:lnTo>
                <a:lnTo>
                  <a:pt x="9525" y="1152525"/>
                </a:lnTo>
                <a:lnTo>
                  <a:pt x="9525" y="1143000"/>
                </a:lnTo>
                <a:close/>
              </a:path>
              <a:path w="9525" h="1209675">
                <a:moveTo>
                  <a:pt x="9525" y="1091234"/>
                </a:moveTo>
                <a:lnTo>
                  <a:pt x="0" y="1091234"/>
                </a:lnTo>
                <a:lnTo>
                  <a:pt x="0" y="1095375"/>
                </a:lnTo>
                <a:lnTo>
                  <a:pt x="9525" y="1095375"/>
                </a:lnTo>
                <a:lnTo>
                  <a:pt x="9525" y="1091234"/>
                </a:lnTo>
                <a:close/>
              </a:path>
              <a:path w="9525" h="1209675">
                <a:moveTo>
                  <a:pt x="9525" y="857250"/>
                </a:moveTo>
                <a:lnTo>
                  <a:pt x="0" y="857250"/>
                </a:lnTo>
                <a:lnTo>
                  <a:pt x="0" y="866775"/>
                </a:lnTo>
                <a:lnTo>
                  <a:pt x="9525" y="866775"/>
                </a:lnTo>
                <a:lnTo>
                  <a:pt x="9525" y="857250"/>
                </a:lnTo>
                <a:close/>
              </a:path>
              <a:path w="9525" h="1209675">
                <a:moveTo>
                  <a:pt x="9525" y="571500"/>
                </a:moveTo>
                <a:lnTo>
                  <a:pt x="0" y="571500"/>
                </a:lnTo>
                <a:lnTo>
                  <a:pt x="0" y="581025"/>
                </a:lnTo>
                <a:lnTo>
                  <a:pt x="9525" y="581025"/>
                </a:lnTo>
                <a:lnTo>
                  <a:pt x="9525" y="571500"/>
                </a:lnTo>
                <a:close/>
              </a:path>
              <a:path w="9525" h="1209675">
                <a:moveTo>
                  <a:pt x="9525" y="285750"/>
                </a:moveTo>
                <a:lnTo>
                  <a:pt x="0" y="285750"/>
                </a:lnTo>
                <a:lnTo>
                  <a:pt x="0" y="295275"/>
                </a:lnTo>
                <a:lnTo>
                  <a:pt x="9525" y="295275"/>
                </a:lnTo>
                <a:lnTo>
                  <a:pt x="9525" y="285750"/>
                </a:lnTo>
                <a:close/>
              </a:path>
              <a:path w="9525" h="1209675">
                <a:moveTo>
                  <a:pt x="9525" y="57150"/>
                </a:moveTo>
                <a:lnTo>
                  <a:pt x="0" y="57150"/>
                </a:lnTo>
                <a:lnTo>
                  <a:pt x="0" y="61696"/>
                </a:lnTo>
                <a:lnTo>
                  <a:pt x="9525" y="61696"/>
                </a:lnTo>
                <a:lnTo>
                  <a:pt x="9525" y="57150"/>
                </a:lnTo>
                <a:close/>
              </a:path>
              <a:path w="9525" h="1209675">
                <a:moveTo>
                  <a:pt x="9525" y="0"/>
                </a:moveTo>
                <a:lnTo>
                  <a:pt x="0" y="0"/>
                </a:lnTo>
                <a:lnTo>
                  <a:pt x="0" y="9525"/>
                </a:lnTo>
                <a:lnTo>
                  <a:pt x="9525" y="9525"/>
                </a:lnTo>
                <a:lnTo>
                  <a:pt x="9525" y="0"/>
                </a:lnTo>
                <a:close/>
              </a:path>
            </a:pathLst>
          </a:custGeom>
          <a:solidFill>
            <a:srgbClr val="FFFFFF"/>
          </a:solidFill>
        </p:spPr>
        <p:txBody>
          <a:bodyPr wrap="square" lIns="0" tIns="0" rIns="0" bIns="0" rtlCol="0"/>
          <a:lstStyle/>
          <a:p>
            <a:endParaRPr/>
          </a:p>
        </p:txBody>
      </p:sp>
      <p:sp>
        <p:nvSpPr>
          <p:cNvPr id="43" name="object 43"/>
          <p:cNvSpPr txBox="1"/>
          <p:nvPr/>
        </p:nvSpPr>
        <p:spPr>
          <a:xfrm>
            <a:off x="8379130" y="6540515"/>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Segoe UI"/>
                <a:cs typeface="Segoe UI"/>
              </a:rPr>
              <a:t>20</a:t>
            </a:r>
            <a:endParaRPr sz="900">
              <a:latin typeface="Segoe UI"/>
              <a:cs typeface="Segoe UI"/>
            </a:endParaRPr>
          </a:p>
        </p:txBody>
      </p:sp>
      <p:sp>
        <p:nvSpPr>
          <p:cNvPr id="44" name="object 44"/>
          <p:cNvSpPr/>
          <p:nvPr/>
        </p:nvSpPr>
        <p:spPr>
          <a:xfrm>
            <a:off x="9610725" y="5314975"/>
            <a:ext cx="1171575" cy="1209675"/>
          </a:xfrm>
          <a:custGeom>
            <a:avLst/>
            <a:gdLst/>
            <a:ahLst/>
            <a:cxnLst/>
            <a:rect l="l" t="t" r="r" b="b"/>
            <a:pathLst>
              <a:path w="1171575" h="1209675">
                <a:moveTo>
                  <a:pt x="9525" y="1200150"/>
                </a:moveTo>
                <a:lnTo>
                  <a:pt x="0" y="1200150"/>
                </a:lnTo>
                <a:lnTo>
                  <a:pt x="0" y="1209675"/>
                </a:lnTo>
                <a:lnTo>
                  <a:pt x="9525" y="1209675"/>
                </a:lnTo>
                <a:lnTo>
                  <a:pt x="9525" y="1200150"/>
                </a:lnTo>
                <a:close/>
              </a:path>
              <a:path w="1171575" h="1209675">
                <a:moveTo>
                  <a:pt x="9525" y="1143000"/>
                </a:moveTo>
                <a:lnTo>
                  <a:pt x="0" y="1143000"/>
                </a:lnTo>
                <a:lnTo>
                  <a:pt x="0" y="1152525"/>
                </a:lnTo>
                <a:lnTo>
                  <a:pt x="9525" y="1152525"/>
                </a:lnTo>
                <a:lnTo>
                  <a:pt x="9525" y="1143000"/>
                </a:lnTo>
                <a:close/>
              </a:path>
              <a:path w="1171575" h="1209675">
                <a:moveTo>
                  <a:pt x="9525" y="1091234"/>
                </a:moveTo>
                <a:lnTo>
                  <a:pt x="0" y="1091234"/>
                </a:lnTo>
                <a:lnTo>
                  <a:pt x="0" y="1095375"/>
                </a:lnTo>
                <a:lnTo>
                  <a:pt x="9525" y="1095375"/>
                </a:lnTo>
                <a:lnTo>
                  <a:pt x="9525" y="1091234"/>
                </a:lnTo>
                <a:close/>
              </a:path>
              <a:path w="1171575" h="1209675">
                <a:moveTo>
                  <a:pt x="9525" y="857250"/>
                </a:moveTo>
                <a:lnTo>
                  <a:pt x="0" y="857250"/>
                </a:lnTo>
                <a:lnTo>
                  <a:pt x="0" y="866775"/>
                </a:lnTo>
                <a:lnTo>
                  <a:pt x="9525" y="866775"/>
                </a:lnTo>
                <a:lnTo>
                  <a:pt x="9525" y="857250"/>
                </a:lnTo>
                <a:close/>
              </a:path>
              <a:path w="1171575" h="1209675">
                <a:moveTo>
                  <a:pt x="9525" y="571500"/>
                </a:moveTo>
                <a:lnTo>
                  <a:pt x="0" y="571500"/>
                </a:lnTo>
                <a:lnTo>
                  <a:pt x="0" y="581025"/>
                </a:lnTo>
                <a:lnTo>
                  <a:pt x="9525" y="581025"/>
                </a:lnTo>
                <a:lnTo>
                  <a:pt x="9525" y="571500"/>
                </a:lnTo>
                <a:close/>
              </a:path>
              <a:path w="1171575" h="1209675">
                <a:moveTo>
                  <a:pt x="9525" y="285750"/>
                </a:moveTo>
                <a:lnTo>
                  <a:pt x="0" y="285750"/>
                </a:lnTo>
                <a:lnTo>
                  <a:pt x="0" y="295275"/>
                </a:lnTo>
                <a:lnTo>
                  <a:pt x="9525" y="295275"/>
                </a:lnTo>
                <a:lnTo>
                  <a:pt x="9525" y="285750"/>
                </a:lnTo>
                <a:close/>
              </a:path>
              <a:path w="1171575" h="1209675">
                <a:moveTo>
                  <a:pt x="9525" y="57150"/>
                </a:moveTo>
                <a:lnTo>
                  <a:pt x="0" y="57150"/>
                </a:lnTo>
                <a:lnTo>
                  <a:pt x="0" y="61696"/>
                </a:lnTo>
                <a:lnTo>
                  <a:pt x="9525" y="61696"/>
                </a:lnTo>
                <a:lnTo>
                  <a:pt x="9525" y="57150"/>
                </a:lnTo>
                <a:close/>
              </a:path>
              <a:path w="1171575" h="1209675">
                <a:moveTo>
                  <a:pt x="9525" y="0"/>
                </a:moveTo>
                <a:lnTo>
                  <a:pt x="0" y="0"/>
                </a:lnTo>
                <a:lnTo>
                  <a:pt x="0" y="9525"/>
                </a:lnTo>
                <a:lnTo>
                  <a:pt x="9525" y="9525"/>
                </a:lnTo>
                <a:lnTo>
                  <a:pt x="9525" y="0"/>
                </a:lnTo>
                <a:close/>
              </a:path>
              <a:path w="1171575" h="1209675">
                <a:moveTo>
                  <a:pt x="1171575" y="1200150"/>
                </a:moveTo>
                <a:lnTo>
                  <a:pt x="1162050" y="1200150"/>
                </a:lnTo>
                <a:lnTo>
                  <a:pt x="1162050" y="1209675"/>
                </a:lnTo>
                <a:lnTo>
                  <a:pt x="1171575" y="1209675"/>
                </a:lnTo>
                <a:lnTo>
                  <a:pt x="1171575" y="1200150"/>
                </a:lnTo>
                <a:close/>
              </a:path>
              <a:path w="1171575" h="1209675">
                <a:moveTo>
                  <a:pt x="1171575" y="1143000"/>
                </a:moveTo>
                <a:lnTo>
                  <a:pt x="1162050" y="1143000"/>
                </a:lnTo>
                <a:lnTo>
                  <a:pt x="1162050" y="1152525"/>
                </a:lnTo>
                <a:lnTo>
                  <a:pt x="1171575" y="1152525"/>
                </a:lnTo>
                <a:lnTo>
                  <a:pt x="1171575" y="1143000"/>
                </a:lnTo>
                <a:close/>
              </a:path>
              <a:path w="1171575" h="1209675">
                <a:moveTo>
                  <a:pt x="1171575" y="1085850"/>
                </a:moveTo>
                <a:lnTo>
                  <a:pt x="1162050" y="1085850"/>
                </a:lnTo>
                <a:lnTo>
                  <a:pt x="1162050" y="1095375"/>
                </a:lnTo>
                <a:lnTo>
                  <a:pt x="1171575" y="1095375"/>
                </a:lnTo>
                <a:lnTo>
                  <a:pt x="1171575" y="1085850"/>
                </a:lnTo>
                <a:close/>
              </a:path>
              <a:path w="1171575" h="1209675">
                <a:moveTo>
                  <a:pt x="1171575" y="1028700"/>
                </a:moveTo>
                <a:lnTo>
                  <a:pt x="1162050" y="1028700"/>
                </a:lnTo>
                <a:lnTo>
                  <a:pt x="1162050" y="1038225"/>
                </a:lnTo>
                <a:lnTo>
                  <a:pt x="1171575" y="1038225"/>
                </a:lnTo>
                <a:lnTo>
                  <a:pt x="1171575" y="1028700"/>
                </a:lnTo>
                <a:close/>
              </a:path>
              <a:path w="1171575" h="1209675">
                <a:moveTo>
                  <a:pt x="1171575" y="971550"/>
                </a:moveTo>
                <a:lnTo>
                  <a:pt x="1162050" y="971550"/>
                </a:lnTo>
                <a:lnTo>
                  <a:pt x="1162050" y="981075"/>
                </a:lnTo>
                <a:lnTo>
                  <a:pt x="1171575" y="981075"/>
                </a:lnTo>
                <a:lnTo>
                  <a:pt x="1171575" y="971550"/>
                </a:lnTo>
                <a:close/>
              </a:path>
              <a:path w="1171575" h="1209675">
                <a:moveTo>
                  <a:pt x="1171575" y="914400"/>
                </a:moveTo>
                <a:lnTo>
                  <a:pt x="1162050" y="914400"/>
                </a:lnTo>
                <a:lnTo>
                  <a:pt x="1162050" y="923925"/>
                </a:lnTo>
                <a:lnTo>
                  <a:pt x="1171575" y="923925"/>
                </a:lnTo>
                <a:lnTo>
                  <a:pt x="1171575" y="914400"/>
                </a:lnTo>
                <a:close/>
              </a:path>
              <a:path w="1171575" h="1209675">
                <a:moveTo>
                  <a:pt x="1171575" y="857250"/>
                </a:moveTo>
                <a:lnTo>
                  <a:pt x="1162050" y="857250"/>
                </a:lnTo>
                <a:lnTo>
                  <a:pt x="1162050" y="866775"/>
                </a:lnTo>
                <a:lnTo>
                  <a:pt x="1171575" y="866775"/>
                </a:lnTo>
                <a:lnTo>
                  <a:pt x="1171575" y="857250"/>
                </a:lnTo>
                <a:close/>
              </a:path>
              <a:path w="1171575" h="1209675">
                <a:moveTo>
                  <a:pt x="1171575" y="800100"/>
                </a:moveTo>
                <a:lnTo>
                  <a:pt x="1162050" y="800100"/>
                </a:lnTo>
                <a:lnTo>
                  <a:pt x="1162050" y="809625"/>
                </a:lnTo>
                <a:lnTo>
                  <a:pt x="1171575" y="809625"/>
                </a:lnTo>
                <a:lnTo>
                  <a:pt x="1171575" y="800100"/>
                </a:lnTo>
                <a:close/>
              </a:path>
              <a:path w="1171575" h="1209675">
                <a:moveTo>
                  <a:pt x="1171575" y="742950"/>
                </a:moveTo>
                <a:lnTo>
                  <a:pt x="1162050" y="742950"/>
                </a:lnTo>
                <a:lnTo>
                  <a:pt x="1162050" y="752475"/>
                </a:lnTo>
                <a:lnTo>
                  <a:pt x="1171575" y="752475"/>
                </a:lnTo>
                <a:lnTo>
                  <a:pt x="1171575" y="742950"/>
                </a:lnTo>
                <a:close/>
              </a:path>
              <a:path w="1171575" h="1209675">
                <a:moveTo>
                  <a:pt x="1171575" y="685800"/>
                </a:moveTo>
                <a:lnTo>
                  <a:pt x="1162050" y="685800"/>
                </a:lnTo>
                <a:lnTo>
                  <a:pt x="1162050" y="695325"/>
                </a:lnTo>
                <a:lnTo>
                  <a:pt x="1171575" y="695325"/>
                </a:lnTo>
                <a:lnTo>
                  <a:pt x="1171575" y="685800"/>
                </a:lnTo>
                <a:close/>
              </a:path>
              <a:path w="1171575" h="1209675">
                <a:moveTo>
                  <a:pt x="1171575" y="628650"/>
                </a:moveTo>
                <a:lnTo>
                  <a:pt x="1162050" y="628650"/>
                </a:lnTo>
                <a:lnTo>
                  <a:pt x="1162050" y="638175"/>
                </a:lnTo>
                <a:lnTo>
                  <a:pt x="1171575" y="638175"/>
                </a:lnTo>
                <a:lnTo>
                  <a:pt x="1171575" y="628650"/>
                </a:lnTo>
                <a:close/>
              </a:path>
              <a:path w="1171575" h="1209675">
                <a:moveTo>
                  <a:pt x="1171575" y="571500"/>
                </a:moveTo>
                <a:lnTo>
                  <a:pt x="1162050" y="571500"/>
                </a:lnTo>
                <a:lnTo>
                  <a:pt x="1162050" y="581025"/>
                </a:lnTo>
                <a:lnTo>
                  <a:pt x="1171575" y="581025"/>
                </a:lnTo>
                <a:lnTo>
                  <a:pt x="1171575" y="571500"/>
                </a:lnTo>
                <a:close/>
              </a:path>
              <a:path w="1171575" h="1209675">
                <a:moveTo>
                  <a:pt x="1171575" y="285750"/>
                </a:moveTo>
                <a:lnTo>
                  <a:pt x="1162050" y="285750"/>
                </a:lnTo>
                <a:lnTo>
                  <a:pt x="1162050" y="295275"/>
                </a:lnTo>
                <a:lnTo>
                  <a:pt x="1171575" y="295275"/>
                </a:lnTo>
                <a:lnTo>
                  <a:pt x="1171575" y="285750"/>
                </a:lnTo>
                <a:close/>
              </a:path>
              <a:path w="1171575" h="1209675">
                <a:moveTo>
                  <a:pt x="1171575" y="57150"/>
                </a:moveTo>
                <a:lnTo>
                  <a:pt x="1162050" y="57150"/>
                </a:lnTo>
                <a:lnTo>
                  <a:pt x="1162050" y="61696"/>
                </a:lnTo>
                <a:lnTo>
                  <a:pt x="1171575" y="61696"/>
                </a:lnTo>
                <a:lnTo>
                  <a:pt x="1171575" y="57150"/>
                </a:lnTo>
                <a:close/>
              </a:path>
              <a:path w="1171575" h="1209675">
                <a:moveTo>
                  <a:pt x="1171575" y="0"/>
                </a:moveTo>
                <a:lnTo>
                  <a:pt x="1162050" y="0"/>
                </a:lnTo>
                <a:lnTo>
                  <a:pt x="1162050" y="9525"/>
                </a:lnTo>
                <a:lnTo>
                  <a:pt x="1171575" y="9525"/>
                </a:lnTo>
                <a:lnTo>
                  <a:pt x="1171575" y="0"/>
                </a:lnTo>
                <a:close/>
              </a:path>
            </a:pathLst>
          </a:custGeom>
          <a:solidFill>
            <a:srgbClr val="FFFFFF"/>
          </a:solidFill>
        </p:spPr>
        <p:txBody>
          <a:bodyPr wrap="square" lIns="0" tIns="0" rIns="0" bIns="0" rtlCol="0"/>
          <a:lstStyle/>
          <a:p>
            <a:endParaRPr/>
          </a:p>
        </p:txBody>
      </p:sp>
      <p:sp>
        <p:nvSpPr>
          <p:cNvPr id="45" name="object 45"/>
          <p:cNvSpPr txBox="1"/>
          <p:nvPr/>
        </p:nvSpPr>
        <p:spPr>
          <a:xfrm>
            <a:off x="10703230" y="6540515"/>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Segoe UI"/>
                <a:cs typeface="Segoe UI"/>
              </a:rPr>
              <a:t>60</a:t>
            </a:r>
            <a:endParaRPr sz="900">
              <a:latin typeface="Segoe UI"/>
              <a:cs typeface="Segoe UI"/>
            </a:endParaRPr>
          </a:p>
        </p:txBody>
      </p:sp>
      <p:sp>
        <p:nvSpPr>
          <p:cNvPr id="46" name="object 46"/>
          <p:cNvSpPr/>
          <p:nvPr/>
        </p:nvSpPr>
        <p:spPr>
          <a:xfrm>
            <a:off x="11934825" y="5314975"/>
            <a:ext cx="9525" cy="1209675"/>
          </a:xfrm>
          <a:custGeom>
            <a:avLst/>
            <a:gdLst/>
            <a:ahLst/>
            <a:cxnLst/>
            <a:rect l="l" t="t" r="r" b="b"/>
            <a:pathLst>
              <a:path w="9525" h="1209675">
                <a:moveTo>
                  <a:pt x="9525" y="1200150"/>
                </a:moveTo>
                <a:lnTo>
                  <a:pt x="0" y="1200150"/>
                </a:lnTo>
                <a:lnTo>
                  <a:pt x="0" y="1209675"/>
                </a:lnTo>
                <a:lnTo>
                  <a:pt x="9525" y="1209675"/>
                </a:lnTo>
                <a:lnTo>
                  <a:pt x="9525" y="1200150"/>
                </a:lnTo>
                <a:close/>
              </a:path>
              <a:path w="9525" h="1209675">
                <a:moveTo>
                  <a:pt x="9525" y="1143000"/>
                </a:moveTo>
                <a:lnTo>
                  <a:pt x="0" y="1143000"/>
                </a:lnTo>
                <a:lnTo>
                  <a:pt x="0" y="1152525"/>
                </a:lnTo>
                <a:lnTo>
                  <a:pt x="9525" y="1152525"/>
                </a:lnTo>
                <a:lnTo>
                  <a:pt x="9525" y="1143000"/>
                </a:lnTo>
                <a:close/>
              </a:path>
              <a:path w="9525" h="1209675">
                <a:moveTo>
                  <a:pt x="9525" y="1085850"/>
                </a:moveTo>
                <a:lnTo>
                  <a:pt x="0" y="1085850"/>
                </a:lnTo>
                <a:lnTo>
                  <a:pt x="0" y="1095375"/>
                </a:lnTo>
                <a:lnTo>
                  <a:pt x="9525" y="1095375"/>
                </a:lnTo>
                <a:lnTo>
                  <a:pt x="9525" y="1085850"/>
                </a:lnTo>
                <a:close/>
              </a:path>
              <a:path w="9525" h="1209675">
                <a:moveTo>
                  <a:pt x="9525" y="1028700"/>
                </a:moveTo>
                <a:lnTo>
                  <a:pt x="0" y="1028700"/>
                </a:lnTo>
                <a:lnTo>
                  <a:pt x="0" y="1038225"/>
                </a:lnTo>
                <a:lnTo>
                  <a:pt x="9525" y="1038225"/>
                </a:lnTo>
                <a:lnTo>
                  <a:pt x="9525" y="1028700"/>
                </a:lnTo>
                <a:close/>
              </a:path>
              <a:path w="9525" h="1209675">
                <a:moveTo>
                  <a:pt x="9525" y="971550"/>
                </a:moveTo>
                <a:lnTo>
                  <a:pt x="0" y="971550"/>
                </a:lnTo>
                <a:lnTo>
                  <a:pt x="0" y="981075"/>
                </a:lnTo>
                <a:lnTo>
                  <a:pt x="9525" y="981075"/>
                </a:lnTo>
                <a:lnTo>
                  <a:pt x="9525" y="971550"/>
                </a:lnTo>
                <a:close/>
              </a:path>
              <a:path w="9525" h="1209675">
                <a:moveTo>
                  <a:pt x="9525" y="914400"/>
                </a:moveTo>
                <a:lnTo>
                  <a:pt x="0" y="914400"/>
                </a:lnTo>
                <a:lnTo>
                  <a:pt x="0" y="923925"/>
                </a:lnTo>
                <a:lnTo>
                  <a:pt x="9525" y="923925"/>
                </a:lnTo>
                <a:lnTo>
                  <a:pt x="9525" y="914400"/>
                </a:lnTo>
                <a:close/>
              </a:path>
              <a:path w="9525" h="1209675">
                <a:moveTo>
                  <a:pt x="9525" y="857250"/>
                </a:moveTo>
                <a:lnTo>
                  <a:pt x="0" y="857250"/>
                </a:lnTo>
                <a:lnTo>
                  <a:pt x="0" y="866775"/>
                </a:lnTo>
                <a:lnTo>
                  <a:pt x="9525" y="866775"/>
                </a:lnTo>
                <a:lnTo>
                  <a:pt x="9525" y="857250"/>
                </a:lnTo>
                <a:close/>
              </a:path>
              <a:path w="9525" h="1209675">
                <a:moveTo>
                  <a:pt x="9525" y="800100"/>
                </a:moveTo>
                <a:lnTo>
                  <a:pt x="0" y="800100"/>
                </a:lnTo>
                <a:lnTo>
                  <a:pt x="0" y="809625"/>
                </a:lnTo>
                <a:lnTo>
                  <a:pt x="9525" y="809625"/>
                </a:lnTo>
                <a:lnTo>
                  <a:pt x="9525" y="800100"/>
                </a:lnTo>
                <a:close/>
              </a:path>
              <a:path w="9525" h="1209675">
                <a:moveTo>
                  <a:pt x="9525" y="742950"/>
                </a:moveTo>
                <a:lnTo>
                  <a:pt x="0" y="742950"/>
                </a:lnTo>
                <a:lnTo>
                  <a:pt x="0" y="752475"/>
                </a:lnTo>
                <a:lnTo>
                  <a:pt x="9525" y="752475"/>
                </a:lnTo>
                <a:lnTo>
                  <a:pt x="9525" y="742950"/>
                </a:lnTo>
                <a:close/>
              </a:path>
              <a:path w="9525" h="1209675">
                <a:moveTo>
                  <a:pt x="9525" y="685800"/>
                </a:moveTo>
                <a:lnTo>
                  <a:pt x="0" y="685800"/>
                </a:lnTo>
                <a:lnTo>
                  <a:pt x="0" y="695325"/>
                </a:lnTo>
                <a:lnTo>
                  <a:pt x="9525" y="695325"/>
                </a:lnTo>
                <a:lnTo>
                  <a:pt x="9525" y="685800"/>
                </a:lnTo>
                <a:close/>
              </a:path>
              <a:path w="9525" h="1209675">
                <a:moveTo>
                  <a:pt x="9525" y="628650"/>
                </a:moveTo>
                <a:lnTo>
                  <a:pt x="0" y="628650"/>
                </a:lnTo>
                <a:lnTo>
                  <a:pt x="0" y="638175"/>
                </a:lnTo>
                <a:lnTo>
                  <a:pt x="9525" y="638175"/>
                </a:lnTo>
                <a:lnTo>
                  <a:pt x="9525" y="628650"/>
                </a:lnTo>
                <a:close/>
              </a:path>
              <a:path w="9525" h="1209675">
                <a:moveTo>
                  <a:pt x="9525" y="571500"/>
                </a:moveTo>
                <a:lnTo>
                  <a:pt x="0" y="571500"/>
                </a:lnTo>
                <a:lnTo>
                  <a:pt x="0" y="581025"/>
                </a:lnTo>
                <a:lnTo>
                  <a:pt x="9525" y="581025"/>
                </a:lnTo>
                <a:lnTo>
                  <a:pt x="9525" y="571500"/>
                </a:lnTo>
                <a:close/>
              </a:path>
              <a:path w="9525" h="1209675">
                <a:moveTo>
                  <a:pt x="9525" y="514350"/>
                </a:moveTo>
                <a:lnTo>
                  <a:pt x="0" y="514350"/>
                </a:lnTo>
                <a:lnTo>
                  <a:pt x="0" y="523875"/>
                </a:lnTo>
                <a:lnTo>
                  <a:pt x="9525" y="523875"/>
                </a:lnTo>
                <a:lnTo>
                  <a:pt x="9525" y="514350"/>
                </a:lnTo>
                <a:close/>
              </a:path>
              <a:path w="9525" h="1209675">
                <a:moveTo>
                  <a:pt x="9525" y="457200"/>
                </a:moveTo>
                <a:lnTo>
                  <a:pt x="0" y="457200"/>
                </a:lnTo>
                <a:lnTo>
                  <a:pt x="0" y="466725"/>
                </a:lnTo>
                <a:lnTo>
                  <a:pt x="9525" y="466725"/>
                </a:lnTo>
                <a:lnTo>
                  <a:pt x="9525" y="457200"/>
                </a:lnTo>
                <a:close/>
              </a:path>
              <a:path w="9525" h="1209675">
                <a:moveTo>
                  <a:pt x="9525" y="400050"/>
                </a:moveTo>
                <a:lnTo>
                  <a:pt x="0" y="400050"/>
                </a:lnTo>
                <a:lnTo>
                  <a:pt x="0" y="409575"/>
                </a:lnTo>
                <a:lnTo>
                  <a:pt x="9525" y="409575"/>
                </a:lnTo>
                <a:lnTo>
                  <a:pt x="9525" y="400050"/>
                </a:lnTo>
                <a:close/>
              </a:path>
              <a:path w="9525" h="1209675">
                <a:moveTo>
                  <a:pt x="9525" y="342900"/>
                </a:moveTo>
                <a:lnTo>
                  <a:pt x="0" y="342900"/>
                </a:lnTo>
                <a:lnTo>
                  <a:pt x="0" y="352425"/>
                </a:lnTo>
                <a:lnTo>
                  <a:pt x="9525" y="352425"/>
                </a:lnTo>
                <a:lnTo>
                  <a:pt x="9525" y="342900"/>
                </a:lnTo>
                <a:close/>
              </a:path>
              <a:path w="9525" h="1209675">
                <a:moveTo>
                  <a:pt x="9525" y="285750"/>
                </a:moveTo>
                <a:lnTo>
                  <a:pt x="0" y="285750"/>
                </a:lnTo>
                <a:lnTo>
                  <a:pt x="0" y="295275"/>
                </a:lnTo>
                <a:lnTo>
                  <a:pt x="9525" y="295275"/>
                </a:lnTo>
                <a:lnTo>
                  <a:pt x="9525" y="285750"/>
                </a:lnTo>
                <a:close/>
              </a:path>
              <a:path w="9525" h="1209675">
                <a:moveTo>
                  <a:pt x="9525" y="228600"/>
                </a:moveTo>
                <a:lnTo>
                  <a:pt x="0" y="228600"/>
                </a:lnTo>
                <a:lnTo>
                  <a:pt x="0" y="238125"/>
                </a:lnTo>
                <a:lnTo>
                  <a:pt x="9525" y="238125"/>
                </a:lnTo>
                <a:lnTo>
                  <a:pt x="9525" y="228600"/>
                </a:lnTo>
                <a:close/>
              </a:path>
              <a:path w="9525" h="1209675">
                <a:moveTo>
                  <a:pt x="9525" y="171450"/>
                </a:moveTo>
                <a:lnTo>
                  <a:pt x="0" y="171450"/>
                </a:lnTo>
                <a:lnTo>
                  <a:pt x="0" y="180975"/>
                </a:lnTo>
                <a:lnTo>
                  <a:pt x="9525" y="180975"/>
                </a:lnTo>
                <a:lnTo>
                  <a:pt x="9525" y="171450"/>
                </a:lnTo>
                <a:close/>
              </a:path>
              <a:path w="9525" h="1209675">
                <a:moveTo>
                  <a:pt x="9525" y="114300"/>
                </a:moveTo>
                <a:lnTo>
                  <a:pt x="0" y="114300"/>
                </a:lnTo>
                <a:lnTo>
                  <a:pt x="0" y="123825"/>
                </a:lnTo>
                <a:lnTo>
                  <a:pt x="9525" y="123825"/>
                </a:lnTo>
                <a:lnTo>
                  <a:pt x="9525" y="114300"/>
                </a:lnTo>
                <a:close/>
              </a:path>
              <a:path w="9525" h="1209675">
                <a:moveTo>
                  <a:pt x="9525" y="57150"/>
                </a:moveTo>
                <a:lnTo>
                  <a:pt x="0" y="57150"/>
                </a:lnTo>
                <a:lnTo>
                  <a:pt x="0" y="66675"/>
                </a:lnTo>
                <a:lnTo>
                  <a:pt x="9525" y="66675"/>
                </a:lnTo>
                <a:lnTo>
                  <a:pt x="9525" y="57150"/>
                </a:lnTo>
                <a:close/>
              </a:path>
              <a:path w="9525" h="1209675">
                <a:moveTo>
                  <a:pt x="9525" y="0"/>
                </a:moveTo>
                <a:lnTo>
                  <a:pt x="0" y="0"/>
                </a:lnTo>
                <a:lnTo>
                  <a:pt x="0" y="9525"/>
                </a:lnTo>
                <a:lnTo>
                  <a:pt x="9525" y="9525"/>
                </a:lnTo>
                <a:lnTo>
                  <a:pt x="9525" y="0"/>
                </a:lnTo>
                <a:close/>
              </a:path>
            </a:pathLst>
          </a:custGeom>
          <a:solidFill>
            <a:srgbClr val="FFFFFF"/>
          </a:solidFill>
        </p:spPr>
        <p:txBody>
          <a:bodyPr wrap="square" lIns="0" tIns="0" rIns="0" bIns="0" rtlCol="0"/>
          <a:lstStyle/>
          <a:p>
            <a:endParaRPr/>
          </a:p>
        </p:txBody>
      </p:sp>
      <p:sp>
        <p:nvSpPr>
          <p:cNvPr id="47" name="object 47"/>
          <p:cNvSpPr txBox="1"/>
          <p:nvPr/>
        </p:nvSpPr>
        <p:spPr>
          <a:xfrm>
            <a:off x="11865280" y="6540515"/>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Segoe UI"/>
                <a:cs typeface="Segoe UI"/>
              </a:rPr>
              <a:t>80</a:t>
            </a:r>
            <a:endParaRPr sz="900">
              <a:latin typeface="Segoe UI"/>
              <a:cs typeface="Segoe UI"/>
            </a:endParaRPr>
          </a:p>
        </p:txBody>
      </p:sp>
      <p:sp>
        <p:nvSpPr>
          <p:cNvPr id="48" name="object 48"/>
          <p:cNvSpPr txBox="1"/>
          <p:nvPr/>
        </p:nvSpPr>
        <p:spPr>
          <a:xfrm>
            <a:off x="9291156" y="6525290"/>
            <a:ext cx="639445" cy="330200"/>
          </a:xfrm>
          <a:prstGeom prst="rect">
            <a:avLst/>
          </a:prstGeom>
        </p:spPr>
        <p:txBody>
          <a:bodyPr vert="horz" wrap="square" lIns="0" tIns="27939" rIns="0" bIns="0" rtlCol="0">
            <a:spAutoFit/>
          </a:bodyPr>
          <a:lstStyle/>
          <a:p>
            <a:pPr marL="8890" algn="ctr">
              <a:lnSpc>
                <a:spcPct val="100000"/>
              </a:lnSpc>
              <a:spcBef>
                <a:spcPts val="219"/>
              </a:spcBef>
            </a:pPr>
            <a:r>
              <a:rPr sz="900" spc="-25" dirty="0">
                <a:solidFill>
                  <a:srgbClr val="FFFFFF"/>
                </a:solidFill>
                <a:latin typeface="Segoe UI"/>
                <a:cs typeface="Segoe UI"/>
              </a:rPr>
              <a:t>40</a:t>
            </a:r>
            <a:endParaRPr sz="900">
              <a:latin typeface="Segoe UI"/>
              <a:cs typeface="Segoe UI"/>
            </a:endParaRPr>
          </a:p>
          <a:p>
            <a:pPr algn="ctr">
              <a:lnSpc>
                <a:spcPct val="100000"/>
              </a:lnSpc>
              <a:spcBef>
                <a:spcPts val="120"/>
              </a:spcBef>
            </a:pPr>
            <a:r>
              <a:rPr sz="900" spc="-120" dirty="0">
                <a:solidFill>
                  <a:srgbClr val="FFFFFF"/>
                </a:solidFill>
                <a:latin typeface="Trebuchet MS"/>
                <a:cs typeface="Trebuchet MS"/>
              </a:rPr>
              <a:t>Qtd.</a:t>
            </a:r>
            <a:r>
              <a:rPr sz="900" spc="-45" dirty="0">
                <a:solidFill>
                  <a:srgbClr val="FFFFFF"/>
                </a:solidFill>
                <a:latin typeface="Trebuchet MS"/>
                <a:cs typeface="Trebuchet MS"/>
              </a:rPr>
              <a:t> </a:t>
            </a:r>
            <a:r>
              <a:rPr sz="900" spc="-65" dirty="0">
                <a:solidFill>
                  <a:srgbClr val="FFFFFF"/>
                </a:solidFill>
                <a:latin typeface="Trebuchet MS"/>
                <a:cs typeface="Trebuchet MS"/>
              </a:rPr>
              <a:t>de</a:t>
            </a:r>
            <a:r>
              <a:rPr sz="900" spc="-45" dirty="0">
                <a:solidFill>
                  <a:srgbClr val="FFFFFF"/>
                </a:solidFill>
                <a:latin typeface="Trebuchet MS"/>
                <a:cs typeface="Trebuchet MS"/>
              </a:rPr>
              <a:t> </a:t>
            </a:r>
            <a:r>
              <a:rPr sz="900" spc="-10" dirty="0">
                <a:solidFill>
                  <a:srgbClr val="FFFFFF"/>
                </a:solidFill>
                <a:latin typeface="Trebuchet MS"/>
                <a:cs typeface="Trebuchet MS"/>
              </a:rPr>
              <a:t>Casas</a:t>
            </a:r>
            <a:endParaRPr sz="900">
              <a:latin typeface="Trebuchet MS"/>
              <a:cs typeface="Trebuchet MS"/>
            </a:endParaRPr>
          </a:p>
        </p:txBody>
      </p:sp>
      <p:sp>
        <p:nvSpPr>
          <p:cNvPr id="49" name="object 49"/>
          <p:cNvSpPr txBox="1"/>
          <p:nvPr/>
        </p:nvSpPr>
        <p:spPr>
          <a:xfrm>
            <a:off x="6608827" y="5395585"/>
            <a:ext cx="605155" cy="982980"/>
          </a:xfrm>
          <a:prstGeom prst="rect">
            <a:avLst/>
          </a:prstGeom>
        </p:spPr>
        <p:txBody>
          <a:bodyPr vert="horz" wrap="square" lIns="0" tIns="12700" rIns="0" bIns="0" rtlCol="0">
            <a:spAutoFit/>
          </a:bodyPr>
          <a:lstStyle/>
          <a:p>
            <a:pPr marR="5080" algn="r">
              <a:lnSpc>
                <a:spcPct val="100000"/>
              </a:lnSpc>
              <a:spcBef>
                <a:spcPts val="100"/>
              </a:spcBef>
            </a:pPr>
            <a:r>
              <a:rPr sz="900" dirty="0">
                <a:solidFill>
                  <a:srgbClr val="FFFFFF"/>
                </a:solidFill>
                <a:latin typeface="Segoe UI"/>
                <a:cs typeface="Segoe UI"/>
              </a:rPr>
              <a:t>Zona</a:t>
            </a:r>
            <a:r>
              <a:rPr sz="900" spc="-25" dirty="0">
                <a:solidFill>
                  <a:srgbClr val="FFFFFF"/>
                </a:solidFill>
                <a:latin typeface="Segoe UI"/>
                <a:cs typeface="Segoe UI"/>
              </a:rPr>
              <a:t> </a:t>
            </a:r>
            <a:r>
              <a:rPr sz="900" spc="-10" dirty="0">
                <a:solidFill>
                  <a:srgbClr val="FFFFFF"/>
                </a:solidFill>
                <a:latin typeface="Segoe UI"/>
                <a:cs typeface="Segoe UI"/>
              </a:rPr>
              <a:t>Oeste</a:t>
            </a:r>
            <a:endParaRPr sz="900">
              <a:latin typeface="Segoe UI"/>
              <a:cs typeface="Segoe UI"/>
            </a:endParaRPr>
          </a:p>
          <a:p>
            <a:pPr marL="45085" marR="5080" indent="-30480" algn="r">
              <a:lnSpc>
                <a:spcPct val="199300"/>
              </a:lnSpc>
            </a:pPr>
            <a:r>
              <a:rPr sz="900" dirty="0">
                <a:solidFill>
                  <a:srgbClr val="FFFFFF"/>
                </a:solidFill>
                <a:latin typeface="Segoe UI"/>
                <a:cs typeface="Segoe UI"/>
              </a:rPr>
              <a:t>Zona</a:t>
            </a:r>
            <a:r>
              <a:rPr sz="900" spc="-25" dirty="0">
                <a:solidFill>
                  <a:srgbClr val="FFFFFF"/>
                </a:solidFill>
                <a:latin typeface="Segoe UI"/>
                <a:cs typeface="Segoe UI"/>
              </a:rPr>
              <a:t> </a:t>
            </a:r>
            <a:r>
              <a:rPr sz="900" spc="-10" dirty="0">
                <a:solidFill>
                  <a:srgbClr val="FFFFFF"/>
                </a:solidFill>
                <a:latin typeface="Segoe UI"/>
                <a:cs typeface="Segoe UI"/>
              </a:rPr>
              <a:t>Norte </a:t>
            </a:r>
            <a:r>
              <a:rPr sz="900" dirty="0">
                <a:solidFill>
                  <a:srgbClr val="FFFFFF"/>
                </a:solidFill>
                <a:latin typeface="Segoe UI"/>
                <a:cs typeface="Segoe UI"/>
              </a:rPr>
              <a:t>Zona</a:t>
            </a:r>
            <a:r>
              <a:rPr sz="900" spc="-25" dirty="0">
                <a:solidFill>
                  <a:srgbClr val="FFFFFF"/>
                </a:solidFill>
                <a:latin typeface="Segoe UI"/>
                <a:cs typeface="Segoe UI"/>
              </a:rPr>
              <a:t> </a:t>
            </a:r>
            <a:r>
              <a:rPr sz="900" spc="-10" dirty="0">
                <a:solidFill>
                  <a:srgbClr val="FFFFFF"/>
                </a:solidFill>
                <a:latin typeface="Segoe UI"/>
                <a:cs typeface="Segoe UI"/>
              </a:rPr>
              <a:t>Leste </a:t>
            </a:r>
            <a:r>
              <a:rPr sz="900" dirty="0">
                <a:solidFill>
                  <a:srgbClr val="FFFFFF"/>
                </a:solidFill>
                <a:latin typeface="Segoe UI"/>
                <a:cs typeface="Segoe UI"/>
              </a:rPr>
              <a:t>Zona</a:t>
            </a:r>
            <a:r>
              <a:rPr sz="900" spc="-25" dirty="0">
                <a:solidFill>
                  <a:srgbClr val="FFFFFF"/>
                </a:solidFill>
                <a:latin typeface="Segoe UI"/>
                <a:cs typeface="Segoe UI"/>
              </a:rPr>
              <a:t> Sul</a:t>
            </a:r>
            <a:endParaRPr sz="900">
              <a:latin typeface="Segoe UI"/>
              <a:cs typeface="Segoe UI"/>
            </a:endParaRPr>
          </a:p>
        </p:txBody>
      </p:sp>
      <p:grpSp>
        <p:nvGrpSpPr>
          <p:cNvPr id="50" name="object 50"/>
          <p:cNvGrpSpPr/>
          <p:nvPr/>
        </p:nvGrpSpPr>
        <p:grpSpPr>
          <a:xfrm>
            <a:off x="6579885" y="5015499"/>
            <a:ext cx="4890135" cy="1391285"/>
            <a:chOff x="6579885" y="5015499"/>
            <a:chExt cx="4890135" cy="1391285"/>
          </a:xfrm>
        </p:grpSpPr>
        <p:sp>
          <p:nvSpPr>
            <p:cNvPr id="51" name="object 51"/>
            <p:cNvSpPr/>
            <p:nvPr/>
          </p:nvSpPr>
          <p:spPr>
            <a:xfrm>
              <a:off x="7286637" y="5376671"/>
              <a:ext cx="4183379" cy="1029969"/>
            </a:xfrm>
            <a:custGeom>
              <a:avLst/>
              <a:gdLst/>
              <a:ahLst/>
              <a:cxnLst/>
              <a:rect l="l" t="t" r="r" b="b"/>
              <a:pathLst>
                <a:path w="4183379" h="1029970">
                  <a:moveTo>
                    <a:pt x="2847022" y="819988"/>
                  </a:moveTo>
                  <a:lnTo>
                    <a:pt x="0" y="819988"/>
                  </a:lnTo>
                  <a:lnTo>
                    <a:pt x="0" y="1029538"/>
                  </a:lnTo>
                  <a:lnTo>
                    <a:pt x="2847022" y="1029538"/>
                  </a:lnTo>
                  <a:lnTo>
                    <a:pt x="2847022" y="819988"/>
                  </a:lnTo>
                  <a:close/>
                </a:path>
                <a:path w="4183379" h="1029970">
                  <a:moveTo>
                    <a:pt x="3195637" y="546658"/>
                  </a:moveTo>
                  <a:lnTo>
                    <a:pt x="0" y="546658"/>
                  </a:lnTo>
                  <a:lnTo>
                    <a:pt x="0" y="756208"/>
                  </a:lnTo>
                  <a:lnTo>
                    <a:pt x="3195637" y="756208"/>
                  </a:lnTo>
                  <a:lnTo>
                    <a:pt x="3195637" y="546658"/>
                  </a:lnTo>
                  <a:close/>
                </a:path>
                <a:path w="4183379" h="1029970">
                  <a:moveTo>
                    <a:pt x="3718560" y="273329"/>
                  </a:moveTo>
                  <a:lnTo>
                    <a:pt x="0" y="273329"/>
                  </a:lnTo>
                  <a:lnTo>
                    <a:pt x="0" y="482879"/>
                  </a:lnTo>
                  <a:lnTo>
                    <a:pt x="3718560" y="482879"/>
                  </a:lnTo>
                  <a:lnTo>
                    <a:pt x="3718560" y="273329"/>
                  </a:lnTo>
                  <a:close/>
                </a:path>
                <a:path w="4183379" h="1029970">
                  <a:moveTo>
                    <a:pt x="4183380" y="0"/>
                  </a:moveTo>
                  <a:lnTo>
                    <a:pt x="0" y="0"/>
                  </a:lnTo>
                  <a:lnTo>
                    <a:pt x="0" y="209550"/>
                  </a:lnTo>
                  <a:lnTo>
                    <a:pt x="4183380" y="209550"/>
                  </a:lnTo>
                  <a:lnTo>
                    <a:pt x="4183380" y="0"/>
                  </a:lnTo>
                  <a:close/>
                </a:path>
              </a:pathLst>
            </a:custGeom>
            <a:solidFill>
              <a:srgbClr val="F5B43C"/>
            </a:solidFill>
          </p:spPr>
          <p:txBody>
            <a:bodyPr wrap="square" lIns="0" tIns="0" rIns="0" bIns="0" rtlCol="0"/>
            <a:lstStyle/>
            <a:p>
              <a:endParaRPr/>
            </a:p>
          </p:txBody>
        </p:sp>
        <p:pic>
          <p:nvPicPr>
            <p:cNvPr id="52" name="object 52"/>
            <p:cNvPicPr/>
            <p:nvPr/>
          </p:nvPicPr>
          <p:blipFill>
            <a:blip r:embed="rId3" cstate="print"/>
            <a:stretch>
              <a:fillRect/>
            </a:stretch>
          </p:blipFill>
          <p:spPr>
            <a:xfrm>
              <a:off x="6579885" y="5015499"/>
              <a:ext cx="95250" cy="95250"/>
            </a:xfrm>
            <a:prstGeom prst="rect">
              <a:avLst/>
            </a:prstGeom>
          </p:spPr>
        </p:pic>
      </p:grpSp>
      <p:sp>
        <p:nvSpPr>
          <p:cNvPr id="53" name="object 53"/>
          <p:cNvSpPr txBox="1"/>
          <p:nvPr/>
        </p:nvSpPr>
        <p:spPr>
          <a:xfrm>
            <a:off x="6559565" y="4382412"/>
            <a:ext cx="1896745" cy="758825"/>
          </a:xfrm>
          <a:prstGeom prst="rect">
            <a:avLst/>
          </a:prstGeom>
        </p:spPr>
        <p:txBody>
          <a:bodyPr vert="horz" wrap="square" lIns="0" tIns="78105" rIns="0" bIns="0" rtlCol="0">
            <a:spAutoFit/>
          </a:bodyPr>
          <a:lstStyle/>
          <a:p>
            <a:pPr marL="12700">
              <a:lnSpc>
                <a:spcPct val="100000"/>
              </a:lnSpc>
              <a:spcBef>
                <a:spcPts val="615"/>
              </a:spcBef>
            </a:pPr>
            <a:r>
              <a:rPr sz="1400" spc="-175" dirty="0">
                <a:solidFill>
                  <a:srgbClr val="FFFFFF"/>
                </a:solidFill>
                <a:latin typeface="Trebuchet MS"/>
                <a:cs typeface="Trebuchet MS"/>
              </a:rPr>
              <a:t>Qtd.</a:t>
            </a:r>
            <a:r>
              <a:rPr sz="1400" spc="-85" dirty="0">
                <a:solidFill>
                  <a:srgbClr val="FFFFFF"/>
                </a:solidFill>
                <a:latin typeface="Trebuchet MS"/>
                <a:cs typeface="Trebuchet MS"/>
              </a:rPr>
              <a:t> </a:t>
            </a:r>
            <a:r>
              <a:rPr sz="1400" spc="-95" dirty="0">
                <a:solidFill>
                  <a:srgbClr val="FFFFFF"/>
                </a:solidFill>
                <a:latin typeface="Trebuchet MS"/>
                <a:cs typeface="Trebuchet MS"/>
              </a:rPr>
              <a:t>de</a:t>
            </a:r>
            <a:r>
              <a:rPr sz="1400" spc="-80" dirty="0">
                <a:solidFill>
                  <a:srgbClr val="FFFFFF"/>
                </a:solidFill>
                <a:latin typeface="Trebuchet MS"/>
                <a:cs typeface="Trebuchet MS"/>
              </a:rPr>
              <a:t> </a:t>
            </a:r>
            <a:r>
              <a:rPr sz="1400" spc="-20" dirty="0">
                <a:solidFill>
                  <a:srgbClr val="FFFFFF"/>
                </a:solidFill>
                <a:latin typeface="Trebuchet MS"/>
                <a:cs typeface="Trebuchet MS"/>
              </a:rPr>
              <a:t>Casas</a:t>
            </a:r>
            <a:r>
              <a:rPr sz="1400" spc="-80" dirty="0">
                <a:solidFill>
                  <a:srgbClr val="FFFFFF"/>
                </a:solidFill>
                <a:latin typeface="Trebuchet MS"/>
                <a:cs typeface="Trebuchet MS"/>
              </a:rPr>
              <a:t> </a:t>
            </a:r>
            <a:r>
              <a:rPr sz="1400" spc="-75" dirty="0">
                <a:solidFill>
                  <a:srgbClr val="FFFFFF"/>
                </a:solidFill>
                <a:latin typeface="Trebuchet MS"/>
                <a:cs typeface="Trebuchet MS"/>
              </a:rPr>
              <a:t>por</a:t>
            </a:r>
            <a:r>
              <a:rPr sz="1400" spc="-80" dirty="0">
                <a:solidFill>
                  <a:srgbClr val="FFFFFF"/>
                </a:solidFill>
                <a:latin typeface="Trebuchet MS"/>
                <a:cs typeface="Trebuchet MS"/>
              </a:rPr>
              <a:t> </a:t>
            </a:r>
            <a:r>
              <a:rPr sz="1400" spc="-10" dirty="0">
                <a:solidFill>
                  <a:srgbClr val="FFFFFF"/>
                </a:solidFill>
                <a:latin typeface="Trebuchet MS"/>
                <a:cs typeface="Trebuchet MS"/>
              </a:rPr>
              <a:t>Região</a:t>
            </a:r>
            <a:endParaRPr sz="1400">
              <a:latin typeface="Trebuchet MS"/>
              <a:cs typeface="Trebuchet MS"/>
            </a:endParaRPr>
          </a:p>
          <a:p>
            <a:pPr marL="12700">
              <a:lnSpc>
                <a:spcPct val="100000"/>
              </a:lnSpc>
              <a:spcBef>
                <a:spcPts val="370"/>
              </a:spcBef>
            </a:pPr>
            <a:r>
              <a:rPr sz="1000" dirty="0">
                <a:solidFill>
                  <a:srgbClr val="FFFFFF"/>
                </a:solidFill>
                <a:latin typeface="Segoe UI"/>
                <a:cs typeface="Segoe UI"/>
              </a:rPr>
              <a:t>(Soma</a:t>
            </a:r>
            <a:r>
              <a:rPr sz="1000" spc="-20" dirty="0">
                <a:solidFill>
                  <a:srgbClr val="FFFFFF"/>
                </a:solidFill>
                <a:latin typeface="Segoe UI"/>
                <a:cs typeface="Segoe UI"/>
              </a:rPr>
              <a:t> </a:t>
            </a:r>
            <a:r>
              <a:rPr sz="1000" dirty="0">
                <a:solidFill>
                  <a:srgbClr val="FFFFFF"/>
                </a:solidFill>
                <a:latin typeface="Segoe UI"/>
                <a:cs typeface="Segoe UI"/>
              </a:rPr>
              <a:t>da</a:t>
            </a:r>
            <a:r>
              <a:rPr sz="1000" spc="-20" dirty="0">
                <a:solidFill>
                  <a:srgbClr val="FFFFFF"/>
                </a:solidFill>
                <a:latin typeface="Segoe UI"/>
                <a:cs typeface="Segoe UI"/>
              </a:rPr>
              <a:t> </a:t>
            </a:r>
            <a:r>
              <a:rPr sz="1000" dirty="0">
                <a:solidFill>
                  <a:srgbClr val="FFFFFF"/>
                </a:solidFill>
                <a:latin typeface="Segoe UI"/>
                <a:cs typeface="Segoe UI"/>
              </a:rPr>
              <a:t>região</a:t>
            </a:r>
            <a:r>
              <a:rPr sz="1000" spc="-20" dirty="0">
                <a:solidFill>
                  <a:srgbClr val="FFFFFF"/>
                </a:solidFill>
                <a:latin typeface="Segoe UI"/>
                <a:cs typeface="Segoe UI"/>
              </a:rPr>
              <a:t> </a:t>
            </a:r>
            <a:r>
              <a:rPr sz="1000" dirty="0">
                <a:solidFill>
                  <a:srgbClr val="FFFFFF"/>
                </a:solidFill>
                <a:latin typeface="Segoe UI"/>
                <a:cs typeface="Segoe UI"/>
              </a:rPr>
              <a:t>do</a:t>
            </a:r>
            <a:r>
              <a:rPr sz="1000" spc="-20" dirty="0">
                <a:solidFill>
                  <a:srgbClr val="FFFFFF"/>
                </a:solidFill>
                <a:latin typeface="Segoe UI"/>
                <a:cs typeface="Segoe UI"/>
              </a:rPr>
              <a:t> </a:t>
            </a:r>
            <a:r>
              <a:rPr sz="1000" dirty="0">
                <a:solidFill>
                  <a:srgbClr val="FFFFFF"/>
                </a:solidFill>
                <a:latin typeface="Segoe UI"/>
                <a:cs typeface="Segoe UI"/>
              </a:rPr>
              <a:t>Brasil</a:t>
            </a:r>
            <a:r>
              <a:rPr sz="1000" spc="-20" dirty="0">
                <a:solidFill>
                  <a:srgbClr val="FFFFFF"/>
                </a:solidFill>
                <a:latin typeface="Segoe UI"/>
                <a:cs typeface="Segoe UI"/>
              </a:rPr>
              <a:t> </a:t>
            </a:r>
            <a:r>
              <a:rPr sz="1000" spc="-10" dirty="0">
                <a:solidFill>
                  <a:srgbClr val="FFFFFF"/>
                </a:solidFill>
                <a:latin typeface="Segoe UI"/>
                <a:cs typeface="Segoe UI"/>
              </a:rPr>
              <a:t>Inteiro)</a:t>
            </a:r>
            <a:endParaRPr sz="1000">
              <a:latin typeface="Segoe UI"/>
              <a:cs typeface="Segoe UI"/>
            </a:endParaRPr>
          </a:p>
          <a:p>
            <a:pPr marL="132080">
              <a:lnSpc>
                <a:spcPct val="100000"/>
              </a:lnSpc>
              <a:spcBef>
                <a:spcPts val="925"/>
              </a:spcBef>
            </a:pPr>
            <a:r>
              <a:rPr sz="900" spc="-20" dirty="0">
                <a:solidFill>
                  <a:srgbClr val="FFFFFF"/>
                </a:solidFill>
                <a:latin typeface="Segoe UI"/>
                <a:cs typeface="Segoe UI"/>
              </a:rPr>
              <a:t>Casa</a:t>
            </a:r>
            <a:endParaRPr sz="900">
              <a:latin typeface="Segoe UI"/>
              <a:cs typeface="Segoe UI"/>
            </a:endParaRPr>
          </a:p>
        </p:txBody>
      </p:sp>
      <p:grpSp>
        <p:nvGrpSpPr>
          <p:cNvPr id="54" name="object 54"/>
          <p:cNvGrpSpPr/>
          <p:nvPr/>
        </p:nvGrpSpPr>
        <p:grpSpPr>
          <a:xfrm>
            <a:off x="6364223" y="2821939"/>
            <a:ext cx="2139950" cy="1691639"/>
            <a:chOff x="6364223" y="2821939"/>
            <a:chExt cx="2139950" cy="1691639"/>
          </a:xfrm>
        </p:grpSpPr>
        <p:sp>
          <p:nvSpPr>
            <p:cNvPr id="55" name="object 55"/>
            <p:cNvSpPr/>
            <p:nvPr/>
          </p:nvSpPr>
          <p:spPr>
            <a:xfrm>
              <a:off x="6364211" y="2821952"/>
              <a:ext cx="2139950" cy="1691639"/>
            </a:xfrm>
            <a:custGeom>
              <a:avLst/>
              <a:gdLst/>
              <a:ahLst/>
              <a:cxnLst/>
              <a:rect l="l" t="t" r="r" b="b"/>
              <a:pathLst>
                <a:path w="2139950" h="1691639">
                  <a:moveTo>
                    <a:pt x="2139696" y="0"/>
                  </a:moveTo>
                  <a:lnTo>
                    <a:pt x="0" y="0"/>
                  </a:lnTo>
                  <a:lnTo>
                    <a:pt x="0" y="73647"/>
                  </a:lnTo>
                  <a:lnTo>
                    <a:pt x="0" y="1426210"/>
                  </a:lnTo>
                  <a:lnTo>
                    <a:pt x="0" y="1691640"/>
                  </a:lnTo>
                  <a:lnTo>
                    <a:pt x="2139696" y="1691640"/>
                  </a:lnTo>
                  <a:lnTo>
                    <a:pt x="2139696" y="1426210"/>
                  </a:lnTo>
                  <a:lnTo>
                    <a:pt x="160426" y="1426210"/>
                  </a:lnTo>
                  <a:lnTo>
                    <a:pt x="160426" y="73660"/>
                  </a:lnTo>
                  <a:lnTo>
                    <a:pt x="1979701" y="73660"/>
                  </a:lnTo>
                  <a:lnTo>
                    <a:pt x="1979701" y="1426197"/>
                  </a:lnTo>
                  <a:lnTo>
                    <a:pt x="2139696" y="1426197"/>
                  </a:lnTo>
                  <a:lnTo>
                    <a:pt x="2139696" y="73660"/>
                  </a:lnTo>
                  <a:lnTo>
                    <a:pt x="2139696" y="0"/>
                  </a:lnTo>
                  <a:close/>
                </a:path>
              </a:pathLst>
            </a:custGeom>
            <a:solidFill>
              <a:srgbClr val="121217">
                <a:alpha val="30198"/>
              </a:srgbClr>
            </a:solidFill>
          </p:spPr>
          <p:txBody>
            <a:bodyPr wrap="square" lIns="0" tIns="0" rIns="0" bIns="0" rtlCol="0"/>
            <a:lstStyle/>
            <a:p>
              <a:endParaRPr/>
            </a:p>
          </p:txBody>
        </p:sp>
        <p:sp>
          <p:nvSpPr>
            <p:cNvPr id="56" name="object 56"/>
            <p:cNvSpPr/>
            <p:nvPr/>
          </p:nvSpPr>
          <p:spPr>
            <a:xfrm>
              <a:off x="6524640" y="2886074"/>
              <a:ext cx="1819275" cy="1371600"/>
            </a:xfrm>
            <a:custGeom>
              <a:avLst/>
              <a:gdLst/>
              <a:ahLst/>
              <a:cxnLst/>
              <a:rect l="l" t="t" r="r" b="b"/>
              <a:pathLst>
                <a:path w="1819275" h="1371600">
                  <a:moveTo>
                    <a:pt x="1819275" y="1371600"/>
                  </a:moveTo>
                  <a:lnTo>
                    <a:pt x="0" y="1371600"/>
                  </a:lnTo>
                  <a:lnTo>
                    <a:pt x="0" y="0"/>
                  </a:lnTo>
                  <a:lnTo>
                    <a:pt x="1819275" y="0"/>
                  </a:lnTo>
                  <a:lnTo>
                    <a:pt x="1819275" y="1371600"/>
                  </a:lnTo>
                  <a:close/>
                </a:path>
              </a:pathLst>
            </a:custGeom>
            <a:solidFill>
              <a:srgbClr val="323346"/>
            </a:solidFill>
          </p:spPr>
          <p:txBody>
            <a:bodyPr wrap="square" lIns="0" tIns="0" rIns="0" bIns="0" rtlCol="0"/>
            <a:lstStyle/>
            <a:p>
              <a:endParaRPr/>
            </a:p>
          </p:txBody>
        </p:sp>
      </p:grpSp>
      <p:sp>
        <p:nvSpPr>
          <p:cNvPr id="57" name="object 57"/>
          <p:cNvSpPr txBox="1"/>
          <p:nvPr/>
        </p:nvSpPr>
        <p:spPr>
          <a:xfrm>
            <a:off x="6944137" y="2848038"/>
            <a:ext cx="980440" cy="238760"/>
          </a:xfrm>
          <a:prstGeom prst="rect">
            <a:avLst/>
          </a:prstGeom>
        </p:spPr>
        <p:txBody>
          <a:bodyPr vert="horz" wrap="square" lIns="0" tIns="12700" rIns="0" bIns="0" rtlCol="0">
            <a:spAutoFit/>
          </a:bodyPr>
          <a:lstStyle/>
          <a:p>
            <a:pPr marL="12700">
              <a:lnSpc>
                <a:spcPct val="100000"/>
              </a:lnSpc>
              <a:spcBef>
                <a:spcPts val="100"/>
              </a:spcBef>
            </a:pPr>
            <a:r>
              <a:rPr sz="1400" spc="-175" dirty="0">
                <a:solidFill>
                  <a:srgbClr val="FFFFFF"/>
                </a:solidFill>
                <a:latin typeface="Trebuchet MS"/>
                <a:cs typeface="Trebuchet MS"/>
              </a:rPr>
              <a:t>Qtd.</a:t>
            </a:r>
            <a:r>
              <a:rPr sz="1400" spc="-85" dirty="0">
                <a:solidFill>
                  <a:srgbClr val="FFFFFF"/>
                </a:solidFill>
                <a:latin typeface="Trebuchet MS"/>
                <a:cs typeface="Trebuchet MS"/>
              </a:rPr>
              <a:t> </a:t>
            </a:r>
            <a:r>
              <a:rPr sz="1400" spc="-95" dirty="0">
                <a:solidFill>
                  <a:srgbClr val="FFFFFF"/>
                </a:solidFill>
                <a:latin typeface="Trebuchet MS"/>
                <a:cs typeface="Trebuchet MS"/>
              </a:rPr>
              <a:t>de</a:t>
            </a:r>
            <a:r>
              <a:rPr sz="1400" spc="-85" dirty="0">
                <a:solidFill>
                  <a:srgbClr val="FFFFFF"/>
                </a:solidFill>
                <a:latin typeface="Trebuchet MS"/>
                <a:cs typeface="Trebuchet MS"/>
              </a:rPr>
              <a:t> </a:t>
            </a:r>
            <a:r>
              <a:rPr sz="1400" spc="-10" dirty="0">
                <a:solidFill>
                  <a:srgbClr val="FFFFFF"/>
                </a:solidFill>
                <a:latin typeface="Trebuchet MS"/>
                <a:cs typeface="Trebuchet MS"/>
              </a:rPr>
              <a:t>Casas</a:t>
            </a:r>
            <a:endParaRPr sz="1400">
              <a:latin typeface="Trebuchet MS"/>
              <a:cs typeface="Trebuchet MS"/>
            </a:endParaRPr>
          </a:p>
        </p:txBody>
      </p:sp>
      <p:sp>
        <p:nvSpPr>
          <p:cNvPr id="58" name="object 58"/>
          <p:cNvSpPr txBox="1"/>
          <p:nvPr/>
        </p:nvSpPr>
        <p:spPr>
          <a:xfrm>
            <a:off x="7288079" y="3108356"/>
            <a:ext cx="292735"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FFFFFF"/>
                </a:solidFill>
                <a:latin typeface="Segoe UI"/>
                <a:cs typeface="Segoe UI"/>
              </a:rPr>
              <a:t>Total</a:t>
            </a:r>
            <a:endParaRPr sz="1000">
              <a:latin typeface="Segoe UI"/>
              <a:cs typeface="Segoe UI"/>
            </a:endParaRPr>
          </a:p>
        </p:txBody>
      </p:sp>
      <p:sp>
        <p:nvSpPr>
          <p:cNvPr id="59" name="object 59"/>
          <p:cNvSpPr txBox="1"/>
          <p:nvPr/>
        </p:nvSpPr>
        <p:spPr>
          <a:xfrm>
            <a:off x="6910032" y="3367116"/>
            <a:ext cx="1049020" cy="863600"/>
          </a:xfrm>
          <a:prstGeom prst="rect">
            <a:avLst/>
          </a:prstGeom>
        </p:spPr>
        <p:txBody>
          <a:bodyPr vert="horz" wrap="square" lIns="0" tIns="12700" rIns="0" bIns="0" rtlCol="0">
            <a:spAutoFit/>
          </a:bodyPr>
          <a:lstStyle/>
          <a:p>
            <a:pPr marL="12700">
              <a:lnSpc>
                <a:spcPct val="100000"/>
              </a:lnSpc>
              <a:spcBef>
                <a:spcPts val="100"/>
              </a:spcBef>
            </a:pPr>
            <a:r>
              <a:rPr sz="5500" spc="-190" dirty="0">
                <a:solidFill>
                  <a:srgbClr val="FFFFFF"/>
                </a:solidFill>
                <a:latin typeface="Trebuchet MS"/>
                <a:cs typeface="Trebuchet MS"/>
              </a:rPr>
              <a:t>240</a:t>
            </a:r>
            <a:endParaRPr sz="5500">
              <a:latin typeface="Trebuchet MS"/>
              <a:cs typeface="Trebuchet MS"/>
            </a:endParaRPr>
          </a:p>
        </p:txBody>
      </p:sp>
      <p:grpSp>
        <p:nvGrpSpPr>
          <p:cNvPr id="60" name="object 60"/>
          <p:cNvGrpSpPr/>
          <p:nvPr/>
        </p:nvGrpSpPr>
        <p:grpSpPr>
          <a:xfrm>
            <a:off x="276225" y="276225"/>
            <a:ext cx="11971020" cy="3435985"/>
            <a:chOff x="276225" y="276225"/>
            <a:chExt cx="11971020" cy="3435985"/>
          </a:xfrm>
        </p:grpSpPr>
        <p:sp>
          <p:nvSpPr>
            <p:cNvPr id="61" name="object 61"/>
            <p:cNvSpPr/>
            <p:nvPr/>
          </p:nvSpPr>
          <p:spPr>
            <a:xfrm>
              <a:off x="290512" y="290512"/>
              <a:ext cx="257175" cy="257175"/>
            </a:xfrm>
            <a:custGeom>
              <a:avLst/>
              <a:gdLst/>
              <a:ahLst/>
              <a:cxnLst/>
              <a:rect l="l" t="t" r="r" b="b"/>
              <a:pathLst>
                <a:path w="257175" h="257175">
                  <a:moveTo>
                    <a:pt x="257175" y="128587"/>
                  </a:moveTo>
                  <a:lnTo>
                    <a:pt x="257175" y="137030"/>
                  </a:lnTo>
                  <a:lnTo>
                    <a:pt x="256351" y="145392"/>
                  </a:lnTo>
                  <a:lnTo>
                    <a:pt x="254704" y="153673"/>
                  </a:lnTo>
                  <a:lnTo>
                    <a:pt x="253057" y="161954"/>
                  </a:lnTo>
                  <a:lnTo>
                    <a:pt x="250617" y="169995"/>
                  </a:lnTo>
                  <a:lnTo>
                    <a:pt x="247387" y="177795"/>
                  </a:lnTo>
                  <a:lnTo>
                    <a:pt x="244156" y="185596"/>
                  </a:lnTo>
                  <a:lnTo>
                    <a:pt x="240194" y="193006"/>
                  </a:lnTo>
                  <a:lnTo>
                    <a:pt x="235503" y="200026"/>
                  </a:lnTo>
                  <a:lnTo>
                    <a:pt x="230813" y="207046"/>
                  </a:lnTo>
                  <a:lnTo>
                    <a:pt x="225482" y="213541"/>
                  </a:lnTo>
                  <a:lnTo>
                    <a:pt x="219512" y="219512"/>
                  </a:lnTo>
                  <a:lnTo>
                    <a:pt x="213541" y="225482"/>
                  </a:lnTo>
                  <a:lnTo>
                    <a:pt x="207046" y="230813"/>
                  </a:lnTo>
                  <a:lnTo>
                    <a:pt x="200026" y="235503"/>
                  </a:lnTo>
                  <a:lnTo>
                    <a:pt x="193006" y="240194"/>
                  </a:lnTo>
                  <a:lnTo>
                    <a:pt x="185596" y="244156"/>
                  </a:lnTo>
                  <a:lnTo>
                    <a:pt x="177795" y="247387"/>
                  </a:lnTo>
                  <a:lnTo>
                    <a:pt x="169995" y="250617"/>
                  </a:lnTo>
                  <a:lnTo>
                    <a:pt x="161954" y="253057"/>
                  </a:lnTo>
                  <a:lnTo>
                    <a:pt x="153673" y="254704"/>
                  </a:lnTo>
                  <a:lnTo>
                    <a:pt x="145392" y="256351"/>
                  </a:lnTo>
                  <a:lnTo>
                    <a:pt x="137030" y="257175"/>
                  </a:lnTo>
                  <a:lnTo>
                    <a:pt x="128587" y="257175"/>
                  </a:lnTo>
                  <a:lnTo>
                    <a:pt x="120144" y="257175"/>
                  </a:lnTo>
                  <a:lnTo>
                    <a:pt x="79379" y="247387"/>
                  </a:lnTo>
                  <a:lnTo>
                    <a:pt x="71578" y="244156"/>
                  </a:lnTo>
                  <a:lnTo>
                    <a:pt x="64168" y="240194"/>
                  </a:lnTo>
                  <a:lnTo>
                    <a:pt x="57148" y="235503"/>
                  </a:lnTo>
                  <a:lnTo>
                    <a:pt x="50127" y="230813"/>
                  </a:lnTo>
                  <a:lnTo>
                    <a:pt x="43632" y="225482"/>
                  </a:lnTo>
                  <a:lnTo>
                    <a:pt x="37662" y="219512"/>
                  </a:lnTo>
                  <a:lnTo>
                    <a:pt x="31692" y="213541"/>
                  </a:lnTo>
                  <a:lnTo>
                    <a:pt x="26361" y="207046"/>
                  </a:lnTo>
                  <a:lnTo>
                    <a:pt x="21670" y="200026"/>
                  </a:lnTo>
                  <a:lnTo>
                    <a:pt x="16980" y="193006"/>
                  </a:lnTo>
                  <a:lnTo>
                    <a:pt x="13019" y="185596"/>
                  </a:lnTo>
                  <a:lnTo>
                    <a:pt x="9788" y="177795"/>
                  </a:lnTo>
                  <a:lnTo>
                    <a:pt x="6557" y="169995"/>
                  </a:lnTo>
                  <a:lnTo>
                    <a:pt x="4117" y="161954"/>
                  </a:lnTo>
                  <a:lnTo>
                    <a:pt x="2470" y="153673"/>
                  </a:lnTo>
                  <a:lnTo>
                    <a:pt x="823" y="145392"/>
                  </a:lnTo>
                  <a:lnTo>
                    <a:pt x="0" y="137030"/>
                  </a:lnTo>
                  <a:lnTo>
                    <a:pt x="0" y="128587"/>
                  </a:lnTo>
                  <a:lnTo>
                    <a:pt x="0" y="120144"/>
                  </a:lnTo>
                  <a:lnTo>
                    <a:pt x="823" y="111782"/>
                  </a:lnTo>
                  <a:lnTo>
                    <a:pt x="2470" y="103501"/>
                  </a:lnTo>
                  <a:lnTo>
                    <a:pt x="4117" y="95220"/>
                  </a:lnTo>
                  <a:lnTo>
                    <a:pt x="6557" y="87179"/>
                  </a:lnTo>
                  <a:lnTo>
                    <a:pt x="9788" y="79379"/>
                  </a:lnTo>
                  <a:lnTo>
                    <a:pt x="13019" y="71578"/>
                  </a:lnTo>
                  <a:lnTo>
                    <a:pt x="16980" y="64168"/>
                  </a:lnTo>
                  <a:lnTo>
                    <a:pt x="21670" y="57148"/>
                  </a:lnTo>
                  <a:lnTo>
                    <a:pt x="26361" y="50127"/>
                  </a:lnTo>
                  <a:lnTo>
                    <a:pt x="31692" y="43632"/>
                  </a:lnTo>
                  <a:lnTo>
                    <a:pt x="37662" y="37662"/>
                  </a:lnTo>
                  <a:lnTo>
                    <a:pt x="43632" y="31692"/>
                  </a:lnTo>
                  <a:lnTo>
                    <a:pt x="50127" y="26361"/>
                  </a:lnTo>
                  <a:lnTo>
                    <a:pt x="57148" y="21670"/>
                  </a:lnTo>
                  <a:lnTo>
                    <a:pt x="64168" y="16980"/>
                  </a:lnTo>
                  <a:lnTo>
                    <a:pt x="71578" y="13019"/>
                  </a:lnTo>
                  <a:lnTo>
                    <a:pt x="79379" y="9788"/>
                  </a:lnTo>
                  <a:lnTo>
                    <a:pt x="87179" y="6557"/>
                  </a:lnTo>
                  <a:lnTo>
                    <a:pt x="95220" y="4117"/>
                  </a:lnTo>
                  <a:lnTo>
                    <a:pt x="103501" y="2470"/>
                  </a:lnTo>
                  <a:lnTo>
                    <a:pt x="111782" y="823"/>
                  </a:lnTo>
                  <a:lnTo>
                    <a:pt x="120144" y="0"/>
                  </a:lnTo>
                  <a:lnTo>
                    <a:pt x="128587" y="0"/>
                  </a:lnTo>
                  <a:lnTo>
                    <a:pt x="137030" y="0"/>
                  </a:lnTo>
                  <a:lnTo>
                    <a:pt x="177795" y="9788"/>
                  </a:lnTo>
                  <a:lnTo>
                    <a:pt x="185596" y="13019"/>
                  </a:lnTo>
                  <a:lnTo>
                    <a:pt x="193006" y="16980"/>
                  </a:lnTo>
                  <a:lnTo>
                    <a:pt x="200026" y="21670"/>
                  </a:lnTo>
                  <a:lnTo>
                    <a:pt x="207046" y="26361"/>
                  </a:lnTo>
                  <a:lnTo>
                    <a:pt x="213541" y="31692"/>
                  </a:lnTo>
                  <a:lnTo>
                    <a:pt x="219512" y="37662"/>
                  </a:lnTo>
                  <a:lnTo>
                    <a:pt x="225482" y="43632"/>
                  </a:lnTo>
                  <a:lnTo>
                    <a:pt x="230813" y="50127"/>
                  </a:lnTo>
                  <a:lnTo>
                    <a:pt x="235503" y="57148"/>
                  </a:lnTo>
                  <a:lnTo>
                    <a:pt x="240194" y="64168"/>
                  </a:lnTo>
                  <a:lnTo>
                    <a:pt x="244156" y="71578"/>
                  </a:lnTo>
                  <a:lnTo>
                    <a:pt x="247387" y="79379"/>
                  </a:lnTo>
                  <a:lnTo>
                    <a:pt x="250617" y="87179"/>
                  </a:lnTo>
                  <a:lnTo>
                    <a:pt x="253057" y="95220"/>
                  </a:lnTo>
                  <a:lnTo>
                    <a:pt x="254704" y="103501"/>
                  </a:lnTo>
                  <a:lnTo>
                    <a:pt x="256351" y="111782"/>
                  </a:lnTo>
                  <a:lnTo>
                    <a:pt x="257175" y="120144"/>
                  </a:lnTo>
                  <a:lnTo>
                    <a:pt x="257175" y="128587"/>
                  </a:lnTo>
                  <a:close/>
                </a:path>
                <a:path w="257175" h="257175">
                  <a:moveTo>
                    <a:pt x="214312" y="128587"/>
                  </a:moveTo>
                  <a:lnTo>
                    <a:pt x="52387" y="128587"/>
                  </a:lnTo>
                </a:path>
                <a:path w="257175" h="257175">
                  <a:moveTo>
                    <a:pt x="128587" y="52387"/>
                  </a:moveTo>
                  <a:lnTo>
                    <a:pt x="52387" y="128587"/>
                  </a:lnTo>
                  <a:lnTo>
                    <a:pt x="128587" y="204787"/>
                  </a:lnTo>
                </a:path>
              </a:pathLst>
            </a:custGeom>
            <a:ln w="28575">
              <a:solidFill>
                <a:srgbClr val="605D5C"/>
              </a:solidFill>
            </a:ln>
          </p:spPr>
          <p:txBody>
            <a:bodyPr wrap="square" lIns="0" tIns="0" rIns="0" bIns="0" rtlCol="0"/>
            <a:lstStyle/>
            <a:p>
              <a:endParaRPr/>
            </a:p>
          </p:txBody>
        </p:sp>
        <p:sp>
          <p:nvSpPr>
            <p:cNvPr id="62" name="object 62"/>
            <p:cNvSpPr/>
            <p:nvPr/>
          </p:nvSpPr>
          <p:spPr>
            <a:xfrm>
              <a:off x="10326611" y="2795282"/>
              <a:ext cx="1920239" cy="916940"/>
            </a:xfrm>
            <a:custGeom>
              <a:avLst/>
              <a:gdLst/>
              <a:ahLst/>
              <a:cxnLst/>
              <a:rect l="l" t="t" r="r" b="b"/>
              <a:pathLst>
                <a:path w="1920240" h="916939">
                  <a:moveTo>
                    <a:pt x="1920240" y="681990"/>
                  </a:moveTo>
                  <a:lnTo>
                    <a:pt x="0" y="681990"/>
                  </a:lnTo>
                  <a:lnTo>
                    <a:pt x="0" y="916940"/>
                  </a:lnTo>
                  <a:lnTo>
                    <a:pt x="1920240" y="916940"/>
                  </a:lnTo>
                  <a:lnTo>
                    <a:pt x="1920240" y="681990"/>
                  </a:lnTo>
                  <a:close/>
                </a:path>
                <a:path w="1920240" h="916939">
                  <a:moveTo>
                    <a:pt x="1920240" y="0"/>
                  </a:moveTo>
                  <a:lnTo>
                    <a:pt x="0" y="0"/>
                  </a:lnTo>
                  <a:lnTo>
                    <a:pt x="0" y="100317"/>
                  </a:lnTo>
                  <a:lnTo>
                    <a:pt x="0" y="681977"/>
                  </a:lnTo>
                  <a:lnTo>
                    <a:pt x="93738" y="681977"/>
                  </a:lnTo>
                  <a:lnTo>
                    <a:pt x="93738" y="100330"/>
                  </a:lnTo>
                  <a:lnTo>
                    <a:pt x="1693938" y="100330"/>
                  </a:lnTo>
                  <a:lnTo>
                    <a:pt x="1693938" y="681367"/>
                  </a:lnTo>
                  <a:lnTo>
                    <a:pt x="1920240" y="681367"/>
                  </a:lnTo>
                  <a:lnTo>
                    <a:pt x="1920240" y="100330"/>
                  </a:lnTo>
                  <a:lnTo>
                    <a:pt x="1920240" y="0"/>
                  </a:lnTo>
                  <a:close/>
                </a:path>
              </a:pathLst>
            </a:custGeom>
            <a:solidFill>
              <a:srgbClr val="121217">
                <a:alpha val="30198"/>
              </a:srgbClr>
            </a:solidFill>
          </p:spPr>
          <p:txBody>
            <a:bodyPr wrap="square" lIns="0" tIns="0" rIns="0" bIns="0" rtlCol="0"/>
            <a:lstStyle/>
            <a:p>
              <a:endParaRPr/>
            </a:p>
          </p:txBody>
        </p:sp>
        <p:sp>
          <p:nvSpPr>
            <p:cNvPr id="63" name="object 63"/>
            <p:cNvSpPr/>
            <p:nvPr/>
          </p:nvSpPr>
          <p:spPr>
            <a:xfrm>
              <a:off x="10420350" y="2886075"/>
              <a:ext cx="1600200" cy="600075"/>
            </a:xfrm>
            <a:custGeom>
              <a:avLst/>
              <a:gdLst/>
              <a:ahLst/>
              <a:cxnLst/>
              <a:rect l="l" t="t" r="r" b="b"/>
              <a:pathLst>
                <a:path w="1600200" h="600075">
                  <a:moveTo>
                    <a:pt x="1600200" y="600075"/>
                  </a:moveTo>
                  <a:lnTo>
                    <a:pt x="0" y="600075"/>
                  </a:lnTo>
                  <a:lnTo>
                    <a:pt x="0" y="0"/>
                  </a:lnTo>
                  <a:lnTo>
                    <a:pt x="1600200" y="0"/>
                  </a:lnTo>
                  <a:lnTo>
                    <a:pt x="1600200" y="600075"/>
                  </a:lnTo>
                  <a:close/>
                </a:path>
              </a:pathLst>
            </a:custGeom>
            <a:solidFill>
              <a:srgbClr val="323346"/>
            </a:solidFill>
          </p:spPr>
          <p:txBody>
            <a:bodyPr wrap="square" lIns="0" tIns="0" rIns="0" bIns="0" rtlCol="0"/>
            <a:lstStyle/>
            <a:p>
              <a:endParaRPr/>
            </a:p>
          </p:txBody>
        </p:sp>
      </p:grpSp>
      <p:sp>
        <p:nvSpPr>
          <p:cNvPr id="64" name="object 64"/>
          <p:cNvSpPr txBox="1"/>
          <p:nvPr/>
        </p:nvSpPr>
        <p:spPr>
          <a:xfrm>
            <a:off x="10807848" y="2848038"/>
            <a:ext cx="825500" cy="625475"/>
          </a:xfrm>
          <a:prstGeom prst="rect">
            <a:avLst/>
          </a:prstGeom>
        </p:spPr>
        <p:txBody>
          <a:bodyPr vert="horz" wrap="square" lIns="0" tIns="12700" rIns="0" bIns="0" rtlCol="0">
            <a:spAutoFit/>
          </a:bodyPr>
          <a:lstStyle/>
          <a:p>
            <a:pPr algn="ctr">
              <a:lnSpc>
                <a:spcPct val="100000"/>
              </a:lnSpc>
              <a:spcBef>
                <a:spcPts val="100"/>
              </a:spcBef>
            </a:pPr>
            <a:r>
              <a:rPr sz="1400" spc="-80" dirty="0">
                <a:solidFill>
                  <a:srgbClr val="FFFFFF"/>
                </a:solidFill>
                <a:latin typeface="Trebuchet MS"/>
                <a:cs typeface="Trebuchet MS"/>
              </a:rPr>
              <a:t>Zona</a:t>
            </a:r>
            <a:r>
              <a:rPr sz="1400" spc="-75" dirty="0">
                <a:solidFill>
                  <a:srgbClr val="FFFFFF"/>
                </a:solidFill>
                <a:latin typeface="Trebuchet MS"/>
                <a:cs typeface="Trebuchet MS"/>
              </a:rPr>
              <a:t> </a:t>
            </a:r>
            <a:r>
              <a:rPr sz="1400" spc="-45" dirty="0">
                <a:solidFill>
                  <a:srgbClr val="FFFFFF"/>
                </a:solidFill>
                <a:latin typeface="Trebuchet MS"/>
                <a:cs typeface="Trebuchet MS"/>
              </a:rPr>
              <a:t>Oeste</a:t>
            </a:r>
            <a:endParaRPr sz="1400">
              <a:latin typeface="Trebuchet MS"/>
              <a:cs typeface="Trebuchet MS"/>
            </a:endParaRPr>
          </a:p>
          <a:p>
            <a:pPr algn="ctr">
              <a:lnSpc>
                <a:spcPct val="100000"/>
              </a:lnSpc>
              <a:spcBef>
                <a:spcPts val="45"/>
              </a:spcBef>
            </a:pPr>
            <a:r>
              <a:rPr sz="2500" spc="-25" dirty="0">
                <a:solidFill>
                  <a:srgbClr val="FFFFFF"/>
                </a:solidFill>
                <a:latin typeface="Trebuchet MS"/>
                <a:cs typeface="Trebuchet MS"/>
              </a:rPr>
              <a:t>72</a:t>
            </a:r>
            <a:endParaRPr sz="2500">
              <a:latin typeface="Trebuchet MS"/>
              <a:cs typeface="Trebuchet MS"/>
            </a:endParaRPr>
          </a:p>
        </p:txBody>
      </p:sp>
      <p:grpSp>
        <p:nvGrpSpPr>
          <p:cNvPr id="65" name="object 65"/>
          <p:cNvGrpSpPr/>
          <p:nvPr/>
        </p:nvGrpSpPr>
        <p:grpSpPr>
          <a:xfrm>
            <a:off x="10326623" y="3557270"/>
            <a:ext cx="1920239" cy="925830"/>
            <a:chOff x="10326623" y="3557270"/>
            <a:chExt cx="1920239" cy="925830"/>
          </a:xfrm>
        </p:grpSpPr>
        <p:sp>
          <p:nvSpPr>
            <p:cNvPr id="66" name="object 66"/>
            <p:cNvSpPr/>
            <p:nvPr/>
          </p:nvSpPr>
          <p:spPr>
            <a:xfrm>
              <a:off x="10326612" y="3557282"/>
              <a:ext cx="1920239" cy="925830"/>
            </a:xfrm>
            <a:custGeom>
              <a:avLst/>
              <a:gdLst/>
              <a:ahLst/>
              <a:cxnLst/>
              <a:rect l="l" t="t" r="r" b="b"/>
              <a:pathLst>
                <a:path w="1920240" h="925829">
                  <a:moveTo>
                    <a:pt x="1920240" y="0"/>
                  </a:moveTo>
                  <a:lnTo>
                    <a:pt x="0" y="0"/>
                  </a:lnTo>
                  <a:lnTo>
                    <a:pt x="0" y="100317"/>
                  </a:lnTo>
                  <a:lnTo>
                    <a:pt x="0" y="690880"/>
                  </a:lnTo>
                  <a:lnTo>
                    <a:pt x="0" y="925830"/>
                  </a:lnTo>
                  <a:lnTo>
                    <a:pt x="1920240" y="925830"/>
                  </a:lnTo>
                  <a:lnTo>
                    <a:pt x="1920240" y="690880"/>
                  </a:lnTo>
                  <a:lnTo>
                    <a:pt x="93738" y="690880"/>
                  </a:lnTo>
                  <a:lnTo>
                    <a:pt x="93738" y="100330"/>
                  </a:lnTo>
                  <a:lnTo>
                    <a:pt x="1693938" y="100330"/>
                  </a:lnTo>
                  <a:lnTo>
                    <a:pt x="1693938" y="690867"/>
                  </a:lnTo>
                  <a:lnTo>
                    <a:pt x="1920240" y="690867"/>
                  </a:lnTo>
                  <a:lnTo>
                    <a:pt x="1920240" y="100330"/>
                  </a:lnTo>
                  <a:lnTo>
                    <a:pt x="1920240" y="0"/>
                  </a:lnTo>
                  <a:close/>
                </a:path>
              </a:pathLst>
            </a:custGeom>
            <a:solidFill>
              <a:srgbClr val="121217">
                <a:alpha val="30198"/>
              </a:srgbClr>
            </a:solidFill>
          </p:spPr>
          <p:txBody>
            <a:bodyPr wrap="square" lIns="0" tIns="0" rIns="0" bIns="0" rtlCol="0"/>
            <a:lstStyle/>
            <a:p>
              <a:endParaRPr/>
            </a:p>
          </p:txBody>
        </p:sp>
        <p:sp>
          <p:nvSpPr>
            <p:cNvPr id="67" name="object 67"/>
            <p:cNvSpPr/>
            <p:nvPr/>
          </p:nvSpPr>
          <p:spPr>
            <a:xfrm>
              <a:off x="10420350" y="3648090"/>
              <a:ext cx="1600200" cy="609600"/>
            </a:xfrm>
            <a:custGeom>
              <a:avLst/>
              <a:gdLst/>
              <a:ahLst/>
              <a:cxnLst/>
              <a:rect l="l" t="t" r="r" b="b"/>
              <a:pathLst>
                <a:path w="1600200" h="609600">
                  <a:moveTo>
                    <a:pt x="1600200" y="609600"/>
                  </a:moveTo>
                  <a:lnTo>
                    <a:pt x="0" y="609600"/>
                  </a:lnTo>
                  <a:lnTo>
                    <a:pt x="0" y="0"/>
                  </a:lnTo>
                  <a:lnTo>
                    <a:pt x="1600200" y="0"/>
                  </a:lnTo>
                  <a:lnTo>
                    <a:pt x="1600200" y="609600"/>
                  </a:lnTo>
                  <a:close/>
                </a:path>
              </a:pathLst>
            </a:custGeom>
            <a:solidFill>
              <a:srgbClr val="323346"/>
            </a:solidFill>
          </p:spPr>
          <p:txBody>
            <a:bodyPr wrap="square" lIns="0" tIns="0" rIns="0" bIns="0" rtlCol="0"/>
            <a:lstStyle/>
            <a:p>
              <a:endParaRPr/>
            </a:p>
          </p:txBody>
        </p:sp>
      </p:grpSp>
      <p:sp>
        <p:nvSpPr>
          <p:cNvPr id="68" name="object 68"/>
          <p:cNvSpPr txBox="1"/>
          <p:nvPr/>
        </p:nvSpPr>
        <p:spPr>
          <a:xfrm>
            <a:off x="10898187" y="3610053"/>
            <a:ext cx="644525" cy="630555"/>
          </a:xfrm>
          <a:prstGeom prst="rect">
            <a:avLst/>
          </a:prstGeom>
        </p:spPr>
        <p:txBody>
          <a:bodyPr vert="horz" wrap="square" lIns="0" tIns="12700" rIns="0" bIns="0" rtlCol="0">
            <a:spAutoFit/>
          </a:bodyPr>
          <a:lstStyle/>
          <a:p>
            <a:pPr algn="ctr">
              <a:lnSpc>
                <a:spcPct val="100000"/>
              </a:lnSpc>
              <a:spcBef>
                <a:spcPts val="100"/>
              </a:spcBef>
            </a:pPr>
            <a:r>
              <a:rPr sz="1400" spc="-80" dirty="0">
                <a:solidFill>
                  <a:srgbClr val="FFFFFF"/>
                </a:solidFill>
                <a:latin typeface="Trebuchet MS"/>
                <a:cs typeface="Trebuchet MS"/>
              </a:rPr>
              <a:t>Zona</a:t>
            </a:r>
            <a:r>
              <a:rPr sz="1400" spc="-75" dirty="0">
                <a:solidFill>
                  <a:srgbClr val="FFFFFF"/>
                </a:solidFill>
                <a:latin typeface="Trebuchet MS"/>
                <a:cs typeface="Trebuchet MS"/>
              </a:rPr>
              <a:t> </a:t>
            </a:r>
            <a:r>
              <a:rPr sz="1400" spc="-25" dirty="0">
                <a:solidFill>
                  <a:srgbClr val="FFFFFF"/>
                </a:solidFill>
                <a:latin typeface="Trebuchet MS"/>
                <a:cs typeface="Trebuchet MS"/>
              </a:rPr>
              <a:t>Sul</a:t>
            </a:r>
            <a:endParaRPr sz="1400">
              <a:latin typeface="Trebuchet MS"/>
              <a:cs typeface="Trebuchet MS"/>
            </a:endParaRPr>
          </a:p>
          <a:p>
            <a:pPr algn="ctr">
              <a:lnSpc>
                <a:spcPct val="100000"/>
              </a:lnSpc>
              <a:spcBef>
                <a:spcPts val="80"/>
              </a:spcBef>
            </a:pPr>
            <a:r>
              <a:rPr sz="2500" spc="-25" dirty="0">
                <a:solidFill>
                  <a:srgbClr val="FFFFFF"/>
                </a:solidFill>
                <a:latin typeface="Trebuchet MS"/>
                <a:cs typeface="Trebuchet MS"/>
              </a:rPr>
              <a:t>49</a:t>
            </a:r>
            <a:endParaRPr sz="2500">
              <a:latin typeface="Trebuchet MS"/>
              <a:cs typeface="Trebuchet MS"/>
            </a:endParaRPr>
          </a:p>
        </p:txBody>
      </p:sp>
      <p:grpSp>
        <p:nvGrpSpPr>
          <p:cNvPr id="69" name="object 69"/>
          <p:cNvGrpSpPr/>
          <p:nvPr/>
        </p:nvGrpSpPr>
        <p:grpSpPr>
          <a:xfrm>
            <a:off x="8479535" y="2795270"/>
            <a:ext cx="1920239" cy="916940"/>
            <a:chOff x="8479535" y="2795270"/>
            <a:chExt cx="1920239" cy="916940"/>
          </a:xfrm>
        </p:grpSpPr>
        <p:sp>
          <p:nvSpPr>
            <p:cNvPr id="70" name="object 70"/>
            <p:cNvSpPr/>
            <p:nvPr/>
          </p:nvSpPr>
          <p:spPr>
            <a:xfrm>
              <a:off x="8479523" y="2795282"/>
              <a:ext cx="1920239" cy="916940"/>
            </a:xfrm>
            <a:custGeom>
              <a:avLst/>
              <a:gdLst/>
              <a:ahLst/>
              <a:cxnLst/>
              <a:rect l="l" t="t" r="r" b="b"/>
              <a:pathLst>
                <a:path w="1920240" h="916939">
                  <a:moveTo>
                    <a:pt x="1920240" y="681990"/>
                  </a:moveTo>
                  <a:lnTo>
                    <a:pt x="0" y="681990"/>
                  </a:lnTo>
                  <a:lnTo>
                    <a:pt x="0" y="916940"/>
                  </a:lnTo>
                  <a:lnTo>
                    <a:pt x="1920240" y="916940"/>
                  </a:lnTo>
                  <a:lnTo>
                    <a:pt x="1920240" y="681990"/>
                  </a:lnTo>
                  <a:close/>
                </a:path>
                <a:path w="1920240" h="916939">
                  <a:moveTo>
                    <a:pt x="1920240" y="0"/>
                  </a:moveTo>
                  <a:lnTo>
                    <a:pt x="0" y="0"/>
                  </a:lnTo>
                  <a:lnTo>
                    <a:pt x="0" y="100317"/>
                  </a:lnTo>
                  <a:lnTo>
                    <a:pt x="0" y="681977"/>
                  </a:lnTo>
                  <a:lnTo>
                    <a:pt x="92976" y="681977"/>
                  </a:lnTo>
                  <a:lnTo>
                    <a:pt x="92976" y="100330"/>
                  </a:lnTo>
                  <a:lnTo>
                    <a:pt x="1693176" y="100330"/>
                  </a:lnTo>
                  <a:lnTo>
                    <a:pt x="1693176" y="681367"/>
                  </a:lnTo>
                  <a:lnTo>
                    <a:pt x="1920240" y="681367"/>
                  </a:lnTo>
                  <a:lnTo>
                    <a:pt x="1920240" y="100330"/>
                  </a:lnTo>
                  <a:lnTo>
                    <a:pt x="1920240" y="0"/>
                  </a:lnTo>
                  <a:close/>
                </a:path>
              </a:pathLst>
            </a:custGeom>
            <a:solidFill>
              <a:srgbClr val="121217">
                <a:alpha val="30198"/>
              </a:srgbClr>
            </a:solidFill>
          </p:spPr>
          <p:txBody>
            <a:bodyPr wrap="square" lIns="0" tIns="0" rIns="0" bIns="0" rtlCol="0"/>
            <a:lstStyle/>
            <a:p>
              <a:endParaRPr/>
            </a:p>
          </p:txBody>
        </p:sp>
        <p:sp>
          <p:nvSpPr>
            <p:cNvPr id="71" name="object 71"/>
            <p:cNvSpPr/>
            <p:nvPr/>
          </p:nvSpPr>
          <p:spPr>
            <a:xfrm>
              <a:off x="8572500" y="2886075"/>
              <a:ext cx="1600200" cy="600075"/>
            </a:xfrm>
            <a:custGeom>
              <a:avLst/>
              <a:gdLst/>
              <a:ahLst/>
              <a:cxnLst/>
              <a:rect l="l" t="t" r="r" b="b"/>
              <a:pathLst>
                <a:path w="1600200" h="600075">
                  <a:moveTo>
                    <a:pt x="1600200" y="600075"/>
                  </a:moveTo>
                  <a:lnTo>
                    <a:pt x="0" y="600075"/>
                  </a:lnTo>
                  <a:lnTo>
                    <a:pt x="0" y="0"/>
                  </a:lnTo>
                  <a:lnTo>
                    <a:pt x="1600200" y="0"/>
                  </a:lnTo>
                  <a:lnTo>
                    <a:pt x="1600200" y="600075"/>
                  </a:lnTo>
                  <a:close/>
                </a:path>
              </a:pathLst>
            </a:custGeom>
            <a:solidFill>
              <a:srgbClr val="323346"/>
            </a:solidFill>
          </p:spPr>
          <p:txBody>
            <a:bodyPr wrap="square" lIns="0" tIns="0" rIns="0" bIns="0" rtlCol="0"/>
            <a:lstStyle/>
            <a:p>
              <a:endParaRPr/>
            </a:p>
          </p:txBody>
        </p:sp>
      </p:grpSp>
      <p:sp>
        <p:nvSpPr>
          <p:cNvPr id="72" name="object 72"/>
          <p:cNvSpPr txBox="1"/>
          <p:nvPr/>
        </p:nvSpPr>
        <p:spPr>
          <a:xfrm>
            <a:off x="8962677" y="2848038"/>
            <a:ext cx="819785" cy="625475"/>
          </a:xfrm>
          <a:prstGeom prst="rect">
            <a:avLst/>
          </a:prstGeom>
        </p:spPr>
        <p:txBody>
          <a:bodyPr vert="horz" wrap="square" lIns="0" tIns="12700" rIns="0" bIns="0" rtlCol="0">
            <a:spAutoFit/>
          </a:bodyPr>
          <a:lstStyle/>
          <a:p>
            <a:pPr algn="ctr">
              <a:lnSpc>
                <a:spcPct val="100000"/>
              </a:lnSpc>
              <a:spcBef>
                <a:spcPts val="100"/>
              </a:spcBef>
            </a:pPr>
            <a:r>
              <a:rPr sz="1400" spc="-80" dirty="0">
                <a:solidFill>
                  <a:srgbClr val="FFFFFF"/>
                </a:solidFill>
                <a:latin typeface="Trebuchet MS"/>
                <a:cs typeface="Trebuchet MS"/>
              </a:rPr>
              <a:t>Zona</a:t>
            </a:r>
            <a:r>
              <a:rPr sz="1400" spc="-75" dirty="0">
                <a:solidFill>
                  <a:srgbClr val="FFFFFF"/>
                </a:solidFill>
                <a:latin typeface="Trebuchet MS"/>
                <a:cs typeface="Trebuchet MS"/>
              </a:rPr>
              <a:t> </a:t>
            </a:r>
            <a:r>
              <a:rPr sz="1400" spc="-10" dirty="0">
                <a:solidFill>
                  <a:srgbClr val="FFFFFF"/>
                </a:solidFill>
                <a:latin typeface="Trebuchet MS"/>
                <a:cs typeface="Trebuchet MS"/>
              </a:rPr>
              <a:t>Leste</a:t>
            </a:r>
            <a:endParaRPr sz="1400">
              <a:latin typeface="Trebuchet MS"/>
              <a:cs typeface="Trebuchet MS"/>
            </a:endParaRPr>
          </a:p>
          <a:p>
            <a:pPr algn="ctr">
              <a:lnSpc>
                <a:spcPct val="100000"/>
              </a:lnSpc>
              <a:spcBef>
                <a:spcPts val="45"/>
              </a:spcBef>
            </a:pPr>
            <a:r>
              <a:rPr sz="2500" spc="-25" dirty="0">
                <a:solidFill>
                  <a:srgbClr val="FFFFFF"/>
                </a:solidFill>
                <a:latin typeface="Trebuchet MS"/>
                <a:cs typeface="Trebuchet MS"/>
              </a:rPr>
              <a:t>55</a:t>
            </a:r>
            <a:endParaRPr sz="2500">
              <a:latin typeface="Trebuchet MS"/>
              <a:cs typeface="Trebuchet MS"/>
            </a:endParaRPr>
          </a:p>
        </p:txBody>
      </p:sp>
      <p:grpSp>
        <p:nvGrpSpPr>
          <p:cNvPr id="73" name="object 73"/>
          <p:cNvGrpSpPr/>
          <p:nvPr/>
        </p:nvGrpSpPr>
        <p:grpSpPr>
          <a:xfrm>
            <a:off x="8479535" y="3557270"/>
            <a:ext cx="1920239" cy="925830"/>
            <a:chOff x="8479535" y="3557270"/>
            <a:chExt cx="1920239" cy="925830"/>
          </a:xfrm>
        </p:grpSpPr>
        <p:sp>
          <p:nvSpPr>
            <p:cNvPr id="74" name="object 74"/>
            <p:cNvSpPr/>
            <p:nvPr/>
          </p:nvSpPr>
          <p:spPr>
            <a:xfrm>
              <a:off x="8479523" y="3557282"/>
              <a:ext cx="1920239" cy="925830"/>
            </a:xfrm>
            <a:custGeom>
              <a:avLst/>
              <a:gdLst/>
              <a:ahLst/>
              <a:cxnLst/>
              <a:rect l="l" t="t" r="r" b="b"/>
              <a:pathLst>
                <a:path w="1920240" h="925829">
                  <a:moveTo>
                    <a:pt x="1920240" y="0"/>
                  </a:moveTo>
                  <a:lnTo>
                    <a:pt x="0" y="0"/>
                  </a:lnTo>
                  <a:lnTo>
                    <a:pt x="0" y="100317"/>
                  </a:lnTo>
                  <a:lnTo>
                    <a:pt x="0" y="690880"/>
                  </a:lnTo>
                  <a:lnTo>
                    <a:pt x="0" y="925830"/>
                  </a:lnTo>
                  <a:lnTo>
                    <a:pt x="1920240" y="925830"/>
                  </a:lnTo>
                  <a:lnTo>
                    <a:pt x="1920240" y="690880"/>
                  </a:lnTo>
                  <a:lnTo>
                    <a:pt x="92976" y="690880"/>
                  </a:lnTo>
                  <a:lnTo>
                    <a:pt x="92976" y="100330"/>
                  </a:lnTo>
                  <a:lnTo>
                    <a:pt x="1693176" y="100330"/>
                  </a:lnTo>
                  <a:lnTo>
                    <a:pt x="1693176" y="690867"/>
                  </a:lnTo>
                  <a:lnTo>
                    <a:pt x="1920240" y="690867"/>
                  </a:lnTo>
                  <a:lnTo>
                    <a:pt x="1920240" y="100330"/>
                  </a:lnTo>
                  <a:lnTo>
                    <a:pt x="1920240" y="0"/>
                  </a:lnTo>
                  <a:close/>
                </a:path>
              </a:pathLst>
            </a:custGeom>
            <a:solidFill>
              <a:srgbClr val="121217">
                <a:alpha val="30198"/>
              </a:srgbClr>
            </a:solidFill>
          </p:spPr>
          <p:txBody>
            <a:bodyPr wrap="square" lIns="0" tIns="0" rIns="0" bIns="0" rtlCol="0"/>
            <a:lstStyle/>
            <a:p>
              <a:endParaRPr/>
            </a:p>
          </p:txBody>
        </p:sp>
        <p:sp>
          <p:nvSpPr>
            <p:cNvPr id="75" name="object 75"/>
            <p:cNvSpPr/>
            <p:nvPr/>
          </p:nvSpPr>
          <p:spPr>
            <a:xfrm>
              <a:off x="8572500" y="3648090"/>
              <a:ext cx="1600200" cy="609600"/>
            </a:xfrm>
            <a:custGeom>
              <a:avLst/>
              <a:gdLst/>
              <a:ahLst/>
              <a:cxnLst/>
              <a:rect l="l" t="t" r="r" b="b"/>
              <a:pathLst>
                <a:path w="1600200" h="609600">
                  <a:moveTo>
                    <a:pt x="1600200" y="609600"/>
                  </a:moveTo>
                  <a:lnTo>
                    <a:pt x="0" y="609600"/>
                  </a:lnTo>
                  <a:lnTo>
                    <a:pt x="0" y="0"/>
                  </a:lnTo>
                  <a:lnTo>
                    <a:pt x="1600200" y="0"/>
                  </a:lnTo>
                  <a:lnTo>
                    <a:pt x="1600200" y="609600"/>
                  </a:lnTo>
                  <a:close/>
                </a:path>
              </a:pathLst>
            </a:custGeom>
            <a:solidFill>
              <a:srgbClr val="323346"/>
            </a:solidFill>
          </p:spPr>
          <p:txBody>
            <a:bodyPr wrap="square" lIns="0" tIns="0" rIns="0" bIns="0" rtlCol="0"/>
            <a:lstStyle/>
            <a:p>
              <a:endParaRPr/>
            </a:p>
          </p:txBody>
        </p:sp>
      </p:grpSp>
      <p:sp>
        <p:nvSpPr>
          <p:cNvPr id="76" name="object 76"/>
          <p:cNvSpPr txBox="1"/>
          <p:nvPr/>
        </p:nvSpPr>
        <p:spPr>
          <a:xfrm>
            <a:off x="8962231" y="3610053"/>
            <a:ext cx="821055" cy="630555"/>
          </a:xfrm>
          <a:prstGeom prst="rect">
            <a:avLst/>
          </a:prstGeom>
        </p:spPr>
        <p:txBody>
          <a:bodyPr vert="horz" wrap="square" lIns="0" tIns="12700" rIns="0" bIns="0" rtlCol="0">
            <a:spAutoFit/>
          </a:bodyPr>
          <a:lstStyle/>
          <a:p>
            <a:pPr algn="ctr">
              <a:lnSpc>
                <a:spcPct val="100000"/>
              </a:lnSpc>
              <a:spcBef>
                <a:spcPts val="100"/>
              </a:spcBef>
            </a:pPr>
            <a:r>
              <a:rPr sz="1400" spc="-80" dirty="0">
                <a:solidFill>
                  <a:srgbClr val="FFFFFF"/>
                </a:solidFill>
                <a:latin typeface="Trebuchet MS"/>
                <a:cs typeface="Trebuchet MS"/>
              </a:rPr>
              <a:t>Zona</a:t>
            </a:r>
            <a:r>
              <a:rPr sz="1400" spc="-75" dirty="0">
                <a:solidFill>
                  <a:srgbClr val="FFFFFF"/>
                </a:solidFill>
                <a:latin typeface="Trebuchet MS"/>
                <a:cs typeface="Trebuchet MS"/>
              </a:rPr>
              <a:t> </a:t>
            </a:r>
            <a:r>
              <a:rPr sz="1400" spc="-35" dirty="0">
                <a:solidFill>
                  <a:srgbClr val="FFFFFF"/>
                </a:solidFill>
                <a:latin typeface="Trebuchet MS"/>
                <a:cs typeface="Trebuchet MS"/>
              </a:rPr>
              <a:t>Norte</a:t>
            </a:r>
            <a:endParaRPr sz="1400">
              <a:latin typeface="Trebuchet MS"/>
              <a:cs typeface="Trebuchet MS"/>
            </a:endParaRPr>
          </a:p>
          <a:p>
            <a:pPr algn="ctr">
              <a:lnSpc>
                <a:spcPct val="100000"/>
              </a:lnSpc>
              <a:spcBef>
                <a:spcPts val="80"/>
              </a:spcBef>
            </a:pPr>
            <a:r>
              <a:rPr sz="2500" spc="-25" dirty="0">
                <a:solidFill>
                  <a:srgbClr val="FFFFFF"/>
                </a:solidFill>
                <a:latin typeface="Trebuchet MS"/>
                <a:cs typeface="Trebuchet MS"/>
              </a:rPr>
              <a:t>64</a:t>
            </a:r>
            <a:endParaRPr sz="2500">
              <a:latin typeface="Trebuchet MS"/>
              <a:cs typeface="Trebuchet MS"/>
            </a:endParaRPr>
          </a:p>
        </p:txBody>
      </p:sp>
      <p:grpSp>
        <p:nvGrpSpPr>
          <p:cNvPr id="77" name="object 77"/>
          <p:cNvGrpSpPr/>
          <p:nvPr/>
        </p:nvGrpSpPr>
        <p:grpSpPr>
          <a:xfrm>
            <a:off x="420623" y="2821939"/>
            <a:ext cx="2139950" cy="1691639"/>
            <a:chOff x="420623" y="2821939"/>
            <a:chExt cx="2139950" cy="1691639"/>
          </a:xfrm>
        </p:grpSpPr>
        <p:sp>
          <p:nvSpPr>
            <p:cNvPr id="78" name="object 78"/>
            <p:cNvSpPr/>
            <p:nvPr/>
          </p:nvSpPr>
          <p:spPr>
            <a:xfrm>
              <a:off x="420611" y="2821952"/>
              <a:ext cx="2139950" cy="1691639"/>
            </a:xfrm>
            <a:custGeom>
              <a:avLst/>
              <a:gdLst/>
              <a:ahLst/>
              <a:cxnLst/>
              <a:rect l="l" t="t" r="r" b="b"/>
              <a:pathLst>
                <a:path w="2139950" h="1691639">
                  <a:moveTo>
                    <a:pt x="2139696" y="0"/>
                  </a:moveTo>
                  <a:lnTo>
                    <a:pt x="0" y="0"/>
                  </a:lnTo>
                  <a:lnTo>
                    <a:pt x="0" y="73647"/>
                  </a:lnTo>
                  <a:lnTo>
                    <a:pt x="0" y="1426210"/>
                  </a:lnTo>
                  <a:lnTo>
                    <a:pt x="0" y="1691640"/>
                  </a:lnTo>
                  <a:lnTo>
                    <a:pt x="2139696" y="1691640"/>
                  </a:lnTo>
                  <a:lnTo>
                    <a:pt x="2139696" y="1426210"/>
                  </a:lnTo>
                  <a:lnTo>
                    <a:pt x="160413" y="1426210"/>
                  </a:lnTo>
                  <a:lnTo>
                    <a:pt x="160413" y="73660"/>
                  </a:lnTo>
                  <a:lnTo>
                    <a:pt x="1979688" y="73660"/>
                  </a:lnTo>
                  <a:lnTo>
                    <a:pt x="1979688" y="1426197"/>
                  </a:lnTo>
                  <a:lnTo>
                    <a:pt x="2139696" y="1426197"/>
                  </a:lnTo>
                  <a:lnTo>
                    <a:pt x="2139696" y="73660"/>
                  </a:lnTo>
                  <a:lnTo>
                    <a:pt x="2139696" y="0"/>
                  </a:lnTo>
                  <a:close/>
                </a:path>
              </a:pathLst>
            </a:custGeom>
            <a:solidFill>
              <a:srgbClr val="121217">
                <a:alpha val="30198"/>
              </a:srgbClr>
            </a:solidFill>
          </p:spPr>
          <p:txBody>
            <a:bodyPr wrap="square" lIns="0" tIns="0" rIns="0" bIns="0" rtlCol="0"/>
            <a:lstStyle/>
            <a:p>
              <a:endParaRPr/>
            </a:p>
          </p:txBody>
        </p:sp>
        <p:sp>
          <p:nvSpPr>
            <p:cNvPr id="79" name="object 79"/>
            <p:cNvSpPr/>
            <p:nvPr/>
          </p:nvSpPr>
          <p:spPr>
            <a:xfrm>
              <a:off x="581025" y="2886074"/>
              <a:ext cx="1819275" cy="1371600"/>
            </a:xfrm>
            <a:custGeom>
              <a:avLst/>
              <a:gdLst/>
              <a:ahLst/>
              <a:cxnLst/>
              <a:rect l="l" t="t" r="r" b="b"/>
              <a:pathLst>
                <a:path w="1819275" h="1371600">
                  <a:moveTo>
                    <a:pt x="1819275" y="1371600"/>
                  </a:moveTo>
                  <a:lnTo>
                    <a:pt x="0" y="1371600"/>
                  </a:lnTo>
                  <a:lnTo>
                    <a:pt x="0" y="0"/>
                  </a:lnTo>
                  <a:lnTo>
                    <a:pt x="1819275" y="0"/>
                  </a:lnTo>
                  <a:lnTo>
                    <a:pt x="1819275" y="1371600"/>
                  </a:lnTo>
                  <a:close/>
                </a:path>
              </a:pathLst>
            </a:custGeom>
            <a:solidFill>
              <a:srgbClr val="323346"/>
            </a:solidFill>
          </p:spPr>
          <p:txBody>
            <a:bodyPr wrap="square" lIns="0" tIns="0" rIns="0" bIns="0" rtlCol="0"/>
            <a:lstStyle/>
            <a:p>
              <a:endParaRPr/>
            </a:p>
          </p:txBody>
        </p:sp>
      </p:grpSp>
      <p:sp>
        <p:nvSpPr>
          <p:cNvPr id="80" name="object 80"/>
          <p:cNvSpPr txBox="1"/>
          <p:nvPr/>
        </p:nvSpPr>
        <p:spPr>
          <a:xfrm>
            <a:off x="708520" y="2782197"/>
            <a:ext cx="1564640" cy="504190"/>
          </a:xfrm>
          <a:prstGeom prst="rect">
            <a:avLst/>
          </a:prstGeom>
        </p:spPr>
        <p:txBody>
          <a:bodyPr vert="horz" wrap="square" lIns="0" tIns="78105" rIns="0" bIns="0" rtlCol="0">
            <a:spAutoFit/>
          </a:bodyPr>
          <a:lstStyle/>
          <a:p>
            <a:pPr algn="ctr">
              <a:lnSpc>
                <a:spcPct val="100000"/>
              </a:lnSpc>
              <a:spcBef>
                <a:spcPts val="615"/>
              </a:spcBef>
            </a:pPr>
            <a:r>
              <a:rPr sz="1400" spc="-175" dirty="0">
                <a:solidFill>
                  <a:srgbClr val="FFFFFF"/>
                </a:solidFill>
                <a:latin typeface="Trebuchet MS"/>
                <a:cs typeface="Trebuchet MS"/>
              </a:rPr>
              <a:t>Qtd.</a:t>
            </a:r>
            <a:r>
              <a:rPr sz="1400" spc="-85" dirty="0">
                <a:solidFill>
                  <a:srgbClr val="FFFFFF"/>
                </a:solidFill>
                <a:latin typeface="Trebuchet MS"/>
                <a:cs typeface="Trebuchet MS"/>
              </a:rPr>
              <a:t> </a:t>
            </a:r>
            <a:r>
              <a:rPr sz="1400" spc="-95" dirty="0">
                <a:solidFill>
                  <a:srgbClr val="FFFFFF"/>
                </a:solidFill>
                <a:latin typeface="Trebuchet MS"/>
                <a:cs typeface="Trebuchet MS"/>
              </a:rPr>
              <a:t>de</a:t>
            </a:r>
            <a:r>
              <a:rPr sz="1400" spc="-85" dirty="0">
                <a:solidFill>
                  <a:srgbClr val="FFFFFF"/>
                </a:solidFill>
                <a:latin typeface="Trebuchet MS"/>
                <a:cs typeface="Trebuchet MS"/>
              </a:rPr>
              <a:t> </a:t>
            </a:r>
            <a:r>
              <a:rPr sz="1400" spc="-55" dirty="0">
                <a:solidFill>
                  <a:srgbClr val="FFFFFF"/>
                </a:solidFill>
                <a:latin typeface="Trebuchet MS"/>
                <a:cs typeface="Trebuchet MS"/>
              </a:rPr>
              <a:t>Apartamentos</a:t>
            </a:r>
            <a:endParaRPr sz="1400">
              <a:latin typeface="Trebuchet MS"/>
              <a:cs typeface="Trebuchet MS"/>
            </a:endParaRPr>
          </a:p>
          <a:p>
            <a:pPr algn="ctr">
              <a:lnSpc>
                <a:spcPct val="100000"/>
              </a:lnSpc>
              <a:spcBef>
                <a:spcPts val="370"/>
              </a:spcBef>
            </a:pPr>
            <a:r>
              <a:rPr sz="1000" spc="-10" dirty="0">
                <a:solidFill>
                  <a:srgbClr val="FFFFFF"/>
                </a:solidFill>
                <a:latin typeface="Segoe UI"/>
                <a:cs typeface="Segoe UI"/>
              </a:rPr>
              <a:t>Total</a:t>
            </a:r>
            <a:endParaRPr sz="1000">
              <a:latin typeface="Segoe UI"/>
              <a:cs typeface="Segoe UI"/>
            </a:endParaRPr>
          </a:p>
        </p:txBody>
      </p:sp>
      <p:sp>
        <p:nvSpPr>
          <p:cNvPr id="81" name="object 81"/>
          <p:cNvSpPr txBox="1"/>
          <p:nvPr/>
        </p:nvSpPr>
        <p:spPr>
          <a:xfrm>
            <a:off x="966441" y="3367116"/>
            <a:ext cx="1049020" cy="863600"/>
          </a:xfrm>
          <a:prstGeom prst="rect">
            <a:avLst/>
          </a:prstGeom>
        </p:spPr>
        <p:txBody>
          <a:bodyPr vert="horz" wrap="square" lIns="0" tIns="12700" rIns="0" bIns="0" rtlCol="0">
            <a:spAutoFit/>
          </a:bodyPr>
          <a:lstStyle/>
          <a:p>
            <a:pPr marL="12700">
              <a:lnSpc>
                <a:spcPct val="100000"/>
              </a:lnSpc>
              <a:spcBef>
                <a:spcPts val="100"/>
              </a:spcBef>
            </a:pPr>
            <a:r>
              <a:rPr sz="5500" spc="-190" dirty="0">
                <a:solidFill>
                  <a:srgbClr val="FFFFFF"/>
                </a:solidFill>
                <a:latin typeface="Trebuchet MS"/>
                <a:cs typeface="Trebuchet MS"/>
              </a:rPr>
              <a:t>260</a:t>
            </a:r>
            <a:endParaRPr sz="5500" dirty="0">
              <a:latin typeface="Trebuchet MS"/>
              <a:cs typeface="Trebuchet MS"/>
            </a:endParaRPr>
          </a:p>
        </p:txBody>
      </p:sp>
      <p:grpSp>
        <p:nvGrpSpPr>
          <p:cNvPr id="82" name="object 82"/>
          <p:cNvGrpSpPr/>
          <p:nvPr/>
        </p:nvGrpSpPr>
        <p:grpSpPr>
          <a:xfrm>
            <a:off x="2535935" y="2795270"/>
            <a:ext cx="1948180" cy="916940"/>
            <a:chOff x="2535935" y="2795270"/>
            <a:chExt cx="1948180" cy="916940"/>
          </a:xfrm>
        </p:grpSpPr>
        <p:sp>
          <p:nvSpPr>
            <p:cNvPr id="83" name="object 83"/>
            <p:cNvSpPr/>
            <p:nvPr/>
          </p:nvSpPr>
          <p:spPr>
            <a:xfrm>
              <a:off x="2535923" y="2795282"/>
              <a:ext cx="1948180" cy="916940"/>
            </a:xfrm>
            <a:custGeom>
              <a:avLst/>
              <a:gdLst/>
              <a:ahLst/>
              <a:cxnLst/>
              <a:rect l="l" t="t" r="r" b="b"/>
              <a:pathLst>
                <a:path w="1948179" h="916939">
                  <a:moveTo>
                    <a:pt x="1947672" y="681990"/>
                  </a:moveTo>
                  <a:lnTo>
                    <a:pt x="0" y="681990"/>
                  </a:lnTo>
                  <a:lnTo>
                    <a:pt x="0" y="916940"/>
                  </a:lnTo>
                  <a:lnTo>
                    <a:pt x="1947672" y="916940"/>
                  </a:lnTo>
                  <a:lnTo>
                    <a:pt x="1947672" y="681990"/>
                  </a:lnTo>
                  <a:close/>
                </a:path>
                <a:path w="1948179" h="916939">
                  <a:moveTo>
                    <a:pt x="1947672" y="0"/>
                  </a:moveTo>
                  <a:lnTo>
                    <a:pt x="0" y="0"/>
                  </a:lnTo>
                  <a:lnTo>
                    <a:pt x="0" y="100317"/>
                  </a:lnTo>
                  <a:lnTo>
                    <a:pt x="0" y="681977"/>
                  </a:lnTo>
                  <a:lnTo>
                    <a:pt x="92976" y="681977"/>
                  </a:lnTo>
                  <a:lnTo>
                    <a:pt x="92976" y="100330"/>
                  </a:lnTo>
                  <a:lnTo>
                    <a:pt x="1721751" y="100330"/>
                  </a:lnTo>
                  <a:lnTo>
                    <a:pt x="1721751" y="681367"/>
                  </a:lnTo>
                  <a:lnTo>
                    <a:pt x="1947672" y="681367"/>
                  </a:lnTo>
                  <a:lnTo>
                    <a:pt x="1947672" y="100330"/>
                  </a:lnTo>
                  <a:lnTo>
                    <a:pt x="1947672" y="0"/>
                  </a:lnTo>
                  <a:close/>
                </a:path>
              </a:pathLst>
            </a:custGeom>
            <a:solidFill>
              <a:srgbClr val="121217">
                <a:alpha val="30198"/>
              </a:srgbClr>
            </a:solidFill>
          </p:spPr>
          <p:txBody>
            <a:bodyPr wrap="square" lIns="0" tIns="0" rIns="0" bIns="0" rtlCol="0"/>
            <a:lstStyle/>
            <a:p>
              <a:endParaRPr/>
            </a:p>
          </p:txBody>
        </p:sp>
        <p:sp>
          <p:nvSpPr>
            <p:cNvPr id="84" name="object 84"/>
            <p:cNvSpPr/>
            <p:nvPr/>
          </p:nvSpPr>
          <p:spPr>
            <a:xfrm>
              <a:off x="2628899" y="2886075"/>
              <a:ext cx="1628775" cy="600075"/>
            </a:xfrm>
            <a:custGeom>
              <a:avLst/>
              <a:gdLst/>
              <a:ahLst/>
              <a:cxnLst/>
              <a:rect l="l" t="t" r="r" b="b"/>
              <a:pathLst>
                <a:path w="1628775" h="600075">
                  <a:moveTo>
                    <a:pt x="1628775" y="600075"/>
                  </a:moveTo>
                  <a:lnTo>
                    <a:pt x="0" y="600075"/>
                  </a:lnTo>
                  <a:lnTo>
                    <a:pt x="0" y="0"/>
                  </a:lnTo>
                  <a:lnTo>
                    <a:pt x="1628775" y="0"/>
                  </a:lnTo>
                  <a:lnTo>
                    <a:pt x="1628775" y="600075"/>
                  </a:lnTo>
                  <a:close/>
                </a:path>
              </a:pathLst>
            </a:custGeom>
            <a:solidFill>
              <a:srgbClr val="323346"/>
            </a:solidFill>
          </p:spPr>
          <p:txBody>
            <a:bodyPr wrap="square" lIns="0" tIns="0" rIns="0" bIns="0" rtlCol="0"/>
            <a:lstStyle/>
            <a:p>
              <a:endParaRPr/>
            </a:p>
          </p:txBody>
        </p:sp>
      </p:grpSp>
      <p:sp>
        <p:nvSpPr>
          <p:cNvPr id="85" name="object 85"/>
          <p:cNvSpPr txBox="1"/>
          <p:nvPr/>
        </p:nvSpPr>
        <p:spPr>
          <a:xfrm>
            <a:off x="3030686" y="2848038"/>
            <a:ext cx="825500" cy="625475"/>
          </a:xfrm>
          <a:prstGeom prst="rect">
            <a:avLst/>
          </a:prstGeom>
        </p:spPr>
        <p:txBody>
          <a:bodyPr vert="horz" wrap="square" lIns="0" tIns="12700" rIns="0" bIns="0" rtlCol="0">
            <a:spAutoFit/>
          </a:bodyPr>
          <a:lstStyle/>
          <a:p>
            <a:pPr algn="ctr">
              <a:lnSpc>
                <a:spcPct val="100000"/>
              </a:lnSpc>
              <a:spcBef>
                <a:spcPts val="100"/>
              </a:spcBef>
            </a:pPr>
            <a:r>
              <a:rPr sz="1400" spc="-80" dirty="0">
                <a:solidFill>
                  <a:srgbClr val="FFFFFF"/>
                </a:solidFill>
                <a:latin typeface="Trebuchet MS"/>
                <a:cs typeface="Trebuchet MS"/>
              </a:rPr>
              <a:t>Zona</a:t>
            </a:r>
            <a:r>
              <a:rPr sz="1400" spc="-75" dirty="0">
                <a:solidFill>
                  <a:srgbClr val="FFFFFF"/>
                </a:solidFill>
                <a:latin typeface="Trebuchet MS"/>
                <a:cs typeface="Trebuchet MS"/>
              </a:rPr>
              <a:t> </a:t>
            </a:r>
            <a:r>
              <a:rPr sz="1400" spc="-45" dirty="0">
                <a:solidFill>
                  <a:srgbClr val="FFFFFF"/>
                </a:solidFill>
                <a:latin typeface="Trebuchet MS"/>
                <a:cs typeface="Trebuchet MS"/>
              </a:rPr>
              <a:t>Oeste</a:t>
            </a:r>
            <a:endParaRPr sz="1400">
              <a:latin typeface="Trebuchet MS"/>
              <a:cs typeface="Trebuchet MS"/>
            </a:endParaRPr>
          </a:p>
          <a:p>
            <a:pPr algn="ctr">
              <a:lnSpc>
                <a:spcPct val="100000"/>
              </a:lnSpc>
              <a:spcBef>
                <a:spcPts val="45"/>
              </a:spcBef>
            </a:pPr>
            <a:r>
              <a:rPr sz="2500" spc="-25" dirty="0">
                <a:solidFill>
                  <a:srgbClr val="FFFFFF"/>
                </a:solidFill>
                <a:latin typeface="Trebuchet MS"/>
                <a:cs typeface="Trebuchet MS"/>
              </a:rPr>
              <a:t>66</a:t>
            </a:r>
            <a:endParaRPr sz="2500">
              <a:latin typeface="Trebuchet MS"/>
              <a:cs typeface="Trebuchet MS"/>
            </a:endParaRPr>
          </a:p>
        </p:txBody>
      </p:sp>
      <p:grpSp>
        <p:nvGrpSpPr>
          <p:cNvPr id="86" name="object 86"/>
          <p:cNvGrpSpPr/>
          <p:nvPr/>
        </p:nvGrpSpPr>
        <p:grpSpPr>
          <a:xfrm>
            <a:off x="4413503" y="3566159"/>
            <a:ext cx="1920239" cy="927100"/>
            <a:chOff x="4413503" y="3566159"/>
            <a:chExt cx="1920239" cy="927100"/>
          </a:xfrm>
        </p:grpSpPr>
        <p:sp>
          <p:nvSpPr>
            <p:cNvPr id="87" name="object 87"/>
            <p:cNvSpPr/>
            <p:nvPr/>
          </p:nvSpPr>
          <p:spPr>
            <a:xfrm>
              <a:off x="4413491" y="3566172"/>
              <a:ext cx="1920239" cy="927100"/>
            </a:xfrm>
            <a:custGeom>
              <a:avLst/>
              <a:gdLst/>
              <a:ahLst/>
              <a:cxnLst/>
              <a:rect l="l" t="t" r="r" b="b"/>
              <a:pathLst>
                <a:path w="1920239" h="927100">
                  <a:moveTo>
                    <a:pt x="1920240" y="692150"/>
                  </a:moveTo>
                  <a:lnTo>
                    <a:pt x="0" y="692150"/>
                  </a:lnTo>
                  <a:lnTo>
                    <a:pt x="0" y="927100"/>
                  </a:lnTo>
                  <a:lnTo>
                    <a:pt x="1920240" y="927100"/>
                  </a:lnTo>
                  <a:lnTo>
                    <a:pt x="1920240" y="692150"/>
                  </a:lnTo>
                  <a:close/>
                </a:path>
                <a:path w="1920239" h="927100">
                  <a:moveTo>
                    <a:pt x="1920240" y="0"/>
                  </a:moveTo>
                  <a:lnTo>
                    <a:pt x="0" y="0"/>
                  </a:lnTo>
                  <a:lnTo>
                    <a:pt x="0" y="101587"/>
                  </a:lnTo>
                  <a:lnTo>
                    <a:pt x="0" y="692137"/>
                  </a:lnTo>
                  <a:lnTo>
                    <a:pt x="91846" y="692137"/>
                  </a:lnTo>
                  <a:lnTo>
                    <a:pt x="91846" y="101600"/>
                  </a:lnTo>
                  <a:lnTo>
                    <a:pt x="1692046" y="101600"/>
                  </a:lnTo>
                  <a:lnTo>
                    <a:pt x="1692046" y="691527"/>
                  </a:lnTo>
                  <a:lnTo>
                    <a:pt x="1920240" y="691527"/>
                  </a:lnTo>
                  <a:lnTo>
                    <a:pt x="1920240" y="101600"/>
                  </a:lnTo>
                  <a:lnTo>
                    <a:pt x="1920240" y="100977"/>
                  </a:lnTo>
                  <a:lnTo>
                    <a:pt x="1920240" y="0"/>
                  </a:lnTo>
                  <a:close/>
                </a:path>
              </a:pathLst>
            </a:custGeom>
            <a:solidFill>
              <a:srgbClr val="121217">
                <a:alpha val="30198"/>
              </a:srgbClr>
            </a:solidFill>
          </p:spPr>
          <p:txBody>
            <a:bodyPr wrap="square" lIns="0" tIns="0" rIns="0" bIns="0" rtlCol="0"/>
            <a:lstStyle/>
            <a:p>
              <a:endParaRPr/>
            </a:p>
          </p:txBody>
        </p:sp>
        <p:sp>
          <p:nvSpPr>
            <p:cNvPr id="88" name="object 88"/>
            <p:cNvSpPr/>
            <p:nvPr/>
          </p:nvSpPr>
          <p:spPr>
            <a:xfrm>
              <a:off x="4505340" y="3657599"/>
              <a:ext cx="1600200" cy="609600"/>
            </a:xfrm>
            <a:custGeom>
              <a:avLst/>
              <a:gdLst/>
              <a:ahLst/>
              <a:cxnLst/>
              <a:rect l="l" t="t" r="r" b="b"/>
              <a:pathLst>
                <a:path w="1600200" h="609600">
                  <a:moveTo>
                    <a:pt x="1600200" y="609600"/>
                  </a:moveTo>
                  <a:lnTo>
                    <a:pt x="0" y="609600"/>
                  </a:lnTo>
                  <a:lnTo>
                    <a:pt x="0" y="0"/>
                  </a:lnTo>
                  <a:lnTo>
                    <a:pt x="1600200" y="0"/>
                  </a:lnTo>
                  <a:lnTo>
                    <a:pt x="1600200" y="609600"/>
                  </a:lnTo>
                  <a:close/>
                </a:path>
              </a:pathLst>
            </a:custGeom>
            <a:solidFill>
              <a:srgbClr val="323346"/>
            </a:solidFill>
          </p:spPr>
          <p:txBody>
            <a:bodyPr wrap="square" lIns="0" tIns="0" rIns="0" bIns="0" rtlCol="0"/>
            <a:lstStyle/>
            <a:p>
              <a:endParaRPr/>
            </a:p>
          </p:txBody>
        </p:sp>
      </p:grpSp>
      <p:sp>
        <p:nvSpPr>
          <p:cNvPr id="89" name="object 89"/>
          <p:cNvSpPr txBox="1"/>
          <p:nvPr/>
        </p:nvSpPr>
        <p:spPr>
          <a:xfrm>
            <a:off x="4983177" y="3619563"/>
            <a:ext cx="644525" cy="630555"/>
          </a:xfrm>
          <a:prstGeom prst="rect">
            <a:avLst/>
          </a:prstGeom>
        </p:spPr>
        <p:txBody>
          <a:bodyPr vert="horz" wrap="square" lIns="0" tIns="12700" rIns="0" bIns="0" rtlCol="0">
            <a:spAutoFit/>
          </a:bodyPr>
          <a:lstStyle/>
          <a:p>
            <a:pPr algn="ctr">
              <a:lnSpc>
                <a:spcPct val="100000"/>
              </a:lnSpc>
              <a:spcBef>
                <a:spcPts val="100"/>
              </a:spcBef>
            </a:pPr>
            <a:r>
              <a:rPr sz="1400" spc="-80" dirty="0">
                <a:solidFill>
                  <a:srgbClr val="FFFFFF"/>
                </a:solidFill>
                <a:latin typeface="Trebuchet MS"/>
                <a:cs typeface="Trebuchet MS"/>
              </a:rPr>
              <a:t>Zona</a:t>
            </a:r>
            <a:r>
              <a:rPr sz="1400" spc="-75" dirty="0">
                <a:solidFill>
                  <a:srgbClr val="FFFFFF"/>
                </a:solidFill>
                <a:latin typeface="Trebuchet MS"/>
                <a:cs typeface="Trebuchet MS"/>
              </a:rPr>
              <a:t> </a:t>
            </a:r>
            <a:r>
              <a:rPr sz="1400" spc="-25" dirty="0">
                <a:solidFill>
                  <a:srgbClr val="FFFFFF"/>
                </a:solidFill>
                <a:latin typeface="Trebuchet MS"/>
                <a:cs typeface="Trebuchet MS"/>
              </a:rPr>
              <a:t>Sul</a:t>
            </a:r>
            <a:endParaRPr sz="1400">
              <a:latin typeface="Trebuchet MS"/>
              <a:cs typeface="Trebuchet MS"/>
            </a:endParaRPr>
          </a:p>
          <a:p>
            <a:pPr algn="ctr">
              <a:lnSpc>
                <a:spcPct val="100000"/>
              </a:lnSpc>
              <a:spcBef>
                <a:spcPts val="80"/>
              </a:spcBef>
            </a:pPr>
            <a:r>
              <a:rPr sz="2500" spc="-25" dirty="0">
                <a:solidFill>
                  <a:srgbClr val="FFFFFF"/>
                </a:solidFill>
                <a:latin typeface="Trebuchet MS"/>
                <a:cs typeface="Trebuchet MS"/>
              </a:rPr>
              <a:t>53</a:t>
            </a:r>
            <a:endParaRPr sz="2500">
              <a:latin typeface="Trebuchet MS"/>
              <a:cs typeface="Trebuchet MS"/>
            </a:endParaRPr>
          </a:p>
        </p:txBody>
      </p:sp>
      <p:grpSp>
        <p:nvGrpSpPr>
          <p:cNvPr id="90" name="object 90"/>
          <p:cNvGrpSpPr/>
          <p:nvPr/>
        </p:nvGrpSpPr>
        <p:grpSpPr>
          <a:xfrm>
            <a:off x="4413503" y="2795270"/>
            <a:ext cx="1920239" cy="916940"/>
            <a:chOff x="4413503" y="2795270"/>
            <a:chExt cx="1920239" cy="916940"/>
          </a:xfrm>
        </p:grpSpPr>
        <p:sp>
          <p:nvSpPr>
            <p:cNvPr id="91" name="object 91"/>
            <p:cNvSpPr/>
            <p:nvPr/>
          </p:nvSpPr>
          <p:spPr>
            <a:xfrm>
              <a:off x="4413491" y="2795282"/>
              <a:ext cx="1920239" cy="916940"/>
            </a:xfrm>
            <a:custGeom>
              <a:avLst/>
              <a:gdLst/>
              <a:ahLst/>
              <a:cxnLst/>
              <a:rect l="l" t="t" r="r" b="b"/>
              <a:pathLst>
                <a:path w="1920239" h="916939">
                  <a:moveTo>
                    <a:pt x="1920240" y="681990"/>
                  </a:moveTo>
                  <a:lnTo>
                    <a:pt x="0" y="681990"/>
                  </a:lnTo>
                  <a:lnTo>
                    <a:pt x="0" y="916940"/>
                  </a:lnTo>
                  <a:lnTo>
                    <a:pt x="1920240" y="916940"/>
                  </a:lnTo>
                  <a:lnTo>
                    <a:pt x="1920240" y="681990"/>
                  </a:lnTo>
                  <a:close/>
                </a:path>
                <a:path w="1920239" h="916939">
                  <a:moveTo>
                    <a:pt x="1920240" y="0"/>
                  </a:moveTo>
                  <a:lnTo>
                    <a:pt x="0" y="0"/>
                  </a:lnTo>
                  <a:lnTo>
                    <a:pt x="0" y="100317"/>
                  </a:lnTo>
                  <a:lnTo>
                    <a:pt x="0" y="681977"/>
                  </a:lnTo>
                  <a:lnTo>
                    <a:pt x="91846" y="681977"/>
                  </a:lnTo>
                  <a:lnTo>
                    <a:pt x="91846" y="100330"/>
                  </a:lnTo>
                  <a:lnTo>
                    <a:pt x="1692046" y="100330"/>
                  </a:lnTo>
                  <a:lnTo>
                    <a:pt x="1692046" y="681367"/>
                  </a:lnTo>
                  <a:lnTo>
                    <a:pt x="1920240" y="681367"/>
                  </a:lnTo>
                  <a:lnTo>
                    <a:pt x="1920240" y="100330"/>
                  </a:lnTo>
                  <a:lnTo>
                    <a:pt x="1920240" y="0"/>
                  </a:lnTo>
                  <a:close/>
                </a:path>
              </a:pathLst>
            </a:custGeom>
            <a:solidFill>
              <a:srgbClr val="121217">
                <a:alpha val="30198"/>
              </a:srgbClr>
            </a:solidFill>
          </p:spPr>
          <p:txBody>
            <a:bodyPr wrap="square" lIns="0" tIns="0" rIns="0" bIns="0" rtlCol="0"/>
            <a:lstStyle/>
            <a:p>
              <a:endParaRPr/>
            </a:p>
          </p:txBody>
        </p:sp>
        <p:sp>
          <p:nvSpPr>
            <p:cNvPr id="92" name="object 92"/>
            <p:cNvSpPr/>
            <p:nvPr/>
          </p:nvSpPr>
          <p:spPr>
            <a:xfrm>
              <a:off x="4505340" y="2886075"/>
              <a:ext cx="1600200" cy="600075"/>
            </a:xfrm>
            <a:custGeom>
              <a:avLst/>
              <a:gdLst/>
              <a:ahLst/>
              <a:cxnLst/>
              <a:rect l="l" t="t" r="r" b="b"/>
              <a:pathLst>
                <a:path w="1600200" h="600075">
                  <a:moveTo>
                    <a:pt x="1600200" y="600075"/>
                  </a:moveTo>
                  <a:lnTo>
                    <a:pt x="0" y="600075"/>
                  </a:lnTo>
                  <a:lnTo>
                    <a:pt x="0" y="0"/>
                  </a:lnTo>
                  <a:lnTo>
                    <a:pt x="1600200" y="0"/>
                  </a:lnTo>
                  <a:lnTo>
                    <a:pt x="1600200" y="600075"/>
                  </a:lnTo>
                  <a:close/>
                </a:path>
              </a:pathLst>
            </a:custGeom>
            <a:solidFill>
              <a:srgbClr val="323346"/>
            </a:solidFill>
          </p:spPr>
          <p:txBody>
            <a:bodyPr wrap="square" lIns="0" tIns="0" rIns="0" bIns="0" rtlCol="0"/>
            <a:lstStyle/>
            <a:p>
              <a:endParaRPr/>
            </a:p>
          </p:txBody>
        </p:sp>
      </p:grpSp>
      <p:sp>
        <p:nvSpPr>
          <p:cNvPr id="93" name="object 93"/>
          <p:cNvSpPr txBox="1"/>
          <p:nvPr/>
        </p:nvSpPr>
        <p:spPr>
          <a:xfrm>
            <a:off x="4895518" y="2848038"/>
            <a:ext cx="819785" cy="625475"/>
          </a:xfrm>
          <a:prstGeom prst="rect">
            <a:avLst/>
          </a:prstGeom>
        </p:spPr>
        <p:txBody>
          <a:bodyPr vert="horz" wrap="square" lIns="0" tIns="12700" rIns="0" bIns="0" rtlCol="0">
            <a:spAutoFit/>
          </a:bodyPr>
          <a:lstStyle/>
          <a:p>
            <a:pPr algn="ctr">
              <a:lnSpc>
                <a:spcPct val="100000"/>
              </a:lnSpc>
              <a:spcBef>
                <a:spcPts val="100"/>
              </a:spcBef>
            </a:pPr>
            <a:r>
              <a:rPr sz="1400" spc="-80" dirty="0">
                <a:solidFill>
                  <a:srgbClr val="FFFFFF"/>
                </a:solidFill>
                <a:latin typeface="Trebuchet MS"/>
                <a:cs typeface="Trebuchet MS"/>
              </a:rPr>
              <a:t>Zona</a:t>
            </a:r>
            <a:r>
              <a:rPr sz="1400" spc="-75" dirty="0">
                <a:solidFill>
                  <a:srgbClr val="FFFFFF"/>
                </a:solidFill>
                <a:latin typeface="Trebuchet MS"/>
                <a:cs typeface="Trebuchet MS"/>
              </a:rPr>
              <a:t> </a:t>
            </a:r>
            <a:r>
              <a:rPr sz="1400" spc="-10" dirty="0">
                <a:solidFill>
                  <a:srgbClr val="FFFFFF"/>
                </a:solidFill>
                <a:latin typeface="Trebuchet MS"/>
                <a:cs typeface="Trebuchet MS"/>
              </a:rPr>
              <a:t>Leste</a:t>
            </a:r>
            <a:endParaRPr sz="1400">
              <a:latin typeface="Trebuchet MS"/>
              <a:cs typeface="Trebuchet MS"/>
            </a:endParaRPr>
          </a:p>
          <a:p>
            <a:pPr algn="ctr">
              <a:lnSpc>
                <a:spcPct val="100000"/>
              </a:lnSpc>
              <a:spcBef>
                <a:spcPts val="45"/>
              </a:spcBef>
            </a:pPr>
            <a:r>
              <a:rPr sz="2500" spc="-25" dirty="0">
                <a:solidFill>
                  <a:srgbClr val="FFFFFF"/>
                </a:solidFill>
                <a:latin typeface="Trebuchet MS"/>
                <a:cs typeface="Trebuchet MS"/>
              </a:rPr>
              <a:t>76</a:t>
            </a:r>
            <a:endParaRPr sz="2500">
              <a:latin typeface="Trebuchet MS"/>
              <a:cs typeface="Trebuchet MS"/>
            </a:endParaRPr>
          </a:p>
        </p:txBody>
      </p:sp>
      <p:grpSp>
        <p:nvGrpSpPr>
          <p:cNvPr id="94" name="object 94"/>
          <p:cNvGrpSpPr/>
          <p:nvPr/>
        </p:nvGrpSpPr>
        <p:grpSpPr>
          <a:xfrm>
            <a:off x="2535935" y="3557270"/>
            <a:ext cx="1948180" cy="925830"/>
            <a:chOff x="2535935" y="3557270"/>
            <a:chExt cx="1948180" cy="925830"/>
          </a:xfrm>
        </p:grpSpPr>
        <p:sp>
          <p:nvSpPr>
            <p:cNvPr id="95" name="object 95"/>
            <p:cNvSpPr/>
            <p:nvPr/>
          </p:nvSpPr>
          <p:spPr>
            <a:xfrm>
              <a:off x="2535923" y="3557282"/>
              <a:ext cx="1948180" cy="925830"/>
            </a:xfrm>
            <a:custGeom>
              <a:avLst/>
              <a:gdLst/>
              <a:ahLst/>
              <a:cxnLst/>
              <a:rect l="l" t="t" r="r" b="b"/>
              <a:pathLst>
                <a:path w="1948179" h="925829">
                  <a:moveTo>
                    <a:pt x="1947672" y="0"/>
                  </a:moveTo>
                  <a:lnTo>
                    <a:pt x="0" y="0"/>
                  </a:lnTo>
                  <a:lnTo>
                    <a:pt x="0" y="100317"/>
                  </a:lnTo>
                  <a:lnTo>
                    <a:pt x="0" y="690880"/>
                  </a:lnTo>
                  <a:lnTo>
                    <a:pt x="0" y="925830"/>
                  </a:lnTo>
                  <a:lnTo>
                    <a:pt x="1947672" y="925830"/>
                  </a:lnTo>
                  <a:lnTo>
                    <a:pt x="1947672" y="690880"/>
                  </a:lnTo>
                  <a:lnTo>
                    <a:pt x="92976" y="690880"/>
                  </a:lnTo>
                  <a:lnTo>
                    <a:pt x="92976" y="100330"/>
                  </a:lnTo>
                  <a:lnTo>
                    <a:pt x="1721751" y="100330"/>
                  </a:lnTo>
                  <a:lnTo>
                    <a:pt x="1721751" y="690867"/>
                  </a:lnTo>
                  <a:lnTo>
                    <a:pt x="1947672" y="690867"/>
                  </a:lnTo>
                  <a:lnTo>
                    <a:pt x="1947672" y="100330"/>
                  </a:lnTo>
                  <a:lnTo>
                    <a:pt x="1947672" y="0"/>
                  </a:lnTo>
                  <a:close/>
                </a:path>
              </a:pathLst>
            </a:custGeom>
            <a:solidFill>
              <a:srgbClr val="121217">
                <a:alpha val="30198"/>
              </a:srgbClr>
            </a:solidFill>
          </p:spPr>
          <p:txBody>
            <a:bodyPr wrap="square" lIns="0" tIns="0" rIns="0" bIns="0" rtlCol="0"/>
            <a:lstStyle/>
            <a:p>
              <a:endParaRPr/>
            </a:p>
          </p:txBody>
        </p:sp>
        <p:sp>
          <p:nvSpPr>
            <p:cNvPr id="96" name="object 96"/>
            <p:cNvSpPr/>
            <p:nvPr/>
          </p:nvSpPr>
          <p:spPr>
            <a:xfrm>
              <a:off x="2628899" y="3648090"/>
              <a:ext cx="1628775" cy="609600"/>
            </a:xfrm>
            <a:custGeom>
              <a:avLst/>
              <a:gdLst/>
              <a:ahLst/>
              <a:cxnLst/>
              <a:rect l="l" t="t" r="r" b="b"/>
              <a:pathLst>
                <a:path w="1628775" h="609600">
                  <a:moveTo>
                    <a:pt x="1628775" y="609600"/>
                  </a:moveTo>
                  <a:lnTo>
                    <a:pt x="0" y="609600"/>
                  </a:lnTo>
                  <a:lnTo>
                    <a:pt x="0" y="0"/>
                  </a:lnTo>
                  <a:lnTo>
                    <a:pt x="1628775" y="0"/>
                  </a:lnTo>
                  <a:lnTo>
                    <a:pt x="1628775" y="609600"/>
                  </a:lnTo>
                  <a:close/>
                </a:path>
              </a:pathLst>
            </a:custGeom>
            <a:solidFill>
              <a:srgbClr val="323346"/>
            </a:solidFill>
          </p:spPr>
          <p:txBody>
            <a:bodyPr wrap="square" lIns="0" tIns="0" rIns="0" bIns="0" rtlCol="0"/>
            <a:lstStyle/>
            <a:p>
              <a:endParaRPr/>
            </a:p>
          </p:txBody>
        </p:sp>
      </p:grpSp>
      <p:sp>
        <p:nvSpPr>
          <p:cNvPr id="97" name="object 97"/>
          <p:cNvSpPr txBox="1"/>
          <p:nvPr/>
        </p:nvSpPr>
        <p:spPr>
          <a:xfrm>
            <a:off x="3032918" y="3610053"/>
            <a:ext cx="821055" cy="630555"/>
          </a:xfrm>
          <a:prstGeom prst="rect">
            <a:avLst/>
          </a:prstGeom>
        </p:spPr>
        <p:txBody>
          <a:bodyPr vert="horz" wrap="square" lIns="0" tIns="12700" rIns="0" bIns="0" rtlCol="0">
            <a:spAutoFit/>
          </a:bodyPr>
          <a:lstStyle/>
          <a:p>
            <a:pPr algn="ctr">
              <a:lnSpc>
                <a:spcPct val="100000"/>
              </a:lnSpc>
              <a:spcBef>
                <a:spcPts val="100"/>
              </a:spcBef>
            </a:pPr>
            <a:r>
              <a:rPr sz="1400" spc="-80" dirty="0">
                <a:solidFill>
                  <a:srgbClr val="FFFFFF"/>
                </a:solidFill>
                <a:latin typeface="Trebuchet MS"/>
                <a:cs typeface="Trebuchet MS"/>
              </a:rPr>
              <a:t>Zona</a:t>
            </a:r>
            <a:r>
              <a:rPr sz="1400" spc="-75" dirty="0">
                <a:solidFill>
                  <a:srgbClr val="FFFFFF"/>
                </a:solidFill>
                <a:latin typeface="Trebuchet MS"/>
                <a:cs typeface="Trebuchet MS"/>
              </a:rPr>
              <a:t> </a:t>
            </a:r>
            <a:r>
              <a:rPr sz="1400" spc="-35" dirty="0">
                <a:solidFill>
                  <a:srgbClr val="FFFFFF"/>
                </a:solidFill>
                <a:latin typeface="Trebuchet MS"/>
                <a:cs typeface="Trebuchet MS"/>
              </a:rPr>
              <a:t>Norte</a:t>
            </a:r>
            <a:endParaRPr sz="1400">
              <a:latin typeface="Trebuchet MS"/>
              <a:cs typeface="Trebuchet MS"/>
            </a:endParaRPr>
          </a:p>
          <a:p>
            <a:pPr algn="ctr">
              <a:lnSpc>
                <a:spcPct val="100000"/>
              </a:lnSpc>
              <a:spcBef>
                <a:spcPts val="80"/>
              </a:spcBef>
            </a:pPr>
            <a:r>
              <a:rPr sz="2500" spc="-25" dirty="0">
                <a:solidFill>
                  <a:srgbClr val="FFFFFF"/>
                </a:solidFill>
                <a:latin typeface="Trebuchet MS"/>
                <a:cs typeface="Trebuchet MS"/>
              </a:rPr>
              <a:t>65</a:t>
            </a:r>
            <a:endParaRPr sz="2500">
              <a:latin typeface="Trebuchet MS"/>
              <a:cs typeface="Trebuchet MS"/>
            </a:endParaRPr>
          </a:p>
        </p:txBody>
      </p:sp>
      <p:grpSp>
        <p:nvGrpSpPr>
          <p:cNvPr id="98" name="object 98"/>
          <p:cNvGrpSpPr/>
          <p:nvPr/>
        </p:nvGrpSpPr>
        <p:grpSpPr>
          <a:xfrm>
            <a:off x="6431279" y="241300"/>
            <a:ext cx="5846445" cy="2717800"/>
            <a:chOff x="6431279" y="241300"/>
            <a:chExt cx="5846445" cy="2717800"/>
          </a:xfrm>
        </p:grpSpPr>
        <p:sp>
          <p:nvSpPr>
            <p:cNvPr id="99" name="object 99"/>
            <p:cNvSpPr/>
            <p:nvPr/>
          </p:nvSpPr>
          <p:spPr>
            <a:xfrm>
              <a:off x="6431267" y="241312"/>
              <a:ext cx="5846445" cy="2717800"/>
            </a:xfrm>
            <a:custGeom>
              <a:avLst/>
              <a:gdLst/>
              <a:ahLst/>
              <a:cxnLst/>
              <a:rect l="l" t="t" r="r" b="b"/>
              <a:pathLst>
                <a:path w="5846445" h="2717800">
                  <a:moveTo>
                    <a:pt x="5846064" y="2482850"/>
                  </a:moveTo>
                  <a:lnTo>
                    <a:pt x="0" y="2482850"/>
                  </a:lnTo>
                  <a:lnTo>
                    <a:pt x="0" y="2717800"/>
                  </a:lnTo>
                  <a:lnTo>
                    <a:pt x="5846064" y="2717800"/>
                  </a:lnTo>
                  <a:lnTo>
                    <a:pt x="5846064" y="2482850"/>
                  </a:lnTo>
                  <a:close/>
                </a:path>
                <a:path w="5846445" h="2717800">
                  <a:moveTo>
                    <a:pt x="5846064" y="0"/>
                  </a:moveTo>
                  <a:lnTo>
                    <a:pt x="0" y="0"/>
                  </a:lnTo>
                  <a:lnTo>
                    <a:pt x="0" y="101587"/>
                  </a:lnTo>
                  <a:lnTo>
                    <a:pt x="0" y="2482837"/>
                  </a:lnTo>
                  <a:lnTo>
                    <a:pt x="93370" y="2482837"/>
                  </a:lnTo>
                  <a:lnTo>
                    <a:pt x="93370" y="101600"/>
                  </a:lnTo>
                  <a:lnTo>
                    <a:pt x="5617870" y="101600"/>
                  </a:lnTo>
                  <a:lnTo>
                    <a:pt x="5617870" y="2482837"/>
                  </a:lnTo>
                  <a:lnTo>
                    <a:pt x="5846064" y="2482837"/>
                  </a:lnTo>
                  <a:lnTo>
                    <a:pt x="5846064" y="101600"/>
                  </a:lnTo>
                  <a:lnTo>
                    <a:pt x="5846064" y="0"/>
                  </a:lnTo>
                  <a:close/>
                </a:path>
              </a:pathLst>
            </a:custGeom>
            <a:solidFill>
              <a:srgbClr val="252423">
                <a:alpha val="30198"/>
              </a:srgbClr>
            </a:solidFill>
          </p:spPr>
          <p:txBody>
            <a:bodyPr wrap="square" lIns="0" tIns="0" rIns="0" bIns="0" rtlCol="0"/>
            <a:lstStyle/>
            <a:p>
              <a:endParaRPr/>
            </a:p>
          </p:txBody>
        </p:sp>
        <p:sp>
          <p:nvSpPr>
            <p:cNvPr id="100" name="object 100"/>
            <p:cNvSpPr/>
            <p:nvPr/>
          </p:nvSpPr>
          <p:spPr>
            <a:xfrm>
              <a:off x="6524640" y="333375"/>
              <a:ext cx="5524500" cy="2400300"/>
            </a:xfrm>
            <a:custGeom>
              <a:avLst/>
              <a:gdLst/>
              <a:ahLst/>
              <a:cxnLst/>
              <a:rect l="l" t="t" r="r" b="b"/>
              <a:pathLst>
                <a:path w="5524500" h="2400300">
                  <a:moveTo>
                    <a:pt x="5524500" y="2400300"/>
                  </a:moveTo>
                  <a:lnTo>
                    <a:pt x="0" y="2400300"/>
                  </a:lnTo>
                  <a:lnTo>
                    <a:pt x="0" y="0"/>
                  </a:lnTo>
                  <a:lnTo>
                    <a:pt x="5524500" y="0"/>
                  </a:lnTo>
                  <a:lnTo>
                    <a:pt x="5524500" y="2400300"/>
                  </a:lnTo>
                  <a:close/>
                </a:path>
              </a:pathLst>
            </a:custGeom>
            <a:solidFill>
              <a:srgbClr val="323346"/>
            </a:solidFill>
          </p:spPr>
          <p:txBody>
            <a:bodyPr wrap="square" lIns="0" tIns="0" rIns="0" bIns="0" rtlCol="0"/>
            <a:lstStyle/>
            <a:p>
              <a:endParaRPr/>
            </a:p>
          </p:txBody>
        </p:sp>
        <p:sp>
          <p:nvSpPr>
            <p:cNvPr id="101" name="object 101"/>
            <p:cNvSpPr/>
            <p:nvPr/>
          </p:nvSpPr>
          <p:spPr>
            <a:xfrm>
              <a:off x="7286625" y="1162049"/>
              <a:ext cx="9525" cy="1209675"/>
            </a:xfrm>
            <a:custGeom>
              <a:avLst/>
              <a:gdLst/>
              <a:ahLst/>
              <a:cxnLst/>
              <a:rect l="l" t="t" r="r" b="b"/>
              <a:pathLst>
                <a:path w="9525" h="1209675">
                  <a:moveTo>
                    <a:pt x="9525" y="1200150"/>
                  </a:moveTo>
                  <a:lnTo>
                    <a:pt x="0" y="1200150"/>
                  </a:lnTo>
                  <a:lnTo>
                    <a:pt x="0" y="1209675"/>
                  </a:lnTo>
                  <a:lnTo>
                    <a:pt x="9525" y="1209675"/>
                  </a:lnTo>
                  <a:lnTo>
                    <a:pt x="9525" y="1200150"/>
                  </a:lnTo>
                  <a:close/>
                </a:path>
                <a:path w="9525" h="1209675">
                  <a:moveTo>
                    <a:pt x="9525" y="1143000"/>
                  </a:moveTo>
                  <a:lnTo>
                    <a:pt x="0" y="1143000"/>
                  </a:lnTo>
                  <a:lnTo>
                    <a:pt x="0" y="1152525"/>
                  </a:lnTo>
                  <a:lnTo>
                    <a:pt x="9525" y="1152525"/>
                  </a:lnTo>
                  <a:lnTo>
                    <a:pt x="9525" y="1143000"/>
                  </a:lnTo>
                  <a:close/>
                </a:path>
                <a:path w="9525" h="1209675">
                  <a:moveTo>
                    <a:pt x="9525" y="1091234"/>
                  </a:moveTo>
                  <a:lnTo>
                    <a:pt x="0" y="1091234"/>
                  </a:lnTo>
                  <a:lnTo>
                    <a:pt x="0" y="1095375"/>
                  </a:lnTo>
                  <a:lnTo>
                    <a:pt x="9525" y="1095375"/>
                  </a:lnTo>
                  <a:lnTo>
                    <a:pt x="9525" y="1091234"/>
                  </a:lnTo>
                  <a:close/>
                </a:path>
                <a:path w="9525" h="1209675">
                  <a:moveTo>
                    <a:pt x="9525" y="857250"/>
                  </a:moveTo>
                  <a:lnTo>
                    <a:pt x="0" y="857250"/>
                  </a:lnTo>
                  <a:lnTo>
                    <a:pt x="0" y="866775"/>
                  </a:lnTo>
                  <a:lnTo>
                    <a:pt x="9525" y="866775"/>
                  </a:lnTo>
                  <a:lnTo>
                    <a:pt x="9525" y="857250"/>
                  </a:lnTo>
                  <a:close/>
                </a:path>
                <a:path w="9525" h="1209675">
                  <a:moveTo>
                    <a:pt x="9525" y="571500"/>
                  </a:moveTo>
                  <a:lnTo>
                    <a:pt x="0" y="571500"/>
                  </a:lnTo>
                  <a:lnTo>
                    <a:pt x="0" y="581025"/>
                  </a:lnTo>
                  <a:lnTo>
                    <a:pt x="9525" y="581025"/>
                  </a:lnTo>
                  <a:lnTo>
                    <a:pt x="9525" y="571500"/>
                  </a:lnTo>
                  <a:close/>
                </a:path>
                <a:path w="9525" h="1209675">
                  <a:moveTo>
                    <a:pt x="9525" y="285750"/>
                  </a:moveTo>
                  <a:lnTo>
                    <a:pt x="0" y="285750"/>
                  </a:lnTo>
                  <a:lnTo>
                    <a:pt x="0" y="295275"/>
                  </a:lnTo>
                  <a:lnTo>
                    <a:pt x="9525" y="295275"/>
                  </a:lnTo>
                  <a:lnTo>
                    <a:pt x="9525" y="285750"/>
                  </a:lnTo>
                  <a:close/>
                </a:path>
                <a:path w="9525" h="1209675">
                  <a:moveTo>
                    <a:pt x="9525" y="57150"/>
                  </a:moveTo>
                  <a:lnTo>
                    <a:pt x="0" y="57150"/>
                  </a:lnTo>
                  <a:lnTo>
                    <a:pt x="0" y="61709"/>
                  </a:lnTo>
                  <a:lnTo>
                    <a:pt x="9525" y="61709"/>
                  </a:lnTo>
                  <a:lnTo>
                    <a:pt x="9525" y="57150"/>
                  </a:lnTo>
                  <a:close/>
                </a:path>
                <a:path w="9525" h="1209675">
                  <a:moveTo>
                    <a:pt x="9525" y="0"/>
                  </a:moveTo>
                  <a:lnTo>
                    <a:pt x="0" y="0"/>
                  </a:lnTo>
                  <a:lnTo>
                    <a:pt x="0" y="9525"/>
                  </a:lnTo>
                  <a:lnTo>
                    <a:pt x="9525" y="9525"/>
                  </a:lnTo>
                  <a:lnTo>
                    <a:pt x="9525" y="0"/>
                  </a:lnTo>
                  <a:close/>
                </a:path>
              </a:pathLst>
            </a:custGeom>
            <a:solidFill>
              <a:srgbClr val="FFFFFF"/>
            </a:solidFill>
          </p:spPr>
          <p:txBody>
            <a:bodyPr wrap="square" lIns="0" tIns="0" rIns="0" bIns="0" rtlCol="0"/>
            <a:lstStyle/>
            <a:p>
              <a:endParaRPr/>
            </a:p>
          </p:txBody>
        </p:sp>
      </p:grpSp>
      <p:sp>
        <p:nvSpPr>
          <p:cNvPr id="102" name="object 102"/>
          <p:cNvSpPr txBox="1"/>
          <p:nvPr/>
        </p:nvSpPr>
        <p:spPr>
          <a:xfrm>
            <a:off x="7247887" y="2387600"/>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Segoe UI"/>
                <a:cs typeface="Segoe UI"/>
              </a:rPr>
              <a:t>0</a:t>
            </a:r>
            <a:endParaRPr sz="900">
              <a:latin typeface="Segoe UI"/>
              <a:cs typeface="Segoe UI"/>
            </a:endParaRPr>
          </a:p>
        </p:txBody>
      </p:sp>
      <p:sp>
        <p:nvSpPr>
          <p:cNvPr id="103" name="object 103"/>
          <p:cNvSpPr/>
          <p:nvPr/>
        </p:nvSpPr>
        <p:spPr>
          <a:xfrm>
            <a:off x="8448675" y="1162049"/>
            <a:ext cx="9525" cy="1209675"/>
          </a:xfrm>
          <a:custGeom>
            <a:avLst/>
            <a:gdLst/>
            <a:ahLst/>
            <a:cxnLst/>
            <a:rect l="l" t="t" r="r" b="b"/>
            <a:pathLst>
              <a:path w="9525" h="1209675">
                <a:moveTo>
                  <a:pt x="9525" y="1200150"/>
                </a:moveTo>
                <a:lnTo>
                  <a:pt x="0" y="1200150"/>
                </a:lnTo>
                <a:lnTo>
                  <a:pt x="0" y="1209675"/>
                </a:lnTo>
                <a:lnTo>
                  <a:pt x="9525" y="1209675"/>
                </a:lnTo>
                <a:lnTo>
                  <a:pt x="9525" y="1200150"/>
                </a:lnTo>
                <a:close/>
              </a:path>
              <a:path w="9525" h="1209675">
                <a:moveTo>
                  <a:pt x="9525" y="1143000"/>
                </a:moveTo>
                <a:lnTo>
                  <a:pt x="0" y="1143000"/>
                </a:lnTo>
                <a:lnTo>
                  <a:pt x="0" y="1152525"/>
                </a:lnTo>
                <a:lnTo>
                  <a:pt x="9525" y="1152525"/>
                </a:lnTo>
                <a:lnTo>
                  <a:pt x="9525" y="1143000"/>
                </a:lnTo>
                <a:close/>
              </a:path>
              <a:path w="9525" h="1209675">
                <a:moveTo>
                  <a:pt x="9525" y="1091234"/>
                </a:moveTo>
                <a:lnTo>
                  <a:pt x="0" y="1091234"/>
                </a:lnTo>
                <a:lnTo>
                  <a:pt x="0" y="1095375"/>
                </a:lnTo>
                <a:lnTo>
                  <a:pt x="9525" y="1095375"/>
                </a:lnTo>
                <a:lnTo>
                  <a:pt x="9525" y="1091234"/>
                </a:lnTo>
                <a:close/>
              </a:path>
              <a:path w="9525" h="1209675">
                <a:moveTo>
                  <a:pt x="9525" y="857250"/>
                </a:moveTo>
                <a:lnTo>
                  <a:pt x="0" y="857250"/>
                </a:lnTo>
                <a:lnTo>
                  <a:pt x="0" y="866775"/>
                </a:lnTo>
                <a:lnTo>
                  <a:pt x="9525" y="866775"/>
                </a:lnTo>
                <a:lnTo>
                  <a:pt x="9525" y="857250"/>
                </a:lnTo>
                <a:close/>
              </a:path>
              <a:path w="9525" h="1209675">
                <a:moveTo>
                  <a:pt x="9525" y="571500"/>
                </a:moveTo>
                <a:lnTo>
                  <a:pt x="0" y="571500"/>
                </a:lnTo>
                <a:lnTo>
                  <a:pt x="0" y="581025"/>
                </a:lnTo>
                <a:lnTo>
                  <a:pt x="9525" y="581025"/>
                </a:lnTo>
                <a:lnTo>
                  <a:pt x="9525" y="571500"/>
                </a:lnTo>
                <a:close/>
              </a:path>
              <a:path w="9525" h="1209675">
                <a:moveTo>
                  <a:pt x="9525" y="285750"/>
                </a:moveTo>
                <a:lnTo>
                  <a:pt x="0" y="285750"/>
                </a:lnTo>
                <a:lnTo>
                  <a:pt x="0" y="295275"/>
                </a:lnTo>
                <a:lnTo>
                  <a:pt x="9525" y="295275"/>
                </a:lnTo>
                <a:lnTo>
                  <a:pt x="9525" y="285750"/>
                </a:lnTo>
                <a:close/>
              </a:path>
              <a:path w="9525" h="1209675">
                <a:moveTo>
                  <a:pt x="9525" y="57150"/>
                </a:moveTo>
                <a:lnTo>
                  <a:pt x="0" y="57150"/>
                </a:lnTo>
                <a:lnTo>
                  <a:pt x="0" y="61709"/>
                </a:lnTo>
                <a:lnTo>
                  <a:pt x="9525" y="61709"/>
                </a:lnTo>
                <a:lnTo>
                  <a:pt x="9525" y="57150"/>
                </a:lnTo>
                <a:close/>
              </a:path>
              <a:path w="9525" h="1209675">
                <a:moveTo>
                  <a:pt x="9525" y="0"/>
                </a:moveTo>
                <a:lnTo>
                  <a:pt x="0" y="0"/>
                </a:lnTo>
                <a:lnTo>
                  <a:pt x="0" y="9525"/>
                </a:lnTo>
                <a:lnTo>
                  <a:pt x="9525" y="9525"/>
                </a:lnTo>
                <a:lnTo>
                  <a:pt x="9525" y="0"/>
                </a:lnTo>
                <a:close/>
              </a:path>
            </a:pathLst>
          </a:custGeom>
          <a:solidFill>
            <a:srgbClr val="FFFFFF"/>
          </a:solidFill>
        </p:spPr>
        <p:txBody>
          <a:bodyPr wrap="square" lIns="0" tIns="0" rIns="0" bIns="0" rtlCol="0"/>
          <a:lstStyle/>
          <a:p>
            <a:endParaRPr/>
          </a:p>
        </p:txBody>
      </p:sp>
      <p:sp>
        <p:nvSpPr>
          <p:cNvPr id="104" name="object 104"/>
          <p:cNvSpPr txBox="1"/>
          <p:nvPr/>
        </p:nvSpPr>
        <p:spPr>
          <a:xfrm>
            <a:off x="8379130" y="2387600"/>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Segoe UI"/>
                <a:cs typeface="Segoe UI"/>
              </a:rPr>
              <a:t>20</a:t>
            </a:r>
            <a:endParaRPr sz="900">
              <a:latin typeface="Segoe UI"/>
              <a:cs typeface="Segoe UI"/>
            </a:endParaRPr>
          </a:p>
        </p:txBody>
      </p:sp>
      <p:sp>
        <p:nvSpPr>
          <p:cNvPr id="105" name="object 105"/>
          <p:cNvSpPr/>
          <p:nvPr/>
        </p:nvSpPr>
        <p:spPr>
          <a:xfrm>
            <a:off x="9610725" y="1162049"/>
            <a:ext cx="1171575" cy="1209675"/>
          </a:xfrm>
          <a:custGeom>
            <a:avLst/>
            <a:gdLst/>
            <a:ahLst/>
            <a:cxnLst/>
            <a:rect l="l" t="t" r="r" b="b"/>
            <a:pathLst>
              <a:path w="1171575" h="1209675">
                <a:moveTo>
                  <a:pt x="9525" y="1200150"/>
                </a:moveTo>
                <a:lnTo>
                  <a:pt x="0" y="1200150"/>
                </a:lnTo>
                <a:lnTo>
                  <a:pt x="0" y="1209675"/>
                </a:lnTo>
                <a:lnTo>
                  <a:pt x="9525" y="1209675"/>
                </a:lnTo>
                <a:lnTo>
                  <a:pt x="9525" y="1200150"/>
                </a:lnTo>
                <a:close/>
              </a:path>
              <a:path w="1171575" h="1209675">
                <a:moveTo>
                  <a:pt x="9525" y="1143000"/>
                </a:moveTo>
                <a:lnTo>
                  <a:pt x="0" y="1143000"/>
                </a:lnTo>
                <a:lnTo>
                  <a:pt x="0" y="1152525"/>
                </a:lnTo>
                <a:lnTo>
                  <a:pt x="9525" y="1152525"/>
                </a:lnTo>
                <a:lnTo>
                  <a:pt x="9525" y="1143000"/>
                </a:lnTo>
                <a:close/>
              </a:path>
              <a:path w="1171575" h="1209675">
                <a:moveTo>
                  <a:pt x="9525" y="1091234"/>
                </a:moveTo>
                <a:lnTo>
                  <a:pt x="0" y="1091234"/>
                </a:lnTo>
                <a:lnTo>
                  <a:pt x="0" y="1095375"/>
                </a:lnTo>
                <a:lnTo>
                  <a:pt x="9525" y="1095375"/>
                </a:lnTo>
                <a:lnTo>
                  <a:pt x="9525" y="1091234"/>
                </a:lnTo>
                <a:close/>
              </a:path>
              <a:path w="1171575" h="1209675">
                <a:moveTo>
                  <a:pt x="9525" y="857250"/>
                </a:moveTo>
                <a:lnTo>
                  <a:pt x="0" y="857250"/>
                </a:lnTo>
                <a:lnTo>
                  <a:pt x="0" y="866775"/>
                </a:lnTo>
                <a:lnTo>
                  <a:pt x="9525" y="866775"/>
                </a:lnTo>
                <a:lnTo>
                  <a:pt x="9525" y="857250"/>
                </a:lnTo>
                <a:close/>
              </a:path>
              <a:path w="1171575" h="1209675">
                <a:moveTo>
                  <a:pt x="9525" y="571500"/>
                </a:moveTo>
                <a:lnTo>
                  <a:pt x="0" y="571500"/>
                </a:lnTo>
                <a:lnTo>
                  <a:pt x="0" y="581025"/>
                </a:lnTo>
                <a:lnTo>
                  <a:pt x="9525" y="581025"/>
                </a:lnTo>
                <a:lnTo>
                  <a:pt x="9525" y="571500"/>
                </a:lnTo>
                <a:close/>
              </a:path>
              <a:path w="1171575" h="1209675">
                <a:moveTo>
                  <a:pt x="9525" y="285750"/>
                </a:moveTo>
                <a:lnTo>
                  <a:pt x="0" y="285750"/>
                </a:lnTo>
                <a:lnTo>
                  <a:pt x="0" y="295275"/>
                </a:lnTo>
                <a:lnTo>
                  <a:pt x="9525" y="295275"/>
                </a:lnTo>
                <a:lnTo>
                  <a:pt x="9525" y="285750"/>
                </a:lnTo>
                <a:close/>
              </a:path>
              <a:path w="1171575" h="1209675">
                <a:moveTo>
                  <a:pt x="9525" y="57150"/>
                </a:moveTo>
                <a:lnTo>
                  <a:pt x="0" y="57150"/>
                </a:lnTo>
                <a:lnTo>
                  <a:pt x="0" y="61709"/>
                </a:lnTo>
                <a:lnTo>
                  <a:pt x="9525" y="61709"/>
                </a:lnTo>
                <a:lnTo>
                  <a:pt x="9525" y="57150"/>
                </a:lnTo>
                <a:close/>
              </a:path>
              <a:path w="1171575" h="1209675">
                <a:moveTo>
                  <a:pt x="9525" y="0"/>
                </a:moveTo>
                <a:lnTo>
                  <a:pt x="0" y="0"/>
                </a:lnTo>
                <a:lnTo>
                  <a:pt x="0" y="9525"/>
                </a:lnTo>
                <a:lnTo>
                  <a:pt x="9525" y="9525"/>
                </a:lnTo>
                <a:lnTo>
                  <a:pt x="9525" y="0"/>
                </a:lnTo>
                <a:close/>
              </a:path>
              <a:path w="1171575" h="1209675">
                <a:moveTo>
                  <a:pt x="1171575" y="1200150"/>
                </a:moveTo>
                <a:lnTo>
                  <a:pt x="1162050" y="1200150"/>
                </a:lnTo>
                <a:lnTo>
                  <a:pt x="1162050" y="1209675"/>
                </a:lnTo>
                <a:lnTo>
                  <a:pt x="1171575" y="1209675"/>
                </a:lnTo>
                <a:lnTo>
                  <a:pt x="1171575" y="1200150"/>
                </a:lnTo>
                <a:close/>
              </a:path>
              <a:path w="1171575" h="1209675">
                <a:moveTo>
                  <a:pt x="1171575" y="1143000"/>
                </a:moveTo>
                <a:lnTo>
                  <a:pt x="1162050" y="1143000"/>
                </a:lnTo>
                <a:lnTo>
                  <a:pt x="1162050" y="1152525"/>
                </a:lnTo>
                <a:lnTo>
                  <a:pt x="1171575" y="1152525"/>
                </a:lnTo>
                <a:lnTo>
                  <a:pt x="1171575" y="1143000"/>
                </a:lnTo>
                <a:close/>
              </a:path>
              <a:path w="1171575" h="1209675">
                <a:moveTo>
                  <a:pt x="1171575" y="1085850"/>
                </a:moveTo>
                <a:lnTo>
                  <a:pt x="1162050" y="1085850"/>
                </a:lnTo>
                <a:lnTo>
                  <a:pt x="1162050" y="1095375"/>
                </a:lnTo>
                <a:lnTo>
                  <a:pt x="1171575" y="1095375"/>
                </a:lnTo>
                <a:lnTo>
                  <a:pt x="1171575" y="1085850"/>
                </a:lnTo>
                <a:close/>
              </a:path>
              <a:path w="1171575" h="1209675">
                <a:moveTo>
                  <a:pt x="1171575" y="1028700"/>
                </a:moveTo>
                <a:lnTo>
                  <a:pt x="1162050" y="1028700"/>
                </a:lnTo>
                <a:lnTo>
                  <a:pt x="1162050" y="1038225"/>
                </a:lnTo>
                <a:lnTo>
                  <a:pt x="1171575" y="1038225"/>
                </a:lnTo>
                <a:lnTo>
                  <a:pt x="1171575" y="1028700"/>
                </a:lnTo>
                <a:close/>
              </a:path>
              <a:path w="1171575" h="1209675">
                <a:moveTo>
                  <a:pt x="1171575" y="971550"/>
                </a:moveTo>
                <a:lnTo>
                  <a:pt x="1162050" y="971550"/>
                </a:lnTo>
                <a:lnTo>
                  <a:pt x="1162050" y="981075"/>
                </a:lnTo>
                <a:lnTo>
                  <a:pt x="1171575" y="981075"/>
                </a:lnTo>
                <a:lnTo>
                  <a:pt x="1171575" y="971550"/>
                </a:lnTo>
                <a:close/>
              </a:path>
              <a:path w="1171575" h="1209675">
                <a:moveTo>
                  <a:pt x="1171575" y="914400"/>
                </a:moveTo>
                <a:lnTo>
                  <a:pt x="1162050" y="914400"/>
                </a:lnTo>
                <a:lnTo>
                  <a:pt x="1162050" y="923925"/>
                </a:lnTo>
                <a:lnTo>
                  <a:pt x="1171575" y="923925"/>
                </a:lnTo>
                <a:lnTo>
                  <a:pt x="1171575" y="914400"/>
                </a:lnTo>
                <a:close/>
              </a:path>
              <a:path w="1171575" h="1209675">
                <a:moveTo>
                  <a:pt x="1171575" y="857250"/>
                </a:moveTo>
                <a:lnTo>
                  <a:pt x="1162050" y="857250"/>
                </a:lnTo>
                <a:lnTo>
                  <a:pt x="1162050" y="866775"/>
                </a:lnTo>
                <a:lnTo>
                  <a:pt x="1171575" y="866775"/>
                </a:lnTo>
                <a:lnTo>
                  <a:pt x="1171575" y="857250"/>
                </a:lnTo>
                <a:close/>
              </a:path>
              <a:path w="1171575" h="1209675">
                <a:moveTo>
                  <a:pt x="1171575" y="571500"/>
                </a:moveTo>
                <a:lnTo>
                  <a:pt x="1162050" y="571500"/>
                </a:lnTo>
                <a:lnTo>
                  <a:pt x="1162050" y="581025"/>
                </a:lnTo>
                <a:lnTo>
                  <a:pt x="1171575" y="581025"/>
                </a:lnTo>
                <a:lnTo>
                  <a:pt x="1171575" y="571500"/>
                </a:lnTo>
                <a:close/>
              </a:path>
              <a:path w="1171575" h="1209675">
                <a:moveTo>
                  <a:pt x="1171575" y="514350"/>
                </a:moveTo>
                <a:lnTo>
                  <a:pt x="1162050" y="514350"/>
                </a:lnTo>
                <a:lnTo>
                  <a:pt x="1162050" y="523875"/>
                </a:lnTo>
                <a:lnTo>
                  <a:pt x="1171575" y="523875"/>
                </a:lnTo>
                <a:lnTo>
                  <a:pt x="1171575" y="514350"/>
                </a:lnTo>
                <a:close/>
              </a:path>
              <a:path w="1171575" h="1209675">
                <a:moveTo>
                  <a:pt x="1171575" y="457200"/>
                </a:moveTo>
                <a:lnTo>
                  <a:pt x="1162050" y="457200"/>
                </a:lnTo>
                <a:lnTo>
                  <a:pt x="1162050" y="466725"/>
                </a:lnTo>
                <a:lnTo>
                  <a:pt x="1171575" y="466725"/>
                </a:lnTo>
                <a:lnTo>
                  <a:pt x="1171575" y="457200"/>
                </a:lnTo>
                <a:close/>
              </a:path>
              <a:path w="1171575" h="1209675">
                <a:moveTo>
                  <a:pt x="1171575" y="285750"/>
                </a:moveTo>
                <a:lnTo>
                  <a:pt x="1162050" y="285750"/>
                </a:lnTo>
                <a:lnTo>
                  <a:pt x="1162050" y="295275"/>
                </a:lnTo>
                <a:lnTo>
                  <a:pt x="1171575" y="295275"/>
                </a:lnTo>
                <a:lnTo>
                  <a:pt x="1171575" y="285750"/>
                </a:lnTo>
                <a:close/>
              </a:path>
              <a:path w="1171575" h="1209675">
                <a:moveTo>
                  <a:pt x="1171575" y="57150"/>
                </a:moveTo>
                <a:lnTo>
                  <a:pt x="1162050" y="57150"/>
                </a:lnTo>
                <a:lnTo>
                  <a:pt x="1162050" y="61709"/>
                </a:lnTo>
                <a:lnTo>
                  <a:pt x="1171575" y="61709"/>
                </a:lnTo>
                <a:lnTo>
                  <a:pt x="1171575" y="57150"/>
                </a:lnTo>
                <a:close/>
              </a:path>
              <a:path w="1171575" h="1209675">
                <a:moveTo>
                  <a:pt x="1171575" y="0"/>
                </a:moveTo>
                <a:lnTo>
                  <a:pt x="1162050" y="0"/>
                </a:lnTo>
                <a:lnTo>
                  <a:pt x="1162050" y="9525"/>
                </a:lnTo>
                <a:lnTo>
                  <a:pt x="1171575" y="9525"/>
                </a:lnTo>
                <a:lnTo>
                  <a:pt x="1171575" y="0"/>
                </a:lnTo>
                <a:close/>
              </a:path>
            </a:pathLst>
          </a:custGeom>
          <a:solidFill>
            <a:srgbClr val="FFFFFF"/>
          </a:solidFill>
        </p:spPr>
        <p:txBody>
          <a:bodyPr wrap="square" lIns="0" tIns="0" rIns="0" bIns="0" rtlCol="0"/>
          <a:lstStyle/>
          <a:p>
            <a:endParaRPr/>
          </a:p>
        </p:txBody>
      </p:sp>
      <p:sp>
        <p:nvSpPr>
          <p:cNvPr id="106" name="object 106"/>
          <p:cNvSpPr txBox="1"/>
          <p:nvPr/>
        </p:nvSpPr>
        <p:spPr>
          <a:xfrm>
            <a:off x="10703230" y="2387600"/>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Segoe UI"/>
                <a:cs typeface="Segoe UI"/>
              </a:rPr>
              <a:t>60</a:t>
            </a:r>
            <a:endParaRPr sz="900">
              <a:latin typeface="Segoe UI"/>
              <a:cs typeface="Segoe UI"/>
            </a:endParaRPr>
          </a:p>
        </p:txBody>
      </p:sp>
      <p:sp>
        <p:nvSpPr>
          <p:cNvPr id="107" name="object 107"/>
          <p:cNvSpPr/>
          <p:nvPr/>
        </p:nvSpPr>
        <p:spPr>
          <a:xfrm>
            <a:off x="11934825" y="1162049"/>
            <a:ext cx="9525" cy="1209675"/>
          </a:xfrm>
          <a:custGeom>
            <a:avLst/>
            <a:gdLst/>
            <a:ahLst/>
            <a:cxnLst/>
            <a:rect l="l" t="t" r="r" b="b"/>
            <a:pathLst>
              <a:path w="9525" h="1209675">
                <a:moveTo>
                  <a:pt x="9525" y="1200150"/>
                </a:moveTo>
                <a:lnTo>
                  <a:pt x="0" y="1200150"/>
                </a:lnTo>
                <a:lnTo>
                  <a:pt x="0" y="1209675"/>
                </a:lnTo>
                <a:lnTo>
                  <a:pt x="9525" y="1209675"/>
                </a:lnTo>
                <a:lnTo>
                  <a:pt x="9525" y="1200150"/>
                </a:lnTo>
                <a:close/>
              </a:path>
              <a:path w="9525" h="1209675">
                <a:moveTo>
                  <a:pt x="9525" y="1143000"/>
                </a:moveTo>
                <a:lnTo>
                  <a:pt x="0" y="1143000"/>
                </a:lnTo>
                <a:lnTo>
                  <a:pt x="0" y="1152525"/>
                </a:lnTo>
                <a:lnTo>
                  <a:pt x="9525" y="1152525"/>
                </a:lnTo>
                <a:lnTo>
                  <a:pt x="9525" y="1143000"/>
                </a:lnTo>
                <a:close/>
              </a:path>
              <a:path w="9525" h="1209675">
                <a:moveTo>
                  <a:pt x="9525" y="1085850"/>
                </a:moveTo>
                <a:lnTo>
                  <a:pt x="0" y="1085850"/>
                </a:lnTo>
                <a:lnTo>
                  <a:pt x="0" y="1095375"/>
                </a:lnTo>
                <a:lnTo>
                  <a:pt x="9525" y="1095375"/>
                </a:lnTo>
                <a:lnTo>
                  <a:pt x="9525" y="1085850"/>
                </a:lnTo>
                <a:close/>
              </a:path>
              <a:path w="9525" h="1209675">
                <a:moveTo>
                  <a:pt x="9525" y="1028700"/>
                </a:moveTo>
                <a:lnTo>
                  <a:pt x="0" y="1028700"/>
                </a:lnTo>
                <a:lnTo>
                  <a:pt x="0" y="1038225"/>
                </a:lnTo>
                <a:lnTo>
                  <a:pt x="9525" y="1038225"/>
                </a:lnTo>
                <a:lnTo>
                  <a:pt x="9525" y="1028700"/>
                </a:lnTo>
                <a:close/>
              </a:path>
              <a:path w="9525" h="1209675">
                <a:moveTo>
                  <a:pt x="9525" y="971550"/>
                </a:moveTo>
                <a:lnTo>
                  <a:pt x="0" y="971550"/>
                </a:lnTo>
                <a:lnTo>
                  <a:pt x="0" y="981075"/>
                </a:lnTo>
                <a:lnTo>
                  <a:pt x="9525" y="981075"/>
                </a:lnTo>
                <a:lnTo>
                  <a:pt x="9525" y="971550"/>
                </a:lnTo>
                <a:close/>
              </a:path>
              <a:path w="9525" h="1209675">
                <a:moveTo>
                  <a:pt x="9525" y="914400"/>
                </a:moveTo>
                <a:lnTo>
                  <a:pt x="0" y="914400"/>
                </a:lnTo>
                <a:lnTo>
                  <a:pt x="0" y="923925"/>
                </a:lnTo>
                <a:lnTo>
                  <a:pt x="9525" y="923925"/>
                </a:lnTo>
                <a:lnTo>
                  <a:pt x="9525" y="914400"/>
                </a:lnTo>
                <a:close/>
              </a:path>
              <a:path w="9525" h="1209675">
                <a:moveTo>
                  <a:pt x="9525" y="857250"/>
                </a:moveTo>
                <a:lnTo>
                  <a:pt x="0" y="857250"/>
                </a:lnTo>
                <a:lnTo>
                  <a:pt x="0" y="866775"/>
                </a:lnTo>
                <a:lnTo>
                  <a:pt x="9525" y="866775"/>
                </a:lnTo>
                <a:lnTo>
                  <a:pt x="9525" y="857250"/>
                </a:lnTo>
                <a:close/>
              </a:path>
              <a:path w="9525" h="1209675">
                <a:moveTo>
                  <a:pt x="9525" y="800100"/>
                </a:moveTo>
                <a:lnTo>
                  <a:pt x="0" y="800100"/>
                </a:lnTo>
                <a:lnTo>
                  <a:pt x="0" y="809625"/>
                </a:lnTo>
                <a:lnTo>
                  <a:pt x="9525" y="809625"/>
                </a:lnTo>
                <a:lnTo>
                  <a:pt x="9525" y="800100"/>
                </a:lnTo>
                <a:close/>
              </a:path>
              <a:path w="9525" h="1209675">
                <a:moveTo>
                  <a:pt x="9525" y="742950"/>
                </a:moveTo>
                <a:lnTo>
                  <a:pt x="0" y="742950"/>
                </a:lnTo>
                <a:lnTo>
                  <a:pt x="0" y="752475"/>
                </a:lnTo>
                <a:lnTo>
                  <a:pt x="9525" y="752475"/>
                </a:lnTo>
                <a:lnTo>
                  <a:pt x="9525" y="742950"/>
                </a:lnTo>
                <a:close/>
              </a:path>
              <a:path w="9525" h="1209675">
                <a:moveTo>
                  <a:pt x="9525" y="685800"/>
                </a:moveTo>
                <a:lnTo>
                  <a:pt x="0" y="685800"/>
                </a:lnTo>
                <a:lnTo>
                  <a:pt x="0" y="695325"/>
                </a:lnTo>
                <a:lnTo>
                  <a:pt x="9525" y="695325"/>
                </a:lnTo>
                <a:lnTo>
                  <a:pt x="9525" y="685800"/>
                </a:lnTo>
                <a:close/>
              </a:path>
              <a:path w="9525" h="1209675">
                <a:moveTo>
                  <a:pt x="9525" y="628650"/>
                </a:moveTo>
                <a:lnTo>
                  <a:pt x="0" y="628650"/>
                </a:lnTo>
                <a:lnTo>
                  <a:pt x="0" y="638175"/>
                </a:lnTo>
                <a:lnTo>
                  <a:pt x="9525" y="638175"/>
                </a:lnTo>
                <a:lnTo>
                  <a:pt x="9525" y="628650"/>
                </a:lnTo>
                <a:close/>
              </a:path>
              <a:path w="9525" h="1209675">
                <a:moveTo>
                  <a:pt x="9525" y="571500"/>
                </a:moveTo>
                <a:lnTo>
                  <a:pt x="0" y="571500"/>
                </a:lnTo>
                <a:lnTo>
                  <a:pt x="0" y="581025"/>
                </a:lnTo>
                <a:lnTo>
                  <a:pt x="9525" y="581025"/>
                </a:lnTo>
                <a:lnTo>
                  <a:pt x="9525" y="571500"/>
                </a:lnTo>
                <a:close/>
              </a:path>
              <a:path w="9525" h="1209675">
                <a:moveTo>
                  <a:pt x="9525" y="514350"/>
                </a:moveTo>
                <a:lnTo>
                  <a:pt x="0" y="514350"/>
                </a:lnTo>
                <a:lnTo>
                  <a:pt x="0" y="523875"/>
                </a:lnTo>
                <a:lnTo>
                  <a:pt x="9525" y="523875"/>
                </a:lnTo>
                <a:lnTo>
                  <a:pt x="9525" y="514350"/>
                </a:lnTo>
                <a:close/>
              </a:path>
              <a:path w="9525" h="1209675">
                <a:moveTo>
                  <a:pt x="9525" y="457200"/>
                </a:moveTo>
                <a:lnTo>
                  <a:pt x="0" y="457200"/>
                </a:lnTo>
                <a:lnTo>
                  <a:pt x="0" y="466725"/>
                </a:lnTo>
                <a:lnTo>
                  <a:pt x="9525" y="466725"/>
                </a:lnTo>
                <a:lnTo>
                  <a:pt x="9525" y="457200"/>
                </a:lnTo>
                <a:close/>
              </a:path>
              <a:path w="9525" h="1209675">
                <a:moveTo>
                  <a:pt x="9525" y="400050"/>
                </a:moveTo>
                <a:lnTo>
                  <a:pt x="0" y="400050"/>
                </a:lnTo>
                <a:lnTo>
                  <a:pt x="0" y="409575"/>
                </a:lnTo>
                <a:lnTo>
                  <a:pt x="9525" y="409575"/>
                </a:lnTo>
                <a:lnTo>
                  <a:pt x="9525" y="400050"/>
                </a:lnTo>
                <a:close/>
              </a:path>
              <a:path w="9525" h="1209675">
                <a:moveTo>
                  <a:pt x="9525" y="342900"/>
                </a:moveTo>
                <a:lnTo>
                  <a:pt x="0" y="342900"/>
                </a:lnTo>
                <a:lnTo>
                  <a:pt x="0" y="352425"/>
                </a:lnTo>
                <a:lnTo>
                  <a:pt x="9525" y="352425"/>
                </a:lnTo>
                <a:lnTo>
                  <a:pt x="9525" y="342900"/>
                </a:lnTo>
                <a:close/>
              </a:path>
              <a:path w="9525" h="1209675">
                <a:moveTo>
                  <a:pt x="9525" y="285750"/>
                </a:moveTo>
                <a:lnTo>
                  <a:pt x="0" y="285750"/>
                </a:lnTo>
                <a:lnTo>
                  <a:pt x="0" y="295275"/>
                </a:lnTo>
                <a:lnTo>
                  <a:pt x="9525" y="295275"/>
                </a:lnTo>
                <a:lnTo>
                  <a:pt x="9525" y="285750"/>
                </a:lnTo>
                <a:close/>
              </a:path>
              <a:path w="9525" h="1209675">
                <a:moveTo>
                  <a:pt x="9525" y="228600"/>
                </a:moveTo>
                <a:lnTo>
                  <a:pt x="0" y="228600"/>
                </a:lnTo>
                <a:lnTo>
                  <a:pt x="0" y="238125"/>
                </a:lnTo>
                <a:lnTo>
                  <a:pt x="9525" y="238125"/>
                </a:lnTo>
                <a:lnTo>
                  <a:pt x="9525" y="228600"/>
                </a:lnTo>
                <a:close/>
              </a:path>
              <a:path w="9525" h="1209675">
                <a:moveTo>
                  <a:pt x="9525" y="171450"/>
                </a:moveTo>
                <a:lnTo>
                  <a:pt x="0" y="171450"/>
                </a:lnTo>
                <a:lnTo>
                  <a:pt x="0" y="180975"/>
                </a:lnTo>
                <a:lnTo>
                  <a:pt x="9525" y="180975"/>
                </a:lnTo>
                <a:lnTo>
                  <a:pt x="9525" y="171450"/>
                </a:lnTo>
                <a:close/>
              </a:path>
              <a:path w="9525" h="1209675">
                <a:moveTo>
                  <a:pt x="9525" y="114300"/>
                </a:moveTo>
                <a:lnTo>
                  <a:pt x="0" y="114300"/>
                </a:lnTo>
                <a:lnTo>
                  <a:pt x="0" y="123825"/>
                </a:lnTo>
                <a:lnTo>
                  <a:pt x="9525" y="123825"/>
                </a:lnTo>
                <a:lnTo>
                  <a:pt x="9525" y="114300"/>
                </a:lnTo>
                <a:close/>
              </a:path>
              <a:path w="9525" h="1209675">
                <a:moveTo>
                  <a:pt x="9525" y="57150"/>
                </a:moveTo>
                <a:lnTo>
                  <a:pt x="0" y="57150"/>
                </a:lnTo>
                <a:lnTo>
                  <a:pt x="0" y="66675"/>
                </a:lnTo>
                <a:lnTo>
                  <a:pt x="9525" y="66675"/>
                </a:lnTo>
                <a:lnTo>
                  <a:pt x="9525" y="57150"/>
                </a:lnTo>
                <a:close/>
              </a:path>
              <a:path w="9525" h="1209675">
                <a:moveTo>
                  <a:pt x="9525" y="0"/>
                </a:moveTo>
                <a:lnTo>
                  <a:pt x="0" y="0"/>
                </a:lnTo>
                <a:lnTo>
                  <a:pt x="0" y="9525"/>
                </a:lnTo>
                <a:lnTo>
                  <a:pt x="9525" y="9525"/>
                </a:lnTo>
                <a:lnTo>
                  <a:pt x="9525" y="0"/>
                </a:lnTo>
                <a:close/>
              </a:path>
            </a:pathLst>
          </a:custGeom>
          <a:solidFill>
            <a:srgbClr val="FFFFFF"/>
          </a:solidFill>
        </p:spPr>
        <p:txBody>
          <a:bodyPr wrap="square" lIns="0" tIns="0" rIns="0" bIns="0" rtlCol="0"/>
          <a:lstStyle/>
          <a:p>
            <a:endParaRPr/>
          </a:p>
        </p:txBody>
      </p:sp>
      <p:sp>
        <p:nvSpPr>
          <p:cNvPr id="108" name="object 108"/>
          <p:cNvSpPr txBox="1"/>
          <p:nvPr/>
        </p:nvSpPr>
        <p:spPr>
          <a:xfrm>
            <a:off x="11865280" y="2387600"/>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Segoe UI"/>
                <a:cs typeface="Segoe UI"/>
              </a:rPr>
              <a:t>80</a:t>
            </a:r>
            <a:endParaRPr sz="900">
              <a:latin typeface="Segoe UI"/>
              <a:cs typeface="Segoe UI"/>
            </a:endParaRPr>
          </a:p>
        </p:txBody>
      </p:sp>
      <p:sp>
        <p:nvSpPr>
          <p:cNvPr id="109" name="object 109"/>
          <p:cNvSpPr txBox="1"/>
          <p:nvPr/>
        </p:nvSpPr>
        <p:spPr>
          <a:xfrm>
            <a:off x="9291156" y="2372360"/>
            <a:ext cx="639445" cy="330200"/>
          </a:xfrm>
          <a:prstGeom prst="rect">
            <a:avLst/>
          </a:prstGeom>
        </p:spPr>
        <p:txBody>
          <a:bodyPr vert="horz" wrap="square" lIns="0" tIns="27939" rIns="0" bIns="0" rtlCol="0">
            <a:spAutoFit/>
          </a:bodyPr>
          <a:lstStyle/>
          <a:p>
            <a:pPr marL="8890" algn="ctr">
              <a:lnSpc>
                <a:spcPct val="100000"/>
              </a:lnSpc>
              <a:spcBef>
                <a:spcPts val="219"/>
              </a:spcBef>
            </a:pPr>
            <a:r>
              <a:rPr sz="900" spc="-25" dirty="0">
                <a:solidFill>
                  <a:srgbClr val="FFFFFF"/>
                </a:solidFill>
                <a:latin typeface="Segoe UI"/>
                <a:cs typeface="Segoe UI"/>
              </a:rPr>
              <a:t>40</a:t>
            </a:r>
            <a:endParaRPr sz="900">
              <a:latin typeface="Segoe UI"/>
              <a:cs typeface="Segoe UI"/>
            </a:endParaRPr>
          </a:p>
          <a:p>
            <a:pPr algn="ctr">
              <a:lnSpc>
                <a:spcPct val="100000"/>
              </a:lnSpc>
              <a:spcBef>
                <a:spcPts val="120"/>
              </a:spcBef>
            </a:pPr>
            <a:r>
              <a:rPr sz="900" spc="-120" dirty="0">
                <a:solidFill>
                  <a:srgbClr val="FFFFFF"/>
                </a:solidFill>
                <a:latin typeface="Trebuchet MS"/>
                <a:cs typeface="Trebuchet MS"/>
              </a:rPr>
              <a:t>Qtd.</a:t>
            </a:r>
            <a:r>
              <a:rPr sz="900" spc="-45" dirty="0">
                <a:solidFill>
                  <a:srgbClr val="FFFFFF"/>
                </a:solidFill>
                <a:latin typeface="Trebuchet MS"/>
                <a:cs typeface="Trebuchet MS"/>
              </a:rPr>
              <a:t> </a:t>
            </a:r>
            <a:r>
              <a:rPr sz="900" spc="-65" dirty="0">
                <a:solidFill>
                  <a:srgbClr val="FFFFFF"/>
                </a:solidFill>
                <a:latin typeface="Trebuchet MS"/>
                <a:cs typeface="Trebuchet MS"/>
              </a:rPr>
              <a:t>de</a:t>
            </a:r>
            <a:r>
              <a:rPr sz="900" spc="-45" dirty="0">
                <a:solidFill>
                  <a:srgbClr val="FFFFFF"/>
                </a:solidFill>
                <a:latin typeface="Trebuchet MS"/>
                <a:cs typeface="Trebuchet MS"/>
              </a:rPr>
              <a:t> </a:t>
            </a:r>
            <a:r>
              <a:rPr sz="900" spc="-10" dirty="0">
                <a:solidFill>
                  <a:srgbClr val="FFFFFF"/>
                </a:solidFill>
                <a:latin typeface="Trebuchet MS"/>
                <a:cs typeface="Trebuchet MS"/>
              </a:rPr>
              <a:t>Casas</a:t>
            </a:r>
            <a:endParaRPr sz="900">
              <a:latin typeface="Trebuchet MS"/>
              <a:cs typeface="Trebuchet MS"/>
            </a:endParaRPr>
          </a:p>
        </p:txBody>
      </p:sp>
      <p:sp>
        <p:nvSpPr>
          <p:cNvPr id="110" name="object 110"/>
          <p:cNvSpPr txBox="1"/>
          <p:nvPr/>
        </p:nvSpPr>
        <p:spPr>
          <a:xfrm>
            <a:off x="6608827" y="1242697"/>
            <a:ext cx="605155" cy="982980"/>
          </a:xfrm>
          <a:prstGeom prst="rect">
            <a:avLst/>
          </a:prstGeom>
        </p:spPr>
        <p:txBody>
          <a:bodyPr vert="horz" wrap="square" lIns="0" tIns="12700" rIns="0" bIns="0" rtlCol="0">
            <a:spAutoFit/>
          </a:bodyPr>
          <a:lstStyle/>
          <a:p>
            <a:pPr marR="5080" algn="r">
              <a:lnSpc>
                <a:spcPct val="100000"/>
              </a:lnSpc>
              <a:spcBef>
                <a:spcPts val="100"/>
              </a:spcBef>
            </a:pPr>
            <a:r>
              <a:rPr sz="900" dirty="0">
                <a:solidFill>
                  <a:srgbClr val="FFFFFF"/>
                </a:solidFill>
                <a:latin typeface="Segoe UI"/>
                <a:cs typeface="Segoe UI"/>
              </a:rPr>
              <a:t>Zona</a:t>
            </a:r>
            <a:r>
              <a:rPr sz="900" spc="-25" dirty="0">
                <a:solidFill>
                  <a:srgbClr val="FFFFFF"/>
                </a:solidFill>
                <a:latin typeface="Segoe UI"/>
                <a:cs typeface="Segoe UI"/>
              </a:rPr>
              <a:t> </a:t>
            </a:r>
            <a:r>
              <a:rPr sz="900" spc="-10" dirty="0">
                <a:solidFill>
                  <a:srgbClr val="FFFFFF"/>
                </a:solidFill>
                <a:latin typeface="Segoe UI"/>
                <a:cs typeface="Segoe UI"/>
              </a:rPr>
              <a:t>Oeste</a:t>
            </a:r>
            <a:endParaRPr sz="900">
              <a:latin typeface="Segoe UI"/>
              <a:cs typeface="Segoe UI"/>
            </a:endParaRPr>
          </a:p>
          <a:p>
            <a:pPr marL="14604" marR="5080" indent="29845" algn="r">
              <a:lnSpc>
                <a:spcPct val="199300"/>
              </a:lnSpc>
            </a:pPr>
            <a:r>
              <a:rPr sz="900" dirty="0">
                <a:solidFill>
                  <a:srgbClr val="FFFFFF"/>
                </a:solidFill>
                <a:latin typeface="Segoe UI"/>
                <a:cs typeface="Segoe UI"/>
              </a:rPr>
              <a:t>Zona</a:t>
            </a:r>
            <a:r>
              <a:rPr sz="900" spc="-25" dirty="0">
                <a:solidFill>
                  <a:srgbClr val="FFFFFF"/>
                </a:solidFill>
                <a:latin typeface="Segoe UI"/>
                <a:cs typeface="Segoe UI"/>
              </a:rPr>
              <a:t> </a:t>
            </a:r>
            <a:r>
              <a:rPr sz="900" spc="-10" dirty="0">
                <a:solidFill>
                  <a:srgbClr val="FFFFFF"/>
                </a:solidFill>
                <a:latin typeface="Segoe UI"/>
                <a:cs typeface="Segoe UI"/>
              </a:rPr>
              <a:t>Leste </a:t>
            </a:r>
            <a:r>
              <a:rPr sz="900" dirty="0">
                <a:solidFill>
                  <a:srgbClr val="FFFFFF"/>
                </a:solidFill>
                <a:latin typeface="Segoe UI"/>
                <a:cs typeface="Segoe UI"/>
              </a:rPr>
              <a:t>Zona</a:t>
            </a:r>
            <a:r>
              <a:rPr sz="900" spc="-25" dirty="0">
                <a:solidFill>
                  <a:srgbClr val="FFFFFF"/>
                </a:solidFill>
                <a:latin typeface="Segoe UI"/>
                <a:cs typeface="Segoe UI"/>
              </a:rPr>
              <a:t> </a:t>
            </a:r>
            <a:r>
              <a:rPr sz="900" spc="-10" dirty="0">
                <a:solidFill>
                  <a:srgbClr val="FFFFFF"/>
                </a:solidFill>
                <a:latin typeface="Segoe UI"/>
                <a:cs typeface="Segoe UI"/>
              </a:rPr>
              <a:t>Norte </a:t>
            </a:r>
            <a:r>
              <a:rPr sz="900" dirty="0">
                <a:solidFill>
                  <a:srgbClr val="FFFFFF"/>
                </a:solidFill>
                <a:latin typeface="Segoe UI"/>
                <a:cs typeface="Segoe UI"/>
              </a:rPr>
              <a:t>Zona</a:t>
            </a:r>
            <a:r>
              <a:rPr sz="900" spc="-25" dirty="0">
                <a:solidFill>
                  <a:srgbClr val="FFFFFF"/>
                </a:solidFill>
                <a:latin typeface="Segoe UI"/>
                <a:cs typeface="Segoe UI"/>
              </a:rPr>
              <a:t> Sul</a:t>
            </a:r>
            <a:endParaRPr sz="900">
              <a:latin typeface="Segoe UI"/>
              <a:cs typeface="Segoe UI"/>
            </a:endParaRPr>
          </a:p>
        </p:txBody>
      </p:sp>
      <p:grpSp>
        <p:nvGrpSpPr>
          <p:cNvPr id="111" name="object 111"/>
          <p:cNvGrpSpPr/>
          <p:nvPr/>
        </p:nvGrpSpPr>
        <p:grpSpPr>
          <a:xfrm>
            <a:off x="6579885" y="862583"/>
            <a:ext cx="5122545" cy="1391285"/>
            <a:chOff x="6579885" y="862583"/>
            <a:chExt cx="5122545" cy="1391285"/>
          </a:xfrm>
        </p:grpSpPr>
        <p:sp>
          <p:nvSpPr>
            <p:cNvPr id="112" name="object 112"/>
            <p:cNvSpPr/>
            <p:nvPr/>
          </p:nvSpPr>
          <p:spPr>
            <a:xfrm>
              <a:off x="7286637" y="1223758"/>
              <a:ext cx="4415790" cy="925194"/>
            </a:xfrm>
            <a:custGeom>
              <a:avLst/>
              <a:gdLst/>
              <a:ahLst/>
              <a:cxnLst/>
              <a:rect l="l" t="t" r="r" b="b"/>
              <a:pathLst>
                <a:path w="4415790" h="925194">
                  <a:moveTo>
                    <a:pt x="3079432" y="819975"/>
                  </a:moveTo>
                  <a:lnTo>
                    <a:pt x="0" y="819975"/>
                  </a:lnTo>
                  <a:lnTo>
                    <a:pt x="0" y="924750"/>
                  </a:lnTo>
                  <a:lnTo>
                    <a:pt x="3079432" y="924750"/>
                  </a:lnTo>
                  <a:lnTo>
                    <a:pt x="3079432" y="819975"/>
                  </a:lnTo>
                  <a:close/>
                </a:path>
                <a:path w="4415790" h="925194">
                  <a:moveTo>
                    <a:pt x="3776662" y="546658"/>
                  </a:moveTo>
                  <a:lnTo>
                    <a:pt x="0" y="546658"/>
                  </a:lnTo>
                  <a:lnTo>
                    <a:pt x="0" y="651433"/>
                  </a:lnTo>
                  <a:lnTo>
                    <a:pt x="3776662" y="651433"/>
                  </a:lnTo>
                  <a:lnTo>
                    <a:pt x="3776662" y="546658"/>
                  </a:lnTo>
                  <a:close/>
                </a:path>
                <a:path w="4415790" h="925194">
                  <a:moveTo>
                    <a:pt x="3834765" y="0"/>
                  </a:moveTo>
                  <a:lnTo>
                    <a:pt x="0" y="0"/>
                  </a:lnTo>
                  <a:lnTo>
                    <a:pt x="0" y="104775"/>
                  </a:lnTo>
                  <a:lnTo>
                    <a:pt x="3834765" y="104775"/>
                  </a:lnTo>
                  <a:lnTo>
                    <a:pt x="3834765" y="0"/>
                  </a:lnTo>
                  <a:close/>
                </a:path>
                <a:path w="4415790" h="925194">
                  <a:moveTo>
                    <a:pt x="4415790" y="273329"/>
                  </a:moveTo>
                  <a:lnTo>
                    <a:pt x="0" y="273329"/>
                  </a:lnTo>
                  <a:lnTo>
                    <a:pt x="0" y="378104"/>
                  </a:lnTo>
                  <a:lnTo>
                    <a:pt x="4415790" y="378104"/>
                  </a:lnTo>
                  <a:lnTo>
                    <a:pt x="4415790" y="273329"/>
                  </a:lnTo>
                  <a:close/>
                </a:path>
              </a:pathLst>
            </a:custGeom>
            <a:solidFill>
              <a:srgbClr val="15CAB5"/>
            </a:solidFill>
          </p:spPr>
          <p:txBody>
            <a:bodyPr wrap="square" lIns="0" tIns="0" rIns="0" bIns="0" rtlCol="0"/>
            <a:lstStyle/>
            <a:p>
              <a:endParaRPr/>
            </a:p>
          </p:txBody>
        </p:sp>
        <p:sp>
          <p:nvSpPr>
            <p:cNvPr id="113" name="object 113"/>
            <p:cNvSpPr/>
            <p:nvPr/>
          </p:nvSpPr>
          <p:spPr>
            <a:xfrm>
              <a:off x="7286637" y="1328533"/>
              <a:ext cx="4183379" cy="925194"/>
            </a:xfrm>
            <a:custGeom>
              <a:avLst/>
              <a:gdLst/>
              <a:ahLst/>
              <a:cxnLst/>
              <a:rect l="l" t="t" r="r" b="b"/>
              <a:pathLst>
                <a:path w="4183379" h="925194">
                  <a:moveTo>
                    <a:pt x="2847022" y="819975"/>
                  </a:moveTo>
                  <a:lnTo>
                    <a:pt x="0" y="819975"/>
                  </a:lnTo>
                  <a:lnTo>
                    <a:pt x="0" y="924750"/>
                  </a:lnTo>
                  <a:lnTo>
                    <a:pt x="2847022" y="924750"/>
                  </a:lnTo>
                  <a:lnTo>
                    <a:pt x="2847022" y="819975"/>
                  </a:lnTo>
                  <a:close/>
                </a:path>
                <a:path w="4183379" h="925194">
                  <a:moveTo>
                    <a:pt x="3195637" y="273329"/>
                  </a:moveTo>
                  <a:lnTo>
                    <a:pt x="0" y="273329"/>
                  </a:lnTo>
                  <a:lnTo>
                    <a:pt x="0" y="378104"/>
                  </a:lnTo>
                  <a:lnTo>
                    <a:pt x="3195637" y="378104"/>
                  </a:lnTo>
                  <a:lnTo>
                    <a:pt x="3195637" y="273329"/>
                  </a:lnTo>
                  <a:close/>
                </a:path>
                <a:path w="4183379" h="925194">
                  <a:moveTo>
                    <a:pt x="3718560" y="546658"/>
                  </a:moveTo>
                  <a:lnTo>
                    <a:pt x="0" y="546658"/>
                  </a:lnTo>
                  <a:lnTo>
                    <a:pt x="0" y="651433"/>
                  </a:lnTo>
                  <a:lnTo>
                    <a:pt x="3718560" y="651433"/>
                  </a:lnTo>
                  <a:lnTo>
                    <a:pt x="3718560" y="546658"/>
                  </a:lnTo>
                  <a:close/>
                </a:path>
                <a:path w="4183379" h="925194">
                  <a:moveTo>
                    <a:pt x="4183380" y="0"/>
                  </a:moveTo>
                  <a:lnTo>
                    <a:pt x="0" y="0"/>
                  </a:lnTo>
                  <a:lnTo>
                    <a:pt x="0" y="104775"/>
                  </a:lnTo>
                  <a:lnTo>
                    <a:pt x="4183380" y="104775"/>
                  </a:lnTo>
                  <a:lnTo>
                    <a:pt x="4183380" y="0"/>
                  </a:lnTo>
                  <a:close/>
                </a:path>
              </a:pathLst>
            </a:custGeom>
            <a:solidFill>
              <a:srgbClr val="F5B43C"/>
            </a:solidFill>
          </p:spPr>
          <p:txBody>
            <a:bodyPr wrap="square" lIns="0" tIns="0" rIns="0" bIns="0" rtlCol="0"/>
            <a:lstStyle/>
            <a:p>
              <a:endParaRPr/>
            </a:p>
          </p:txBody>
        </p:sp>
        <p:pic>
          <p:nvPicPr>
            <p:cNvPr id="114" name="object 114"/>
            <p:cNvPicPr/>
            <p:nvPr/>
          </p:nvPicPr>
          <p:blipFill>
            <a:blip r:embed="rId2" cstate="print"/>
            <a:stretch>
              <a:fillRect/>
            </a:stretch>
          </p:blipFill>
          <p:spPr>
            <a:xfrm>
              <a:off x="6579885" y="862583"/>
              <a:ext cx="95250" cy="95250"/>
            </a:xfrm>
            <a:prstGeom prst="rect">
              <a:avLst/>
            </a:prstGeom>
          </p:spPr>
        </p:pic>
        <p:pic>
          <p:nvPicPr>
            <p:cNvPr id="115" name="object 115"/>
            <p:cNvPicPr/>
            <p:nvPr/>
          </p:nvPicPr>
          <p:blipFill>
            <a:blip r:embed="rId3" cstate="print"/>
            <a:stretch>
              <a:fillRect/>
            </a:stretch>
          </p:blipFill>
          <p:spPr>
            <a:xfrm>
              <a:off x="7408544" y="862583"/>
              <a:ext cx="95250" cy="95250"/>
            </a:xfrm>
            <a:prstGeom prst="rect">
              <a:avLst/>
            </a:prstGeom>
          </p:spPr>
        </p:pic>
      </p:grpSp>
      <p:sp>
        <p:nvSpPr>
          <p:cNvPr id="116" name="object 116"/>
          <p:cNvSpPr txBox="1"/>
          <p:nvPr/>
        </p:nvSpPr>
        <p:spPr>
          <a:xfrm>
            <a:off x="6559565" y="229497"/>
            <a:ext cx="2970530" cy="758825"/>
          </a:xfrm>
          <a:prstGeom prst="rect">
            <a:avLst/>
          </a:prstGeom>
        </p:spPr>
        <p:txBody>
          <a:bodyPr vert="horz" wrap="square" lIns="0" tIns="78105" rIns="0" bIns="0" rtlCol="0">
            <a:spAutoFit/>
          </a:bodyPr>
          <a:lstStyle/>
          <a:p>
            <a:pPr marL="12700">
              <a:lnSpc>
                <a:spcPct val="100000"/>
              </a:lnSpc>
              <a:spcBef>
                <a:spcPts val="615"/>
              </a:spcBef>
            </a:pPr>
            <a:r>
              <a:rPr sz="1400" spc="-175" dirty="0">
                <a:solidFill>
                  <a:srgbClr val="FFFFFF"/>
                </a:solidFill>
                <a:latin typeface="Trebuchet MS"/>
                <a:cs typeface="Trebuchet MS"/>
              </a:rPr>
              <a:t>Qtd.</a:t>
            </a:r>
            <a:r>
              <a:rPr sz="1400" spc="-75" dirty="0">
                <a:solidFill>
                  <a:srgbClr val="FFFFFF"/>
                </a:solidFill>
                <a:latin typeface="Trebuchet MS"/>
                <a:cs typeface="Trebuchet MS"/>
              </a:rPr>
              <a:t> </a:t>
            </a:r>
            <a:r>
              <a:rPr sz="1400" spc="-95" dirty="0">
                <a:solidFill>
                  <a:srgbClr val="FFFFFF"/>
                </a:solidFill>
                <a:latin typeface="Trebuchet MS"/>
                <a:cs typeface="Trebuchet MS"/>
              </a:rPr>
              <a:t>de</a:t>
            </a:r>
            <a:r>
              <a:rPr sz="1400" spc="-70" dirty="0">
                <a:solidFill>
                  <a:srgbClr val="FFFFFF"/>
                </a:solidFill>
                <a:latin typeface="Trebuchet MS"/>
                <a:cs typeface="Trebuchet MS"/>
              </a:rPr>
              <a:t> </a:t>
            </a:r>
            <a:r>
              <a:rPr sz="1400" spc="-20" dirty="0">
                <a:solidFill>
                  <a:srgbClr val="FFFFFF"/>
                </a:solidFill>
                <a:latin typeface="Trebuchet MS"/>
                <a:cs typeface="Trebuchet MS"/>
              </a:rPr>
              <a:t>Casas</a:t>
            </a:r>
            <a:r>
              <a:rPr sz="1400" spc="-70" dirty="0">
                <a:solidFill>
                  <a:srgbClr val="FFFFFF"/>
                </a:solidFill>
                <a:latin typeface="Trebuchet MS"/>
                <a:cs typeface="Trebuchet MS"/>
              </a:rPr>
              <a:t> </a:t>
            </a:r>
            <a:r>
              <a:rPr sz="1400" spc="-85" dirty="0">
                <a:solidFill>
                  <a:srgbClr val="FFFFFF"/>
                </a:solidFill>
                <a:latin typeface="Trebuchet MS"/>
                <a:cs typeface="Trebuchet MS"/>
              </a:rPr>
              <a:t>e</a:t>
            </a:r>
            <a:r>
              <a:rPr sz="1400" spc="-75" dirty="0">
                <a:solidFill>
                  <a:srgbClr val="FFFFFF"/>
                </a:solidFill>
                <a:latin typeface="Trebuchet MS"/>
                <a:cs typeface="Trebuchet MS"/>
              </a:rPr>
              <a:t> Apartamentos</a:t>
            </a:r>
            <a:r>
              <a:rPr sz="1400" spc="-70" dirty="0">
                <a:solidFill>
                  <a:srgbClr val="FFFFFF"/>
                </a:solidFill>
                <a:latin typeface="Trebuchet MS"/>
                <a:cs typeface="Trebuchet MS"/>
              </a:rPr>
              <a:t> </a:t>
            </a:r>
            <a:r>
              <a:rPr sz="1400" spc="-75" dirty="0">
                <a:solidFill>
                  <a:srgbClr val="FFFFFF"/>
                </a:solidFill>
                <a:latin typeface="Trebuchet MS"/>
                <a:cs typeface="Trebuchet MS"/>
              </a:rPr>
              <a:t>por</a:t>
            </a:r>
            <a:r>
              <a:rPr sz="1400" spc="-70" dirty="0">
                <a:solidFill>
                  <a:srgbClr val="FFFFFF"/>
                </a:solidFill>
                <a:latin typeface="Trebuchet MS"/>
                <a:cs typeface="Trebuchet MS"/>
              </a:rPr>
              <a:t> </a:t>
            </a:r>
            <a:r>
              <a:rPr sz="1400" spc="-35" dirty="0">
                <a:solidFill>
                  <a:srgbClr val="FFFFFF"/>
                </a:solidFill>
                <a:latin typeface="Trebuchet MS"/>
                <a:cs typeface="Trebuchet MS"/>
              </a:rPr>
              <a:t>Região</a:t>
            </a:r>
            <a:endParaRPr sz="1400">
              <a:latin typeface="Trebuchet MS"/>
              <a:cs typeface="Trebuchet MS"/>
            </a:endParaRPr>
          </a:p>
          <a:p>
            <a:pPr marL="12700">
              <a:lnSpc>
                <a:spcPct val="100000"/>
              </a:lnSpc>
              <a:spcBef>
                <a:spcPts val="370"/>
              </a:spcBef>
            </a:pPr>
            <a:r>
              <a:rPr sz="1000" dirty="0">
                <a:solidFill>
                  <a:srgbClr val="FFFFFF"/>
                </a:solidFill>
                <a:latin typeface="Segoe UI"/>
                <a:cs typeface="Segoe UI"/>
              </a:rPr>
              <a:t>(Soma</a:t>
            </a:r>
            <a:r>
              <a:rPr sz="1000" spc="-20" dirty="0">
                <a:solidFill>
                  <a:srgbClr val="FFFFFF"/>
                </a:solidFill>
                <a:latin typeface="Segoe UI"/>
                <a:cs typeface="Segoe UI"/>
              </a:rPr>
              <a:t> </a:t>
            </a:r>
            <a:r>
              <a:rPr sz="1000" dirty="0">
                <a:solidFill>
                  <a:srgbClr val="FFFFFF"/>
                </a:solidFill>
                <a:latin typeface="Segoe UI"/>
                <a:cs typeface="Segoe UI"/>
              </a:rPr>
              <a:t>da</a:t>
            </a:r>
            <a:r>
              <a:rPr sz="1000" spc="-20" dirty="0">
                <a:solidFill>
                  <a:srgbClr val="FFFFFF"/>
                </a:solidFill>
                <a:latin typeface="Segoe UI"/>
                <a:cs typeface="Segoe UI"/>
              </a:rPr>
              <a:t> </a:t>
            </a:r>
            <a:r>
              <a:rPr sz="1000" dirty="0">
                <a:solidFill>
                  <a:srgbClr val="FFFFFF"/>
                </a:solidFill>
                <a:latin typeface="Segoe UI"/>
                <a:cs typeface="Segoe UI"/>
              </a:rPr>
              <a:t>região</a:t>
            </a:r>
            <a:r>
              <a:rPr sz="1000" spc="-20" dirty="0">
                <a:solidFill>
                  <a:srgbClr val="FFFFFF"/>
                </a:solidFill>
                <a:latin typeface="Segoe UI"/>
                <a:cs typeface="Segoe UI"/>
              </a:rPr>
              <a:t> </a:t>
            </a:r>
            <a:r>
              <a:rPr sz="1000" dirty="0">
                <a:solidFill>
                  <a:srgbClr val="FFFFFF"/>
                </a:solidFill>
                <a:latin typeface="Segoe UI"/>
                <a:cs typeface="Segoe UI"/>
              </a:rPr>
              <a:t>do</a:t>
            </a:r>
            <a:r>
              <a:rPr sz="1000" spc="-20" dirty="0">
                <a:solidFill>
                  <a:srgbClr val="FFFFFF"/>
                </a:solidFill>
                <a:latin typeface="Segoe UI"/>
                <a:cs typeface="Segoe UI"/>
              </a:rPr>
              <a:t> </a:t>
            </a:r>
            <a:r>
              <a:rPr sz="1000" dirty="0">
                <a:solidFill>
                  <a:srgbClr val="FFFFFF"/>
                </a:solidFill>
                <a:latin typeface="Segoe UI"/>
                <a:cs typeface="Segoe UI"/>
              </a:rPr>
              <a:t>Brasil</a:t>
            </a:r>
            <a:r>
              <a:rPr sz="1000" spc="-20" dirty="0">
                <a:solidFill>
                  <a:srgbClr val="FFFFFF"/>
                </a:solidFill>
                <a:latin typeface="Segoe UI"/>
                <a:cs typeface="Segoe UI"/>
              </a:rPr>
              <a:t> </a:t>
            </a:r>
            <a:r>
              <a:rPr sz="1000" spc="-10" dirty="0">
                <a:solidFill>
                  <a:srgbClr val="FFFFFF"/>
                </a:solidFill>
                <a:latin typeface="Segoe UI"/>
                <a:cs typeface="Segoe UI"/>
              </a:rPr>
              <a:t>Inteiro)</a:t>
            </a:r>
            <a:endParaRPr sz="1000">
              <a:latin typeface="Segoe UI"/>
              <a:cs typeface="Segoe UI"/>
            </a:endParaRPr>
          </a:p>
          <a:p>
            <a:pPr marL="132080">
              <a:lnSpc>
                <a:spcPct val="100000"/>
              </a:lnSpc>
              <a:spcBef>
                <a:spcPts val="925"/>
              </a:spcBef>
              <a:tabLst>
                <a:tab pos="962025" algn="l"/>
              </a:tabLst>
            </a:pPr>
            <a:r>
              <a:rPr sz="900" spc="-10" dirty="0">
                <a:solidFill>
                  <a:srgbClr val="FFFFFF"/>
                </a:solidFill>
                <a:latin typeface="Segoe UI"/>
                <a:cs typeface="Segoe UI"/>
              </a:rPr>
              <a:t>Apartamento</a:t>
            </a:r>
            <a:r>
              <a:rPr sz="900" dirty="0">
                <a:solidFill>
                  <a:srgbClr val="FFFFFF"/>
                </a:solidFill>
                <a:latin typeface="Segoe UI"/>
                <a:cs typeface="Segoe UI"/>
              </a:rPr>
              <a:t>	</a:t>
            </a:r>
            <a:r>
              <a:rPr sz="900" spc="-20" dirty="0">
                <a:solidFill>
                  <a:srgbClr val="FFFFFF"/>
                </a:solidFill>
                <a:latin typeface="Segoe UI"/>
                <a:cs typeface="Segoe UI"/>
              </a:rPr>
              <a:t>Casa</a:t>
            </a:r>
            <a:endParaRPr sz="900">
              <a:latin typeface="Segoe UI"/>
              <a:cs typeface="Segoe UI"/>
            </a:endParaRPr>
          </a:p>
        </p:txBody>
      </p:sp>
      <p:grpSp>
        <p:nvGrpSpPr>
          <p:cNvPr id="117" name="object 117"/>
          <p:cNvGrpSpPr/>
          <p:nvPr/>
        </p:nvGrpSpPr>
        <p:grpSpPr>
          <a:xfrm>
            <a:off x="487679" y="241300"/>
            <a:ext cx="2139950" cy="2717800"/>
            <a:chOff x="487679" y="241300"/>
            <a:chExt cx="2139950" cy="2717800"/>
          </a:xfrm>
        </p:grpSpPr>
        <p:sp>
          <p:nvSpPr>
            <p:cNvPr id="118" name="object 118"/>
            <p:cNvSpPr/>
            <p:nvPr/>
          </p:nvSpPr>
          <p:spPr>
            <a:xfrm>
              <a:off x="487667" y="241312"/>
              <a:ext cx="2139950" cy="2717800"/>
            </a:xfrm>
            <a:custGeom>
              <a:avLst/>
              <a:gdLst/>
              <a:ahLst/>
              <a:cxnLst/>
              <a:rect l="l" t="t" r="r" b="b"/>
              <a:pathLst>
                <a:path w="2139950" h="2717800">
                  <a:moveTo>
                    <a:pt x="2139696" y="2482850"/>
                  </a:moveTo>
                  <a:lnTo>
                    <a:pt x="0" y="2482850"/>
                  </a:lnTo>
                  <a:lnTo>
                    <a:pt x="0" y="2717800"/>
                  </a:lnTo>
                  <a:lnTo>
                    <a:pt x="2139696" y="2717800"/>
                  </a:lnTo>
                  <a:lnTo>
                    <a:pt x="2139696" y="2482850"/>
                  </a:lnTo>
                  <a:close/>
                </a:path>
                <a:path w="2139950" h="2717800">
                  <a:moveTo>
                    <a:pt x="2139696" y="0"/>
                  </a:moveTo>
                  <a:lnTo>
                    <a:pt x="0" y="0"/>
                  </a:lnTo>
                  <a:lnTo>
                    <a:pt x="0" y="101587"/>
                  </a:lnTo>
                  <a:lnTo>
                    <a:pt x="0" y="2482837"/>
                  </a:lnTo>
                  <a:lnTo>
                    <a:pt x="93357" y="2482837"/>
                  </a:lnTo>
                  <a:lnTo>
                    <a:pt x="93357" y="101600"/>
                  </a:lnTo>
                  <a:lnTo>
                    <a:pt x="1912632" y="101600"/>
                  </a:lnTo>
                  <a:lnTo>
                    <a:pt x="1912632" y="2482837"/>
                  </a:lnTo>
                  <a:lnTo>
                    <a:pt x="2139696" y="2482837"/>
                  </a:lnTo>
                  <a:lnTo>
                    <a:pt x="2139696" y="101600"/>
                  </a:lnTo>
                  <a:lnTo>
                    <a:pt x="2139696" y="0"/>
                  </a:lnTo>
                  <a:close/>
                </a:path>
              </a:pathLst>
            </a:custGeom>
            <a:solidFill>
              <a:srgbClr val="121217">
                <a:alpha val="30198"/>
              </a:srgbClr>
            </a:solidFill>
          </p:spPr>
          <p:txBody>
            <a:bodyPr wrap="square" lIns="0" tIns="0" rIns="0" bIns="0" rtlCol="0"/>
            <a:lstStyle/>
            <a:p>
              <a:endParaRPr/>
            </a:p>
          </p:txBody>
        </p:sp>
        <p:sp>
          <p:nvSpPr>
            <p:cNvPr id="119" name="object 119"/>
            <p:cNvSpPr/>
            <p:nvPr/>
          </p:nvSpPr>
          <p:spPr>
            <a:xfrm>
              <a:off x="581024" y="333375"/>
              <a:ext cx="1819275" cy="2400300"/>
            </a:xfrm>
            <a:custGeom>
              <a:avLst/>
              <a:gdLst/>
              <a:ahLst/>
              <a:cxnLst/>
              <a:rect l="l" t="t" r="r" b="b"/>
              <a:pathLst>
                <a:path w="1819275" h="2400300">
                  <a:moveTo>
                    <a:pt x="1819275" y="2400300"/>
                  </a:moveTo>
                  <a:lnTo>
                    <a:pt x="0" y="2400300"/>
                  </a:lnTo>
                  <a:lnTo>
                    <a:pt x="0" y="0"/>
                  </a:lnTo>
                  <a:lnTo>
                    <a:pt x="1819275" y="0"/>
                  </a:lnTo>
                  <a:lnTo>
                    <a:pt x="1819275" y="2400300"/>
                  </a:lnTo>
                  <a:close/>
                </a:path>
              </a:pathLst>
            </a:custGeom>
            <a:solidFill>
              <a:srgbClr val="323346"/>
            </a:solidFill>
          </p:spPr>
          <p:txBody>
            <a:bodyPr wrap="square" lIns="0" tIns="0" rIns="0" bIns="0" rtlCol="0"/>
            <a:lstStyle/>
            <a:p>
              <a:endParaRPr/>
            </a:p>
          </p:txBody>
        </p:sp>
      </p:grpSp>
      <p:sp>
        <p:nvSpPr>
          <p:cNvPr id="120" name="object 120"/>
          <p:cNvSpPr txBox="1"/>
          <p:nvPr/>
        </p:nvSpPr>
        <p:spPr>
          <a:xfrm>
            <a:off x="615950" y="353688"/>
            <a:ext cx="1360805" cy="2099310"/>
          </a:xfrm>
          <a:prstGeom prst="rect">
            <a:avLst/>
          </a:prstGeom>
        </p:spPr>
        <p:txBody>
          <a:bodyPr vert="horz" wrap="square" lIns="0" tIns="52705" rIns="0" bIns="0" rtlCol="0">
            <a:spAutoFit/>
          </a:bodyPr>
          <a:lstStyle/>
          <a:p>
            <a:pPr marL="12700">
              <a:lnSpc>
                <a:spcPct val="100000"/>
              </a:lnSpc>
              <a:spcBef>
                <a:spcPts val="415"/>
              </a:spcBef>
            </a:pPr>
            <a:r>
              <a:rPr sz="2800" b="1" spc="-10" dirty="0">
                <a:solidFill>
                  <a:srgbClr val="15CAB5"/>
                </a:solidFill>
                <a:latin typeface="Segoe UI"/>
                <a:cs typeface="Segoe UI"/>
              </a:rPr>
              <a:t>Casas</a:t>
            </a:r>
            <a:endParaRPr sz="2800">
              <a:latin typeface="Segoe UI"/>
              <a:cs typeface="Segoe UI"/>
            </a:endParaRPr>
          </a:p>
          <a:p>
            <a:pPr marL="12700" marR="5080">
              <a:lnSpc>
                <a:spcPct val="109400"/>
              </a:lnSpc>
            </a:pPr>
            <a:r>
              <a:rPr sz="2800" b="1" dirty="0">
                <a:solidFill>
                  <a:srgbClr val="15CAB5"/>
                </a:solidFill>
                <a:latin typeface="Segoe UI"/>
                <a:cs typeface="Segoe UI"/>
              </a:rPr>
              <a:t>e </a:t>
            </a:r>
            <a:r>
              <a:rPr sz="2800" b="1" spc="-10" dirty="0">
                <a:solidFill>
                  <a:srgbClr val="15CAB5"/>
                </a:solidFill>
                <a:latin typeface="Segoe UI"/>
                <a:cs typeface="Segoe UI"/>
              </a:rPr>
              <a:t>Apart. </a:t>
            </a:r>
            <a:r>
              <a:rPr sz="2800" b="1" spc="-25" dirty="0">
                <a:solidFill>
                  <a:srgbClr val="FFFFFF"/>
                </a:solidFill>
                <a:latin typeface="Segoe UI"/>
                <a:cs typeface="Segoe UI"/>
              </a:rPr>
              <a:t>por </a:t>
            </a:r>
            <a:r>
              <a:rPr sz="2800" b="1" spc="-10" dirty="0">
                <a:solidFill>
                  <a:srgbClr val="FFFFFF"/>
                </a:solidFill>
                <a:latin typeface="Segoe UI"/>
                <a:cs typeface="Segoe UI"/>
              </a:rPr>
              <a:t>Região</a:t>
            </a:r>
            <a:endParaRPr sz="2800">
              <a:latin typeface="Segoe UI"/>
              <a:cs typeface="Segoe UI"/>
            </a:endParaRPr>
          </a:p>
          <a:p>
            <a:pPr marL="12700">
              <a:lnSpc>
                <a:spcPct val="100000"/>
              </a:lnSpc>
              <a:spcBef>
                <a:spcPts val="190"/>
              </a:spcBef>
            </a:pPr>
            <a:r>
              <a:rPr sz="1200" b="1" dirty="0">
                <a:solidFill>
                  <a:srgbClr val="FFFFFF"/>
                </a:solidFill>
                <a:latin typeface="Segoe UI"/>
                <a:cs typeface="Segoe UI"/>
              </a:rPr>
              <a:t>(no Brasil </a:t>
            </a:r>
            <a:r>
              <a:rPr sz="1200" b="1" spc="-10" dirty="0">
                <a:solidFill>
                  <a:srgbClr val="FFFFFF"/>
                </a:solidFill>
                <a:latin typeface="Segoe UI"/>
                <a:cs typeface="Segoe UI"/>
              </a:rPr>
              <a:t>inteiro)</a:t>
            </a:r>
            <a:endParaRPr sz="1200">
              <a:latin typeface="Segoe UI"/>
              <a:cs typeface="Segoe U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TotalTime>
  <Words>2253</Words>
  <Application>Microsoft Office PowerPoint</Application>
  <PresentationFormat>Personalizar</PresentationFormat>
  <Paragraphs>624</Paragraphs>
  <Slides>23</Slides>
  <Notes>2</Notes>
  <HiddenSlides>0</HiddenSlides>
  <MMClips>0</MMClips>
  <ScaleCrop>false</ScaleCrop>
  <HeadingPairs>
    <vt:vector size="6" baseType="variant">
      <vt:variant>
        <vt:lpstr>Fontes usadas</vt:lpstr>
      </vt:variant>
      <vt:variant>
        <vt:i4>10</vt:i4>
      </vt:variant>
      <vt:variant>
        <vt:lpstr>Tema</vt:lpstr>
      </vt:variant>
      <vt:variant>
        <vt:i4>4</vt:i4>
      </vt:variant>
      <vt:variant>
        <vt:lpstr>Títulos de slides</vt:lpstr>
      </vt:variant>
      <vt:variant>
        <vt:i4>23</vt:i4>
      </vt:variant>
    </vt:vector>
  </HeadingPairs>
  <TitlesOfParts>
    <vt:vector size="37" baseType="lpstr">
      <vt:lpstr>Arial</vt:lpstr>
      <vt:lpstr>Calibri</vt:lpstr>
      <vt:lpstr>Calibri (Corpo)</vt:lpstr>
      <vt:lpstr>Calibri Light</vt:lpstr>
      <vt:lpstr>Cronos Pro Light Display</vt:lpstr>
      <vt:lpstr>Segoe UI</vt:lpstr>
      <vt:lpstr>Söhne</vt:lpstr>
      <vt:lpstr>Times New Roman</vt:lpstr>
      <vt:lpstr>Trebuchet MS</vt:lpstr>
      <vt:lpstr>Wingdings</vt:lpstr>
      <vt:lpstr>Office Theme</vt:lpstr>
      <vt:lpstr>Tema do Office</vt:lpstr>
      <vt:lpstr>1_Tema do Office</vt:lpstr>
      <vt:lpstr>2_Tema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Aluguel e Disponibilidade dos Imóveis</vt:lpstr>
      <vt:lpstr>Apresentação do PowerPoint</vt:lpstr>
      <vt:lpstr>Época com maior vendas e quantidade de imóveis vendidos</vt:lpstr>
      <vt:lpstr>Apresentação do PowerPoint</vt:lpstr>
      <vt:lpstr>Total de Vendas e Ranking dos Corretores (2020 - 2023)</vt:lpstr>
      <vt:lpstr>Apresentação do PowerPoint</vt:lpstr>
      <vt:lpstr>Apresentação do PowerPoint</vt:lpstr>
      <vt:lpstr>Apresentação do PowerPoint</vt:lpstr>
      <vt:lpstr>Apresentação do PowerPoint</vt:lpstr>
      <vt:lpstr>Histórico anual de Visitações aos Imóveis</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Lais</dc:creator>
  <cp:lastModifiedBy>SILVANA SALES DE MENEZES</cp:lastModifiedBy>
  <cp:revision>12</cp:revision>
  <dcterms:created xsi:type="dcterms:W3CDTF">2023-11-18T21:27:07Z</dcterms:created>
  <dcterms:modified xsi:type="dcterms:W3CDTF">2023-11-22T12:39:29Z</dcterms:modified>
</cp:coreProperties>
</file>