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1" r:id="rId4"/>
    <p:sldId id="265" r:id="rId5"/>
    <p:sldId id="262" r:id="rId6"/>
    <p:sldId id="266" r:id="rId7"/>
    <p:sldId id="263" r:id="rId8"/>
    <p:sldId id="267" r:id="rId9"/>
    <p:sldId id="268" r:id="rId10"/>
    <p:sldId id="269" r:id="rId11"/>
    <p:sldId id="270" r:id="rId12"/>
    <p:sldId id="271" r:id="rId13"/>
    <p:sldId id="273" r:id="rId14"/>
    <p:sldId id="272" r:id="rId1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4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2209"/>
    <a:srgbClr val="46272F"/>
    <a:srgbClr val="C25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E2945F-8ADA-435F-A462-012F7B388595}" v="50" dt="2025-10-31T19:37:13.5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8" y="48"/>
      </p:cViewPr>
      <p:guideLst>
        <p:guide orient="horz" pos="314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inica Mibe consultorio" userId="c20b7c94cb7564ef" providerId="LiveId" clId="{B55ED960-A33D-4CF6-A1AA-D1A15DE6564C}"/>
    <pc:docChg chg="undo custSel addSld delSld modSld sldOrd">
      <pc:chgData name="Clinica Mibe consultorio" userId="c20b7c94cb7564ef" providerId="LiveId" clId="{B55ED960-A33D-4CF6-A1AA-D1A15DE6564C}" dt="2025-10-31T19:38:05.219" v="719" actId="47"/>
      <pc:docMkLst>
        <pc:docMk/>
      </pc:docMkLst>
      <pc:sldChg chg="del">
        <pc:chgData name="Clinica Mibe consultorio" userId="c20b7c94cb7564ef" providerId="LiveId" clId="{B55ED960-A33D-4CF6-A1AA-D1A15DE6564C}" dt="2025-10-31T19:38:05.219" v="719" actId="47"/>
        <pc:sldMkLst>
          <pc:docMk/>
          <pc:sldMk cId="221644432" sldId="256"/>
        </pc:sldMkLst>
      </pc:sldChg>
      <pc:sldChg chg="modSp mod">
        <pc:chgData name="Clinica Mibe consultorio" userId="c20b7c94cb7564ef" providerId="LiveId" clId="{B55ED960-A33D-4CF6-A1AA-D1A15DE6564C}" dt="2025-10-31T19:26:59.064" v="398" actId="14100"/>
        <pc:sldMkLst>
          <pc:docMk/>
          <pc:sldMk cId="859227602" sldId="257"/>
        </pc:sldMkLst>
        <pc:picChg chg="mod">
          <ac:chgData name="Clinica Mibe consultorio" userId="c20b7c94cb7564ef" providerId="LiveId" clId="{B55ED960-A33D-4CF6-A1AA-D1A15DE6564C}" dt="2025-10-31T19:26:59.064" v="398" actId="14100"/>
          <ac:picMkLst>
            <pc:docMk/>
            <pc:sldMk cId="859227602" sldId="257"/>
            <ac:picMk id="5" creationId="{DE68FAF9-B3FB-16D5-69B7-A40B3A2BCBA8}"/>
          </ac:picMkLst>
        </pc:picChg>
      </pc:sldChg>
      <pc:sldChg chg="addSp delSp modSp new mod">
        <pc:chgData name="Clinica Mibe consultorio" userId="c20b7c94cb7564ef" providerId="LiveId" clId="{B55ED960-A33D-4CF6-A1AA-D1A15DE6564C}" dt="2025-10-31T19:28:11.841" v="431" actId="14100"/>
        <pc:sldMkLst>
          <pc:docMk/>
          <pc:sldMk cId="1506579652" sldId="258"/>
        </pc:sldMkLst>
        <pc:spChg chg="del">
          <ac:chgData name="Clinica Mibe consultorio" userId="c20b7c94cb7564ef" providerId="LiveId" clId="{B55ED960-A33D-4CF6-A1AA-D1A15DE6564C}" dt="2025-10-31T18:29:40.474" v="4" actId="478"/>
          <ac:spMkLst>
            <pc:docMk/>
            <pc:sldMk cId="1506579652" sldId="258"/>
            <ac:spMk id="2" creationId="{1211AFC0-C3BA-4C9D-4607-D3CEB534E351}"/>
          </ac:spMkLst>
        </pc:spChg>
        <pc:spChg chg="del">
          <ac:chgData name="Clinica Mibe consultorio" userId="c20b7c94cb7564ef" providerId="LiveId" clId="{B55ED960-A33D-4CF6-A1AA-D1A15DE6564C}" dt="2025-10-31T18:29:38.187" v="3" actId="478"/>
          <ac:spMkLst>
            <pc:docMk/>
            <pc:sldMk cId="1506579652" sldId="258"/>
            <ac:spMk id="3" creationId="{E740DE04-8CA6-E328-AF8D-399ACF45015E}"/>
          </ac:spMkLst>
        </pc:spChg>
        <pc:spChg chg="add mod">
          <ac:chgData name="Clinica Mibe consultorio" userId="c20b7c94cb7564ef" providerId="LiveId" clId="{B55ED960-A33D-4CF6-A1AA-D1A15DE6564C}" dt="2025-10-31T19:05:23.961" v="248" actId="1076"/>
          <ac:spMkLst>
            <pc:docMk/>
            <pc:sldMk cId="1506579652" sldId="258"/>
            <ac:spMk id="4" creationId="{E3C815EB-50EE-02F0-0385-2EC430FDF211}"/>
          </ac:spMkLst>
        </pc:spChg>
        <pc:spChg chg="add mod">
          <ac:chgData name="Clinica Mibe consultorio" userId="c20b7c94cb7564ef" providerId="LiveId" clId="{B55ED960-A33D-4CF6-A1AA-D1A15DE6564C}" dt="2025-10-31T19:28:07.435" v="430" actId="20577"/>
          <ac:spMkLst>
            <pc:docMk/>
            <pc:sldMk cId="1506579652" sldId="258"/>
            <ac:spMk id="5" creationId="{9EB10555-4389-49DE-E098-DC3D1E24D03F}"/>
          </ac:spMkLst>
        </pc:spChg>
        <pc:spChg chg="add del mod">
          <ac:chgData name="Clinica Mibe consultorio" userId="c20b7c94cb7564ef" providerId="LiveId" clId="{B55ED960-A33D-4CF6-A1AA-D1A15DE6564C}" dt="2025-10-31T19:02:36.046" v="226" actId="478"/>
          <ac:spMkLst>
            <pc:docMk/>
            <pc:sldMk cId="1506579652" sldId="258"/>
            <ac:spMk id="6" creationId="{A5607609-A749-71AF-F0DF-0FBC99FD13DC}"/>
          </ac:spMkLst>
        </pc:spChg>
        <pc:spChg chg="add mod">
          <ac:chgData name="Clinica Mibe consultorio" userId="c20b7c94cb7564ef" providerId="LiveId" clId="{B55ED960-A33D-4CF6-A1AA-D1A15DE6564C}" dt="2025-10-31T19:28:11.841" v="431" actId="14100"/>
          <ac:spMkLst>
            <pc:docMk/>
            <pc:sldMk cId="1506579652" sldId="258"/>
            <ac:spMk id="9" creationId="{5C9F6EB2-370E-A6AC-708F-3D22E84D7107}"/>
          </ac:spMkLst>
        </pc:spChg>
        <pc:spChg chg="add del mod ord">
          <ac:chgData name="Clinica Mibe consultorio" userId="c20b7c94cb7564ef" providerId="LiveId" clId="{B55ED960-A33D-4CF6-A1AA-D1A15DE6564C}" dt="2025-10-31T19:22:34.379" v="379" actId="478"/>
          <ac:spMkLst>
            <pc:docMk/>
            <pc:sldMk cId="1506579652" sldId="258"/>
            <ac:spMk id="10" creationId="{1196B3C9-AF9A-0E77-890C-FAE7EE25EC94}"/>
          </ac:spMkLst>
        </pc:spChg>
        <pc:spChg chg="add mod ord">
          <ac:chgData name="Clinica Mibe consultorio" userId="c20b7c94cb7564ef" providerId="LiveId" clId="{B55ED960-A33D-4CF6-A1AA-D1A15DE6564C}" dt="2025-10-31T19:22:28.082" v="377" actId="13244"/>
          <ac:spMkLst>
            <pc:docMk/>
            <pc:sldMk cId="1506579652" sldId="258"/>
            <ac:spMk id="11" creationId="{F28B20EE-A3EB-0D61-93ED-F9678EA95981}"/>
          </ac:spMkLst>
        </pc:spChg>
        <pc:picChg chg="add mod">
          <ac:chgData name="Clinica Mibe consultorio" userId="c20b7c94cb7564ef" providerId="LiveId" clId="{B55ED960-A33D-4CF6-A1AA-D1A15DE6564C}" dt="2025-10-31T19:04:47.474" v="244" actId="1076"/>
          <ac:picMkLst>
            <pc:docMk/>
            <pc:sldMk cId="1506579652" sldId="258"/>
            <ac:picMk id="8" creationId="{D30C3283-72C1-E6E1-F608-DCDECDE78939}"/>
          </ac:picMkLst>
        </pc:picChg>
      </pc:sldChg>
      <pc:sldChg chg="delSp add del mod">
        <pc:chgData name="Clinica Mibe consultorio" userId="c20b7c94cb7564ef" providerId="LiveId" clId="{B55ED960-A33D-4CF6-A1AA-D1A15DE6564C}" dt="2025-10-31T18:32:59.864" v="42" actId="47"/>
        <pc:sldMkLst>
          <pc:docMk/>
          <pc:sldMk cId="216897741" sldId="259"/>
        </pc:sldMkLst>
        <pc:spChg chg="del">
          <ac:chgData name="Clinica Mibe consultorio" userId="c20b7c94cb7564ef" providerId="LiveId" clId="{B55ED960-A33D-4CF6-A1AA-D1A15DE6564C}" dt="2025-10-31T18:29:49.083" v="7" actId="478"/>
          <ac:spMkLst>
            <pc:docMk/>
            <pc:sldMk cId="216897741" sldId="259"/>
            <ac:spMk id="2" creationId="{372862CC-B3FF-AAC4-EC7C-185A3D131101}"/>
          </ac:spMkLst>
        </pc:spChg>
        <pc:spChg chg="del">
          <ac:chgData name="Clinica Mibe consultorio" userId="c20b7c94cb7564ef" providerId="LiveId" clId="{B55ED960-A33D-4CF6-A1AA-D1A15DE6564C}" dt="2025-10-31T18:29:51.688" v="8" actId="478"/>
          <ac:spMkLst>
            <pc:docMk/>
            <pc:sldMk cId="216897741" sldId="259"/>
            <ac:spMk id="3" creationId="{010BBA30-1586-E0D9-EA46-4C9D392BCA9B}"/>
          </ac:spMkLst>
        </pc:spChg>
      </pc:sldChg>
      <pc:sldChg chg="addSp modSp add del mod ord">
        <pc:chgData name="Clinica Mibe consultorio" userId="c20b7c94cb7564ef" providerId="LiveId" clId="{B55ED960-A33D-4CF6-A1AA-D1A15DE6564C}" dt="2025-10-31T19:05:01.126" v="245" actId="47"/>
        <pc:sldMkLst>
          <pc:docMk/>
          <pc:sldMk cId="1106260547" sldId="259"/>
        </pc:sldMkLst>
        <pc:spChg chg="add mod">
          <ac:chgData name="Clinica Mibe consultorio" userId="c20b7c94cb7564ef" providerId="LiveId" clId="{B55ED960-A33D-4CF6-A1AA-D1A15DE6564C}" dt="2025-10-31T18:55:20.178" v="162" actId="14100"/>
          <ac:spMkLst>
            <pc:docMk/>
            <pc:sldMk cId="1106260547" sldId="259"/>
            <ac:spMk id="2" creationId="{C1D34F30-11A3-6ECF-1593-4121529A0281}"/>
          </ac:spMkLst>
        </pc:spChg>
        <pc:spChg chg="mod">
          <ac:chgData name="Clinica Mibe consultorio" userId="c20b7c94cb7564ef" providerId="LiveId" clId="{B55ED960-A33D-4CF6-A1AA-D1A15DE6564C}" dt="2025-10-31T18:47:16.504" v="140" actId="1076"/>
          <ac:spMkLst>
            <pc:docMk/>
            <pc:sldMk cId="1106260547" sldId="259"/>
            <ac:spMk id="4" creationId="{2E1B9B7A-8174-38E3-2CB0-4A0A6BEC0C36}"/>
          </ac:spMkLst>
        </pc:spChg>
        <pc:spChg chg="mod">
          <ac:chgData name="Clinica Mibe consultorio" userId="c20b7c94cb7564ef" providerId="LiveId" clId="{B55ED960-A33D-4CF6-A1AA-D1A15DE6564C}" dt="2025-10-31T18:55:07.453" v="161" actId="1076"/>
          <ac:spMkLst>
            <pc:docMk/>
            <pc:sldMk cId="1106260547" sldId="259"/>
            <ac:spMk id="5" creationId="{1BC4136B-9EFF-61CF-3D3A-1A206844A5E8}"/>
          </ac:spMkLst>
        </pc:spChg>
        <pc:spChg chg="mod">
          <ac:chgData name="Clinica Mibe consultorio" userId="c20b7c94cb7564ef" providerId="LiveId" clId="{B55ED960-A33D-4CF6-A1AA-D1A15DE6564C}" dt="2025-10-31T18:55:27.718" v="163" actId="1076"/>
          <ac:spMkLst>
            <pc:docMk/>
            <pc:sldMk cId="1106260547" sldId="259"/>
            <ac:spMk id="6" creationId="{EE492F60-13FC-05F7-46D1-A3A6BEC1EF9B}"/>
          </ac:spMkLst>
        </pc:spChg>
      </pc:sldChg>
      <pc:sldChg chg="add del">
        <pc:chgData name="Clinica Mibe consultorio" userId="c20b7c94cb7564ef" providerId="LiveId" clId="{B55ED960-A33D-4CF6-A1AA-D1A15DE6564C}" dt="2025-10-31T18:34:19.861" v="54" actId="47"/>
        <pc:sldMkLst>
          <pc:docMk/>
          <pc:sldMk cId="4189881466" sldId="259"/>
        </pc:sldMkLst>
      </pc:sldChg>
      <pc:sldChg chg="add del ord">
        <pc:chgData name="Clinica Mibe consultorio" userId="c20b7c94cb7564ef" providerId="LiveId" clId="{B55ED960-A33D-4CF6-A1AA-D1A15DE6564C}" dt="2025-10-31T19:14:09.763" v="308" actId="47"/>
        <pc:sldMkLst>
          <pc:docMk/>
          <pc:sldMk cId="739266001" sldId="260"/>
        </pc:sldMkLst>
      </pc:sldChg>
      <pc:sldChg chg="delSp add del mod">
        <pc:chgData name="Clinica Mibe consultorio" userId="c20b7c94cb7564ef" providerId="LiveId" clId="{B55ED960-A33D-4CF6-A1AA-D1A15DE6564C}" dt="2025-10-31T18:33:00.595" v="43" actId="47"/>
        <pc:sldMkLst>
          <pc:docMk/>
          <pc:sldMk cId="847409003" sldId="260"/>
        </pc:sldMkLst>
        <pc:spChg chg="del">
          <ac:chgData name="Clinica Mibe consultorio" userId="c20b7c94cb7564ef" providerId="LiveId" clId="{B55ED960-A33D-4CF6-A1AA-D1A15DE6564C}" dt="2025-10-31T18:29:44.010" v="5" actId="478"/>
          <ac:spMkLst>
            <pc:docMk/>
            <pc:sldMk cId="847409003" sldId="260"/>
            <ac:spMk id="2" creationId="{693ECAF1-50B6-74F5-5207-C2AC9CC29F9C}"/>
          </ac:spMkLst>
        </pc:spChg>
        <pc:spChg chg="del">
          <ac:chgData name="Clinica Mibe consultorio" userId="c20b7c94cb7564ef" providerId="LiveId" clId="{B55ED960-A33D-4CF6-A1AA-D1A15DE6564C}" dt="2025-10-31T18:29:45.995" v="6" actId="478"/>
          <ac:spMkLst>
            <pc:docMk/>
            <pc:sldMk cId="847409003" sldId="260"/>
            <ac:spMk id="3" creationId="{5962EB3E-11AF-A574-7351-DEC5498D7582}"/>
          </ac:spMkLst>
        </pc:spChg>
      </pc:sldChg>
      <pc:sldChg chg="add del">
        <pc:chgData name="Clinica Mibe consultorio" userId="c20b7c94cb7564ef" providerId="LiveId" clId="{B55ED960-A33D-4CF6-A1AA-D1A15DE6564C}" dt="2025-10-31T18:34:20.914" v="55" actId="47"/>
        <pc:sldMkLst>
          <pc:docMk/>
          <pc:sldMk cId="3854141538" sldId="260"/>
        </pc:sldMkLst>
      </pc:sldChg>
      <pc:sldChg chg="addSp delSp modSp new mod ord">
        <pc:chgData name="Clinica Mibe consultorio" userId="c20b7c94cb7564ef" providerId="LiveId" clId="{B55ED960-A33D-4CF6-A1AA-D1A15DE6564C}" dt="2025-10-31T18:57:23.358" v="177"/>
        <pc:sldMkLst>
          <pc:docMk/>
          <pc:sldMk cId="336896314" sldId="261"/>
        </pc:sldMkLst>
        <pc:spChg chg="del">
          <ac:chgData name="Clinica Mibe consultorio" userId="c20b7c94cb7564ef" providerId="LiveId" clId="{B55ED960-A33D-4CF6-A1AA-D1A15DE6564C}" dt="2025-10-31T18:35:58.089" v="62" actId="478"/>
          <ac:spMkLst>
            <pc:docMk/>
            <pc:sldMk cId="336896314" sldId="261"/>
            <ac:spMk id="2" creationId="{270301D4-7E1E-9184-EBED-0B60FFFE81E0}"/>
          </ac:spMkLst>
        </pc:spChg>
        <pc:spChg chg="del">
          <ac:chgData name="Clinica Mibe consultorio" userId="c20b7c94cb7564ef" providerId="LiveId" clId="{B55ED960-A33D-4CF6-A1AA-D1A15DE6564C}" dt="2025-10-31T18:35:56.987" v="61" actId="478"/>
          <ac:spMkLst>
            <pc:docMk/>
            <pc:sldMk cId="336896314" sldId="261"/>
            <ac:spMk id="3" creationId="{ECE2D7A6-16C5-DDC9-9A79-B74B0FDD20F3}"/>
          </ac:spMkLst>
        </pc:spChg>
        <pc:spChg chg="add mod">
          <ac:chgData name="Clinica Mibe consultorio" userId="c20b7c94cb7564ef" providerId="LiveId" clId="{B55ED960-A33D-4CF6-A1AA-D1A15DE6564C}" dt="2025-10-31T18:38:29.363" v="67" actId="207"/>
          <ac:spMkLst>
            <pc:docMk/>
            <pc:sldMk cId="336896314" sldId="261"/>
            <ac:spMk id="4" creationId="{7E6FF502-BE0E-6967-AC8D-E8D56E44AE9D}"/>
          </ac:spMkLst>
        </pc:spChg>
        <pc:spChg chg="add mod">
          <ac:chgData name="Clinica Mibe consultorio" userId="c20b7c94cb7564ef" providerId="LiveId" clId="{B55ED960-A33D-4CF6-A1AA-D1A15DE6564C}" dt="2025-10-31T18:57:23.358" v="177"/>
          <ac:spMkLst>
            <pc:docMk/>
            <pc:sldMk cId="336896314" sldId="261"/>
            <ac:spMk id="5" creationId="{A542492A-5BAD-81BD-472F-69E1CABA9FE4}"/>
          </ac:spMkLst>
        </pc:spChg>
        <pc:spChg chg="add mod">
          <ac:chgData name="Clinica Mibe consultorio" userId="c20b7c94cb7564ef" providerId="LiveId" clId="{B55ED960-A33D-4CF6-A1AA-D1A15DE6564C}" dt="2025-10-31T18:44:12.904" v="123" actId="208"/>
          <ac:spMkLst>
            <pc:docMk/>
            <pc:sldMk cId="336896314" sldId="261"/>
            <ac:spMk id="6" creationId="{F15F8278-6D21-B816-0FCE-584863BF3129}"/>
          </ac:spMkLst>
        </pc:spChg>
        <pc:spChg chg="add mod">
          <ac:chgData name="Clinica Mibe consultorio" userId="c20b7c94cb7564ef" providerId="LiveId" clId="{B55ED960-A33D-4CF6-A1AA-D1A15DE6564C}" dt="2025-10-31T18:57:05.519" v="173" actId="1076"/>
          <ac:spMkLst>
            <pc:docMk/>
            <pc:sldMk cId="336896314" sldId="261"/>
            <ac:spMk id="7" creationId="{3E8506E8-6C82-D5D0-E491-92861E5BFE9F}"/>
          </ac:spMkLst>
        </pc:spChg>
      </pc:sldChg>
      <pc:sldChg chg="new del">
        <pc:chgData name="Clinica Mibe consultorio" userId="c20b7c94cb7564ef" providerId="LiveId" clId="{B55ED960-A33D-4CF6-A1AA-D1A15DE6564C}" dt="2025-10-31T18:44:59.031" v="125" actId="47"/>
        <pc:sldMkLst>
          <pc:docMk/>
          <pc:sldMk cId="1567512467" sldId="262"/>
        </pc:sldMkLst>
      </pc:sldChg>
      <pc:sldChg chg="modSp add mod">
        <pc:chgData name="Clinica Mibe consultorio" userId="c20b7c94cb7564ef" providerId="LiveId" clId="{B55ED960-A33D-4CF6-A1AA-D1A15DE6564C}" dt="2025-10-31T18:58:05.243" v="184" actId="20577"/>
        <pc:sldMkLst>
          <pc:docMk/>
          <pc:sldMk cId="2268428117" sldId="262"/>
        </pc:sldMkLst>
        <pc:spChg chg="mod">
          <ac:chgData name="Clinica Mibe consultorio" userId="c20b7c94cb7564ef" providerId="LiveId" clId="{B55ED960-A33D-4CF6-A1AA-D1A15DE6564C}" dt="2025-10-31T18:58:01.596" v="182"/>
          <ac:spMkLst>
            <pc:docMk/>
            <pc:sldMk cId="2268428117" sldId="262"/>
            <ac:spMk id="5" creationId="{898FDBBB-37E1-534B-3643-28E0BB791A15}"/>
          </ac:spMkLst>
        </pc:spChg>
        <pc:spChg chg="mod">
          <ac:chgData name="Clinica Mibe consultorio" userId="c20b7c94cb7564ef" providerId="LiveId" clId="{B55ED960-A33D-4CF6-A1AA-D1A15DE6564C}" dt="2025-10-31T18:58:05.243" v="184" actId="20577"/>
          <ac:spMkLst>
            <pc:docMk/>
            <pc:sldMk cId="2268428117" sldId="262"/>
            <ac:spMk id="6" creationId="{68B81C25-7419-5D72-E927-20FACE96D77B}"/>
          </ac:spMkLst>
        </pc:spChg>
      </pc:sldChg>
      <pc:sldChg chg="modSp add mod">
        <pc:chgData name="Clinica Mibe consultorio" userId="c20b7c94cb7564ef" providerId="LiveId" clId="{B55ED960-A33D-4CF6-A1AA-D1A15DE6564C}" dt="2025-10-31T18:58:31.786" v="190" actId="1076"/>
        <pc:sldMkLst>
          <pc:docMk/>
          <pc:sldMk cId="2379265719" sldId="263"/>
        </pc:sldMkLst>
        <pc:spChg chg="mod">
          <ac:chgData name="Clinica Mibe consultorio" userId="c20b7c94cb7564ef" providerId="LiveId" clId="{B55ED960-A33D-4CF6-A1AA-D1A15DE6564C}" dt="2025-10-31T18:58:21.157" v="186"/>
          <ac:spMkLst>
            <pc:docMk/>
            <pc:sldMk cId="2379265719" sldId="263"/>
            <ac:spMk id="5" creationId="{51A5680E-FDFC-29BB-DF3F-25D69FF70572}"/>
          </ac:spMkLst>
        </pc:spChg>
        <pc:spChg chg="mod">
          <ac:chgData name="Clinica Mibe consultorio" userId="c20b7c94cb7564ef" providerId="LiveId" clId="{B55ED960-A33D-4CF6-A1AA-D1A15DE6564C}" dt="2025-10-31T18:58:31.786" v="190" actId="1076"/>
          <ac:spMkLst>
            <pc:docMk/>
            <pc:sldMk cId="2379265719" sldId="263"/>
            <ac:spMk id="6" creationId="{D48EEF1F-7C38-811E-CD54-7964CEDA8BC4}"/>
          </ac:spMkLst>
        </pc:spChg>
      </pc:sldChg>
      <pc:sldChg chg="add del ord">
        <pc:chgData name="Clinica Mibe consultorio" userId="c20b7c94cb7564ef" providerId="LiveId" clId="{B55ED960-A33D-4CF6-A1AA-D1A15DE6564C}" dt="2025-10-31T19:14:12.232" v="309" actId="47"/>
        <pc:sldMkLst>
          <pc:docMk/>
          <pc:sldMk cId="445822755" sldId="264"/>
        </pc:sldMkLst>
      </pc:sldChg>
      <pc:sldChg chg="addSp delSp modSp add mod">
        <pc:chgData name="Clinica Mibe consultorio" userId="c20b7c94cb7564ef" providerId="LiveId" clId="{B55ED960-A33D-4CF6-A1AA-D1A15DE6564C}" dt="2025-10-31T19:23:05.150" v="380" actId="1076"/>
        <pc:sldMkLst>
          <pc:docMk/>
          <pc:sldMk cId="1710886101" sldId="265"/>
        </pc:sldMkLst>
        <pc:spChg chg="add del mod">
          <ac:chgData name="Clinica Mibe consultorio" userId="c20b7c94cb7564ef" providerId="LiveId" clId="{B55ED960-A33D-4CF6-A1AA-D1A15DE6564C}" dt="2025-10-31T19:11:32.300" v="277" actId="478"/>
          <ac:spMkLst>
            <pc:docMk/>
            <pc:sldMk cId="1710886101" sldId="265"/>
            <ac:spMk id="2" creationId="{5CB96A78-96D5-3EB1-4C65-06362E4BB22D}"/>
          </ac:spMkLst>
        </pc:spChg>
        <pc:spChg chg="mod">
          <ac:chgData name="Clinica Mibe consultorio" userId="c20b7c94cb7564ef" providerId="LiveId" clId="{B55ED960-A33D-4CF6-A1AA-D1A15DE6564C}" dt="2025-10-31T19:13:02.980" v="296" actId="1076"/>
          <ac:spMkLst>
            <pc:docMk/>
            <pc:sldMk cId="1710886101" sldId="265"/>
            <ac:spMk id="4" creationId="{60386207-81FC-BB91-FFA1-D0194C89B203}"/>
          </ac:spMkLst>
        </pc:spChg>
        <pc:spChg chg="mod">
          <ac:chgData name="Clinica Mibe consultorio" userId="c20b7c94cb7564ef" providerId="LiveId" clId="{B55ED960-A33D-4CF6-A1AA-D1A15DE6564C}" dt="2025-10-31T19:10:57.528" v="272"/>
          <ac:spMkLst>
            <pc:docMk/>
            <pc:sldMk cId="1710886101" sldId="265"/>
            <ac:spMk id="5" creationId="{72CB7DF4-26EF-8A6B-6145-69638505043B}"/>
          </ac:spMkLst>
        </pc:spChg>
        <pc:spChg chg="mod">
          <ac:chgData name="Clinica Mibe consultorio" userId="c20b7c94cb7564ef" providerId="LiveId" clId="{B55ED960-A33D-4CF6-A1AA-D1A15DE6564C}" dt="2025-10-31T19:11:03.251" v="273" actId="14100"/>
          <ac:spMkLst>
            <pc:docMk/>
            <pc:sldMk cId="1710886101" sldId="265"/>
            <ac:spMk id="9" creationId="{A243E5EE-2E08-4C56-9C18-FDC177060B61}"/>
          </ac:spMkLst>
        </pc:spChg>
        <pc:spChg chg="mod">
          <ac:chgData name="Clinica Mibe consultorio" userId="c20b7c94cb7564ef" providerId="LiveId" clId="{B55ED960-A33D-4CF6-A1AA-D1A15DE6564C}" dt="2025-10-31T19:12:57.068" v="295" actId="207"/>
          <ac:spMkLst>
            <pc:docMk/>
            <pc:sldMk cId="1710886101" sldId="265"/>
            <ac:spMk id="10" creationId="{7E9107CC-057C-178D-6029-43DD9F70F826}"/>
          </ac:spMkLst>
        </pc:spChg>
        <pc:spChg chg="add mod ord">
          <ac:chgData name="Clinica Mibe consultorio" userId="c20b7c94cb7564ef" providerId="LiveId" clId="{B55ED960-A33D-4CF6-A1AA-D1A15DE6564C}" dt="2025-10-31T19:12:47.455" v="294" actId="167"/>
          <ac:spMkLst>
            <pc:docMk/>
            <pc:sldMk cId="1710886101" sldId="265"/>
            <ac:spMk id="12" creationId="{7E4257D8-1427-F00E-95BB-402AA2B02645}"/>
          </ac:spMkLst>
        </pc:spChg>
        <pc:spChg chg="add mod">
          <ac:chgData name="Clinica Mibe consultorio" userId="c20b7c94cb7564ef" providerId="LiveId" clId="{B55ED960-A33D-4CF6-A1AA-D1A15DE6564C}" dt="2025-10-31T19:14:00.501" v="306" actId="113"/>
          <ac:spMkLst>
            <pc:docMk/>
            <pc:sldMk cId="1710886101" sldId="265"/>
            <ac:spMk id="13" creationId="{A2C67791-5399-99E8-4B53-CA2F9212A9E4}"/>
          </ac:spMkLst>
        </pc:spChg>
        <pc:picChg chg="add mod">
          <ac:chgData name="Clinica Mibe consultorio" userId="c20b7c94cb7564ef" providerId="LiveId" clId="{B55ED960-A33D-4CF6-A1AA-D1A15DE6564C}" dt="2025-10-31T19:23:05.150" v="380" actId="1076"/>
          <ac:picMkLst>
            <pc:docMk/>
            <pc:sldMk cId="1710886101" sldId="265"/>
            <ac:picMk id="6" creationId="{0F379BF6-F3B0-2246-F484-CFBAAB747389}"/>
          </ac:picMkLst>
        </pc:picChg>
        <pc:picChg chg="del">
          <ac:chgData name="Clinica Mibe consultorio" userId="c20b7c94cb7564ef" providerId="LiveId" clId="{B55ED960-A33D-4CF6-A1AA-D1A15DE6564C}" dt="2025-10-31T19:07:17.689" v="251" actId="478"/>
          <ac:picMkLst>
            <pc:docMk/>
            <pc:sldMk cId="1710886101" sldId="265"/>
            <ac:picMk id="8" creationId="{02C28E46-4ECC-159A-82BD-A2E52AA6B223}"/>
          </ac:picMkLst>
        </pc:picChg>
        <pc:picChg chg="add mod">
          <ac:chgData name="Clinica Mibe consultorio" userId="c20b7c94cb7564ef" providerId="LiveId" clId="{B55ED960-A33D-4CF6-A1AA-D1A15DE6564C}" dt="2025-10-31T19:13:54.110" v="304" actId="1076"/>
          <ac:picMkLst>
            <pc:docMk/>
            <pc:sldMk cId="1710886101" sldId="265"/>
            <ac:picMk id="11" creationId="{8C9DB2C0-BD85-60AA-F6F5-54325DB74B98}"/>
          </ac:picMkLst>
        </pc:picChg>
      </pc:sldChg>
      <pc:sldChg chg="addSp delSp modSp add mod">
        <pc:chgData name="Clinica Mibe consultorio" userId="c20b7c94cb7564ef" providerId="LiveId" clId="{B55ED960-A33D-4CF6-A1AA-D1A15DE6564C}" dt="2025-10-31T19:23:16.080" v="382" actId="1076"/>
        <pc:sldMkLst>
          <pc:docMk/>
          <pc:sldMk cId="3393884649" sldId="266"/>
        </pc:sldMkLst>
        <pc:spChg chg="mod">
          <ac:chgData name="Clinica Mibe consultorio" userId="c20b7c94cb7564ef" providerId="LiveId" clId="{B55ED960-A33D-4CF6-A1AA-D1A15DE6564C}" dt="2025-10-31T19:14:39.853" v="311"/>
          <ac:spMkLst>
            <pc:docMk/>
            <pc:sldMk cId="3393884649" sldId="266"/>
            <ac:spMk id="4" creationId="{7ED6A8E1-385E-164C-99BE-3A62FB65812D}"/>
          </ac:spMkLst>
        </pc:spChg>
        <pc:spChg chg="mod">
          <ac:chgData name="Clinica Mibe consultorio" userId="c20b7c94cb7564ef" providerId="LiveId" clId="{B55ED960-A33D-4CF6-A1AA-D1A15DE6564C}" dt="2025-10-31T19:14:30.431" v="310"/>
          <ac:spMkLst>
            <pc:docMk/>
            <pc:sldMk cId="3393884649" sldId="266"/>
            <ac:spMk id="5" creationId="{EC4D3AE4-9C61-276A-72BD-9911D4780B9D}"/>
          </ac:spMkLst>
        </pc:spChg>
        <pc:spChg chg="mod">
          <ac:chgData name="Clinica Mibe consultorio" userId="c20b7c94cb7564ef" providerId="LiveId" clId="{B55ED960-A33D-4CF6-A1AA-D1A15DE6564C}" dt="2025-10-31T19:15:53.251" v="320" actId="1076"/>
          <ac:spMkLst>
            <pc:docMk/>
            <pc:sldMk cId="3393884649" sldId="266"/>
            <ac:spMk id="13" creationId="{0F0C02E7-05B1-855D-1BE0-33DB14220D74}"/>
          </ac:spMkLst>
        </pc:spChg>
        <pc:picChg chg="add del mod">
          <ac:chgData name="Clinica Mibe consultorio" userId="c20b7c94cb7564ef" providerId="LiveId" clId="{B55ED960-A33D-4CF6-A1AA-D1A15DE6564C}" dt="2025-10-31T19:15:04.986" v="315" actId="478"/>
          <ac:picMkLst>
            <pc:docMk/>
            <pc:sldMk cId="3393884649" sldId="266"/>
            <ac:picMk id="3" creationId="{61326757-9EC6-4751-E3D6-B9A3F2D67B78}"/>
          </ac:picMkLst>
        </pc:picChg>
        <pc:picChg chg="mod">
          <ac:chgData name="Clinica Mibe consultorio" userId="c20b7c94cb7564ef" providerId="LiveId" clId="{B55ED960-A33D-4CF6-A1AA-D1A15DE6564C}" dt="2025-10-31T19:23:16.080" v="382" actId="1076"/>
          <ac:picMkLst>
            <pc:docMk/>
            <pc:sldMk cId="3393884649" sldId="266"/>
            <ac:picMk id="6" creationId="{2EA9D884-A3F6-A133-A0D5-5B78F4D90C14}"/>
          </ac:picMkLst>
        </pc:picChg>
        <pc:picChg chg="mod">
          <ac:chgData name="Clinica Mibe consultorio" userId="c20b7c94cb7564ef" providerId="LiveId" clId="{B55ED960-A33D-4CF6-A1AA-D1A15DE6564C}" dt="2025-10-31T19:23:12.446" v="381" actId="1076"/>
          <ac:picMkLst>
            <pc:docMk/>
            <pc:sldMk cId="3393884649" sldId="266"/>
            <ac:picMk id="11" creationId="{D0080242-B45B-7976-EFF6-8FDB04054239}"/>
          </ac:picMkLst>
        </pc:picChg>
      </pc:sldChg>
      <pc:sldChg chg="modSp add mod">
        <pc:chgData name="Clinica Mibe consultorio" userId="c20b7c94cb7564ef" providerId="LiveId" clId="{B55ED960-A33D-4CF6-A1AA-D1A15DE6564C}" dt="2025-10-31T19:23:30.072" v="387" actId="1076"/>
        <pc:sldMkLst>
          <pc:docMk/>
          <pc:sldMk cId="2652159529" sldId="267"/>
        </pc:sldMkLst>
        <pc:spChg chg="mod">
          <ac:chgData name="Clinica Mibe consultorio" userId="c20b7c94cb7564ef" providerId="LiveId" clId="{B55ED960-A33D-4CF6-A1AA-D1A15DE6564C}" dt="2025-10-31T19:16:22.466" v="326"/>
          <ac:spMkLst>
            <pc:docMk/>
            <pc:sldMk cId="2652159529" sldId="267"/>
            <ac:spMk id="4" creationId="{D43548D4-FCD4-E38D-755F-0545B60163A2}"/>
          </ac:spMkLst>
        </pc:spChg>
        <pc:spChg chg="mod">
          <ac:chgData name="Clinica Mibe consultorio" userId="c20b7c94cb7564ef" providerId="LiveId" clId="{B55ED960-A33D-4CF6-A1AA-D1A15DE6564C}" dt="2025-10-31T19:16:14.109" v="325"/>
          <ac:spMkLst>
            <pc:docMk/>
            <pc:sldMk cId="2652159529" sldId="267"/>
            <ac:spMk id="5" creationId="{E93EBEE3-3D08-771B-01E0-7DCD31F1408E}"/>
          </ac:spMkLst>
        </pc:spChg>
        <pc:spChg chg="mod">
          <ac:chgData name="Clinica Mibe consultorio" userId="c20b7c94cb7564ef" providerId="LiveId" clId="{B55ED960-A33D-4CF6-A1AA-D1A15DE6564C}" dt="2025-10-31T19:17:28.232" v="334" actId="113"/>
          <ac:spMkLst>
            <pc:docMk/>
            <pc:sldMk cId="2652159529" sldId="267"/>
            <ac:spMk id="13" creationId="{D43DBC8A-071C-65E4-07A3-F277AD96E4CF}"/>
          </ac:spMkLst>
        </pc:spChg>
        <pc:picChg chg="mod">
          <ac:chgData name="Clinica Mibe consultorio" userId="c20b7c94cb7564ef" providerId="LiveId" clId="{B55ED960-A33D-4CF6-A1AA-D1A15DE6564C}" dt="2025-10-31T19:23:27.633" v="386" actId="1076"/>
          <ac:picMkLst>
            <pc:docMk/>
            <pc:sldMk cId="2652159529" sldId="267"/>
            <ac:picMk id="6" creationId="{FB22193A-AA2C-5B37-3DAF-FD4CBAB8F3F3}"/>
          </ac:picMkLst>
        </pc:picChg>
        <pc:picChg chg="mod">
          <ac:chgData name="Clinica Mibe consultorio" userId="c20b7c94cb7564ef" providerId="LiveId" clId="{B55ED960-A33D-4CF6-A1AA-D1A15DE6564C}" dt="2025-10-31T19:23:30.072" v="387" actId="1076"/>
          <ac:picMkLst>
            <pc:docMk/>
            <pc:sldMk cId="2652159529" sldId="267"/>
            <ac:picMk id="11" creationId="{8BB79E99-6A9D-C9D0-84E6-71CB07326F52}"/>
          </ac:picMkLst>
        </pc:picChg>
      </pc:sldChg>
      <pc:sldChg chg="modSp add mod">
        <pc:chgData name="Clinica Mibe consultorio" userId="c20b7c94cb7564ef" providerId="LiveId" clId="{B55ED960-A33D-4CF6-A1AA-D1A15DE6564C}" dt="2025-10-31T19:18:01.811" v="339"/>
        <pc:sldMkLst>
          <pc:docMk/>
          <pc:sldMk cId="3086016080" sldId="268"/>
        </pc:sldMkLst>
        <pc:spChg chg="mod">
          <ac:chgData name="Clinica Mibe consultorio" userId="c20b7c94cb7564ef" providerId="LiveId" clId="{B55ED960-A33D-4CF6-A1AA-D1A15DE6564C}" dt="2025-10-31T19:18:01.811" v="339"/>
          <ac:spMkLst>
            <pc:docMk/>
            <pc:sldMk cId="3086016080" sldId="268"/>
            <ac:spMk id="5" creationId="{E2A50A0C-6C32-4E10-6C01-9D13C891E80C}"/>
          </ac:spMkLst>
        </pc:spChg>
        <pc:spChg chg="mod">
          <ac:chgData name="Clinica Mibe consultorio" userId="c20b7c94cb7564ef" providerId="LiveId" clId="{B55ED960-A33D-4CF6-A1AA-D1A15DE6564C}" dt="2025-10-31T19:17:46.060" v="337" actId="20577"/>
          <ac:spMkLst>
            <pc:docMk/>
            <pc:sldMk cId="3086016080" sldId="268"/>
            <ac:spMk id="6" creationId="{F586DEA8-99D7-6A9B-EC6D-7B0E19A71B40}"/>
          </ac:spMkLst>
        </pc:spChg>
      </pc:sldChg>
      <pc:sldChg chg="modSp add mod">
        <pc:chgData name="Clinica Mibe consultorio" userId="c20b7c94cb7564ef" providerId="LiveId" clId="{B55ED960-A33D-4CF6-A1AA-D1A15DE6564C}" dt="2025-10-31T19:23:42.280" v="389" actId="1076"/>
        <pc:sldMkLst>
          <pc:docMk/>
          <pc:sldMk cId="2563377462" sldId="269"/>
        </pc:sldMkLst>
        <pc:spChg chg="mod">
          <ac:chgData name="Clinica Mibe consultorio" userId="c20b7c94cb7564ef" providerId="LiveId" clId="{B55ED960-A33D-4CF6-A1AA-D1A15DE6564C}" dt="2025-10-31T19:18:27.812" v="345"/>
          <ac:spMkLst>
            <pc:docMk/>
            <pc:sldMk cId="2563377462" sldId="269"/>
            <ac:spMk id="4" creationId="{06CA2085-25DA-0032-683B-D0FB2931E4C8}"/>
          </ac:spMkLst>
        </pc:spChg>
        <pc:spChg chg="mod">
          <ac:chgData name="Clinica Mibe consultorio" userId="c20b7c94cb7564ef" providerId="LiveId" clId="{B55ED960-A33D-4CF6-A1AA-D1A15DE6564C}" dt="2025-10-31T19:18:17.807" v="344"/>
          <ac:spMkLst>
            <pc:docMk/>
            <pc:sldMk cId="2563377462" sldId="269"/>
            <ac:spMk id="5" creationId="{59725104-D452-A17F-11A6-5FA4A51431C6}"/>
          </ac:spMkLst>
        </pc:spChg>
        <pc:spChg chg="mod">
          <ac:chgData name="Clinica Mibe consultorio" userId="c20b7c94cb7564ef" providerId="LiveId" clId="{B55ED960-A33D-4CF6-A1AA-D1A15DE6564C}" dt="2025-10-31T19:19:36.444" v="355" actId="113"/>
          <ac:spMkLst>
            <pc:docMk/>
            <pc:sldMk cId="2563377462" sldId="269"/>
            <ac:spMk id="13" creationId="{BF680C4C-3F4D-930F-F3F7-586F7D668590}"/>
          </ac:spMkLst>
        </pc:spChg>
        <pc:picChg chg="mod">
          <ac:chgData name="Clinica Mibe consultorio" userId="c20b7c94cb7564ef" providerId="LiveId" clId="{B55ED960-A33D-4CF6-A1AA-D1A15DE6564C}" dt="2025-10-31T19:23:42.280" v="389" actId="1076"/>
          <ac:picMkLst>
            <pc:docMk/>
            <pc:sldMk cId="2563377462" sldId="269"/>
            <ac:picMk id="6" creationId="{59732E70-BE78-126C-4EDD-64F1E27234EE}"/>
          </ac:picMkLst>
        </pc:picChg>
        <pc:picChg chg="mod">
          <ac:chgData name="Clinica Mibe consultorio" userId="c20b7c94cb7564ef" providerId="LiveId" clId="{B55ED960-A33D-4CF6-A1AA-D1A15DE6564C}" dt="2025-10-31T19:23:39.901" v="388" actId="1076"/>
          <ac:picMkLst>
            <pc:docMk/>
            <pc:sldMk cId="2563377462" sldId="269"/>
            <ac:picMk id="11" creationId="{93077982-EBA2-E489-C229-5F08CB37C7D6}"/>
          </ac:picMkLst>
        </pc:picChg>
      </pc:sldChg>
      <pc:sldChg chg="modSp add mod">
        <pc:chgData name="Clinica Mibe consultorio" userId="c20b7c94cb7564ef" providerId="LiveId" clId="{B55ED960-A33D-4CF6-A1AA-D1A15DE6564C}" dt="2025-10-31T19:19:59.899" v="361"/>
        <pc:sldMkLst>
          <pc:docMk/>
          <pc:sldMk cId="2123686299" sldId="270"/>
        </pc:sldMkLst>
        <pc:spChg chg="mod">
          <ac:chgData name="Clinica Mibe consultorio" userId="c20b7c94cb7564ef" providerId="LiveId" clId="{B55ED960-A33D-4CF6-A1AA-D1A15DE6564C}" dt="2025-10-31T19:19:59.899" v="361"/>
          <ac:spMkLst>
            <pc:docMk/>
            <pc:sldMk cId="2123686299" sldId="270"/>
            <ac:spMk id="5" creationId="{8EB3CD8A-16F5-F32F-F14C-3E4AC680339F}"/>
          </ac:spMkLst>
        </pc:spChg>
        <pc:spChg chg="mod">
          <ac:chgData name="Clinica Mibe consultorio" userId="c20b7c94cb7564ef" providerId="LiveId" clId="{B55ED960-A33D-4CF6-A1AA-D1A15DE6564C}" dt="2025-10-31T19:19:45.071" v="358" actId="20577"/>
          <ac:spMkLst>
            <pc:docMk/>
            <pc:sldMk cId="2123686299" sldId="270"/>
            <ac:spMk id="6" creationId="{D1F0AAA1-EA8A-A557-5873-941DC28B10DC}"/>
          </ac:spMkLst>
        </pc:spChg>
      </pc:sldChg>
      <pc:sldChg chg="modSp add mod">
        <pc:chgData name="Clinica Mibe consultorio" userId="c20b7c94cb7564ef" providerId="LiveId" clId="{B55ED960-A33D-4CF6-A1AA-D1A15DE6564C}" dt="2025-10-31T19:24:05.231" v="393" actId="1076"/>
        <pc:sldMkLst>
          <pc:docMk/>
          <pc:sldMk cId="1361534969" sldId="271"/>
        </pc:sldMkLst>
        <pc:spChg chg="mod">
          <ac:chgData name="Clinica Mibe consultorio" userId="c20b7c94cb7564ef" providerId="LiveId" clId="{B55ED960-A33D-4CF6-A1AA-D1A15DE6564C}" dt="2025-10-31T19:20:18.391" v="363"/>
          <ac:spMkLst>
            <pc:docMk/>
            <pc:sldMk cId="1361534969" sldId="271"/>
            <ac:spMk id="4" creationId="{763BA716-CF16-9321-B109-22B5FDF0C5CE}"/>
          </ac:spMkLst>
        </pc:spChg>
        <pc:spChg chg="mod">
          <ac:chgData name="Clinica Mibe consultorio" userId="c20b7c94cb7564ef" providerId="LiveId" clId="{B55ED960-A33D-4CF6-A1AA-D1A15DE6564C}" dt="2025-10-31T19:20:30.540" v="364"/>
          <ac:spMkLst>
            <pc:docMk/>
            <pc:sldMk cId="1361534969" sldId="271"/>
            <ac:spMk id="5" creationId="{35F868A7-1A5C-020D-686D-30A00FA323D4}"/>
          </ac:spMkLst>
        </pc:spChg>
        <pc:spChg chg="mod">
          <ac:chgData name="Clinica Mibe consultorio" userId="c20b7c94cb7564ef" providerId="LiveId" clId="{B55ED960-A33D-4CF6-A1AA-D1A15DE6564C}" dt="2025-10-31T19:21:29.300" v="369" actId="113"/>
          <ac:spMkLst>
            <pc:docMk/>
            <pc:sldMk cId="1361534969" sldId="271"/>
            <ac:spMk id="13" creationId="{E914EEF4-47DA-8DB5-4086-6D74784F7763}"/>
          </ac:spMkLst>
        </pc:spChg>
        <pc:picChg chg="mod">
          <ac:chgData name="Clinica Mibe consultorio" userId="c20b7c94cb7564ef" providerId="LiveId" clId="{B55ED960-A33D-4CF6-A1AA-D1A15DE6564C}" dt="2025-10-31T19:24:02.301" v="392" actId="1076"/>
          <ac:picMkLst>
            <pc:docMk/>
            <pc:sldMk cId="1361534969" sldId="271"/>
            <ac:picMk id="6" creationId="{886FF73E-6CCF-B461-B726-D049DEC74122}"/>
          </ac:picMkLst>
        </pc:picChg>
        <pc:picChg chg="mod">
          <ac:chgData name="Clinica Mibe consultorio" userId="c20b7c94cb7564ef" providerId="LiveId" clId="{B55ED960-A33D-4CF6-A1AA-D1A15DE6564C}" dt="2025-10-31T19:24:05.231" v="393" actId="1076"/>
          <ac:picMkLst>
            <pc:docMk/>
            <pc:sldMk cId="1361534969" sldId="271"/>
            <ac:picMk id="11" creationId="{980AD183-0082-826A-5FAF-A4842E813BF6}"/>
          </ac:picMkLst>
        </pc:picChg>
      </pc:sldChg>
      <pc:sldChg chg="addSp delSp modSp add mod">
        <pc:chgData name="Clinica Mibe consultorio" userId="c20b7c94cb7564ef" providerId="LiveId" clId="{B55ED960-A33D-4CF6-A1AA-D1A15DE6564C}" dt="2025-10-31T19:37:39.534" v="718" actId="1076"/>
        <pc:sldMkLst>
          <pc:docMk/>
          <pc:sldMk cId="338171915" sldId="272"/>
        </pc:sldMkLst>
        <pc:spChg chg="mod">
          <ac:chgData name="Clinica Mibe consultorio" userId="c20b7c94cb7564ef" providerId="LiveId" clId="{B55ED960-A33D-4CF6-A1AA-D1A15DE6564C}" dt="2025-10-31T19:34:59.018" v="686" actId="1076"/>
          <ac:spMkLst>
            <pc:docMk/>
            <pc:sldMk cId="338171915" sldId="272"/>
            <ac:spMk id="4" creationId="{AF44717C-6919-CB71-85E8-FED55E53606A}"/>
          </ac:spMkLst>
        </pc:spChg>
        <pc:spChg chg="mod">
          <ac:chgData name="Clinica Mibe consultorio" userId="c20b7c94cb7564ef" providerId="LiveId" clId="{B55ED960-A33D-4CF6-A1AA-D1A15DE6564C}" dt="2025-10-31T19:30:00.808" v="489" actId="20577"/>
          <ac:spMkLst>
            <pc:docMk/>
            <pc:sldMk cId="338171915" sldId="272"/>
            <ac:spMk id="5" creationId="{496D6CDC-97FB-6327-4D38-DDFB3BE50C13}"/>
          </ac:spMkLst>
        </pc:spChg>
        <pc:spChg chg="add mod ord">
          <ac:chgData name="Clinica Mibe consultorio" userId="c20b7c94cb7564ef" providerId="LiveId" clId="{B55ED960-A33D-4CF6-A1AA-D1A15DE6564C}" dt="2025-10-31T19:37:33.668" v="717" actId="1076"/>
          <ac:spMkLst>
            <pc:docMk/>
            <pc:sldMk cId="338171915" sldId="272"/>
            <ac:spMk id="6" creationId="{5AA12634-3D47-9BAF-D8FD-1E0DBF61CC3E}"/>
          </ac:spMkLst>
        </pc:spChg>
        <pc:spChg chg="mod">
          <ac:chgData name="Clinica Mibe consultorio" userId="c20b7c94cb7564ef" providerId="LiveId" clId="{B55ED960-A33D-4CF6-A1AA-D1A15DE6564C}" dt="2025-10-31T19:30:03.985" v="490" actId="14100"/>
          <ac:spMkLst>
            <pc:docMk/>
            <pc:sldMk cId="338171915" sldId="272"/>
            <ac:spMk id="9" creationId="{BF075A85-537C-5F2D-5A11-5620B1C87B7D}"/>
          </ac:spMkLst>
        </pc:spChg>
        <pc:spChg chg="mod ord">
          <ac:chgData name="Clinica Mibe consultorio" userId="c20b7c94cb7564ef" providerId="LiveId" clId="{B55ED960-A33D-4CF6-A1AA-D1A15DE6564C}" dt="2025-10-31T19:36:48.072" v="700" actId="13244"/>
          <ac:spMkLst>
            <pc:docMk/>
            <pc:sldMk cId="338171915" sldId="272"/>
            <ac:spMk id="11" creationId="{2E2A3C72-339D-5335-3CC8-DD2EC4B18D25}"/>
          </ac:spMkLst>
        </pc:spChg>
        <pc:picChg chg="add mod">
          <ac:chgData name="Clinica Mibe consultorio" userId="c20b7c94cb7564ef" providerId="LiveId" clId="{B55ED960-A33D-4CF6-A1AA-D1A15DE6564C}" dt="2025-10-31T19:37:39.534" v="718" actId="1076"/>
          <ac:picMkLst>
            <pc:docMk/>
            <pc:sldMk cId="338171915" sldId="272"/>
            <ac:picMk id="3" creationId="{DBB9525C-02D1-6393-AB39-FF52C5C7ECC2}"/>
          </ac:picMkLst>
        </pc:picChg>
        <pc:picChg chg="del">
          <ac:chgData name="Clinica Mibe consultorio" userId="c20b7c94cb7564ef" providerId="LiveId" clId="{B55ED960-A33D-4CF6-A1AA-D1A15DE6564C}" dt="2025-10-31T19:31:47.834" v="679" actId="478"/>
          <ac:picMkLst>
            <pc:docMk/>
            <pc:sldMk cId="338171915" sldId="272"/>
            <ac:picMk id="8" creationId="{8A56FD78-0BB4-B02E-5485-1898D4EC9A78}"/>
          </ac:picMkLst>
        </pc:picChg>
      </pc:sldChg>
      <pc:sldChg chg="delSp modSp add mod">
        <pc:chgData name="Clinica Mibe consultorio" userId="c20b7c94cb7564ef" providerId="LiveId" clId="{B55ED960-A33D-4CF6-A1AA-D1A15DE6564C}" dt="2025-10-31T19:28:41.713" v="459" actId="1076"/>
        <pc:sldMkLst>
          <pc:docMk/>
          <pc:sldMk cId="3347082360" sldId="273"/>
        </pc:sldMkLst>
        <pc:spChg chg="mod">
          <ac:chgData name="Clinica Mibe consultorio" userId="c20b7c94cb7564ef" providerId="LiveId" clId="{B55ED960-A33D-4CF6-A1AA-D1A15DE6564C}" dt="2025-10-31T19:28:38.145" v="458" actId="1076"/>
          <ac:spMkLst>
            <pc:docMk/>
            <pc:sldMk cId="3347082360" sldId="273"/>
            <ac:spMk id="5" creationId="{7AA14FFC-D160-E617-0C19-04C12A9B0FF7}"/>
          </ac:spMkLst>
        </pc:spChg>
        <pc:spChg chg="del mod">
          <ac:chgData name="Clinica Mibe consultorio" userId="c20b7c94cb7564ef" providerId="LiveId" clId="{B55ED960-A33D-4CF6-A1AA-D1A15DE6564C}" dt="2025-10-31T19:28:27.099" v="435" actId="478"/>
          <ac:spMkLst>
            <pc:docMk/>
            <pc:sldMk cId="3347082360" sldId="273"/>
            <ac:spMk id="6" creationId="{5FE82568-AD7A-39B6-8D03-7A4D12307EFD}"/>
          </ac:spMkLst>
        </pc:spChg>
        <pc:spChg chg="mod">
          <ac:chgData name="Clinica Mibe consultorio" userId="c20b7c94cb7564ef" providerId="LiveId" clId="{B55ED960-A33D-4CF6-A1AA-D1A15DE6564C}" dt="2025-10-31T19:28:41.713" v="459" actId="1076"/>
          <ac:spMkLst>
            <pc:docMk/>
            <pc:sldMk cId="3347082360" sldId="273"/>
            <ac:spMk id="7" creationId="{5654C15E-65BA-CC6D-2C81-20DDBB38E6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A22-C1F1-4107-B13D-652B43BED2EA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3020-77D2-47A3-AAA9-FF6E1F588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119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A22-C1F1-4107-B13D-652B43BED2EA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3020-77D2-47A3-AAA9-FF6E1F588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152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A22-C1F1-4107-B13D-652B43BED2EA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3020-77D2-47A3-AAA9-FF6E1F588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42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A22-C1F1-4107-B13D-652B43BED2EA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3020-77D2-47A3-AAA9-FF6E1F588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518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A22-C1F1-4107-B13D-652B43BED2EA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3020-77D2-47A3-AAA9-FF6E1F588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53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A22-C1F1-4107-B13D-652B43BED2EA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3020-77D2-47A3-AAA9-FF6E1F588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836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A22-C1F1-4107-B13D-652B43BED2EA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3020-77D2-47A3-AAA9-FF6E1F588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49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A22-C1F1-4107-B13D-652B43BED2EA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3020-77D2-47A3-AAA9-FF6E1F588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08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A22-C1F1-4107-B13D-652B43BED2EA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3020-77D2-47A3-AAA9-FF6E1F588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32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A22-C1F1-4107-B13D-652B43BED2EA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3020-77D2-47A3-AAA9-FF6E1F588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47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64A22-C1F1-4107-B13D-652B43BED2EA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E3020-77D2-47A3-AAA9-FF6E1F588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975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564A22-C1F1-4107-B13D-652B43BED2EA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3E3020-77D2-47A3-AAA9-FF6E1F588D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57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GiulianeCamiloJ/prompts-recipe-to-create-a-eboo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CEF2A-C332-9735-2226-6B3B5030E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61D5F0D-84A5-D2E2-8FB5-17559A735EAB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4627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4t</a:t>
            </a:r>
          </a:p>
        </p:txBody>
      </p:sp>
      <p:pic>
        <p:nvPicPr>
          <p:cNvPr id="5" name="Imagem 4" descr="Desenho de um urso de pelúcia&#10;&#10;O conteúdo gerado por IA pode estar incorreto.">
            <a:extLst>
              <a:ext uri="{FF2B5EF4-FFF2-40B4-BE49-F238E27FC236}">
                <a16:creationId xmlns:a16="http://schemas.microsoft.com/office/drawing/2014/main" id="{DE68FAF9-B3FB-16D5-69B7-A40B3A2BC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5" t="13813" r="12530" b="8436"/>
          <a:stretch>
            <a:fillRect/>
          </a:stretch>
        </p:blipFill>
        <p:spPr>
          <a:xfrm>
            <a:off x="-1" y="1966230"/>
            <a:ext cx="6937765" cy="7326556"/>
          </a:xfrm>
          <a:prstGeom prst="rect">
            <a:avLst/>
          </a:prstGeom>
        </p:spPr>
      </p:pic>
      <p:pic>
        <p:nvPicPr>
          <p:cNvPr id="8" name="Imagem 7" descr="Logotipo, Ícone&#10;&#10;O conteúdo gerado por IA pode estar incorreto.">
            <a:extLst>
              <a:ext uri="{FF2B5EF4-FFF2-40B4-BE49-F238E27FC236}">
                <a16:creationId xmlns:a16="http://schemas.microsoft.com/office/drawing/2014/main" id="{26278739-9FF9-BBD1-AAE6-946EEA522C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colorTemperature colorTemp="11500"/>
                    </a14:imgEffect>
                    <a14:imgEffect>
                      <a14:saturation sat="89000"/>
                    </a14:imgEffect>
                    <a14:imgEffect>
                      <a14:brightnessContrast bright="9000" contrast="-2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313" y="6507615"/>
            <a:ext cx="1779896" cy="177989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1639728-106C-541B-F0E2-8AE1D28EFC02}"/>
              </a:ext>
            </a:extLst>
          </p:cNvPr>
          <p:cNvSpPr txBox="1"/>
          <p:nvPr/>
        </p:nvSpPr>
        <p:spPr>
          <a:xfrm>
            <a:off x="164757" y="1102509"/>
            <a:ext cx="6773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e a Câmara dos Algoritmos 🔮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65DC12A-2B2D-1311-CD2F-141ABCEC6AF8}"/>
              </a:ext>
            </a:extLst>
          </p:cNvPr>
          <p:cNvSpPr txBox="1"/>
          <p:nvPr/>
        </p:nvSpPr>
        <p:spPr>
          <a:xfrm>
            <a:off x="1522067" y="281950"/>
            <a:ext cx="38138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dirty="0" err="1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JavaScript</a:t>
            </a:r>
            <a:endParaRPr lang="pt-BR" sz="4800" dirty="0">
              <a:solidFill>
                <a:schemeClr val="bg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  <a:latin typeface="Algerian" panose="04020705040A02060702" pitchFamily="8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A99354F-B7AB-B07E-F3C2-C20CA488ABC9}"/>
              </a:ext>
            </a:extLst>
          </p:cNvPr>
          <p:cNvSpPr txBox="1"/>
          <p:nvPr/>
        </p:nvSpPr>
        <p:spPr>
          <a:xfrm>
            <a:off x="1522067" y="9264888"/>
            <a:ext cx="41248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  <a:latin typeface="Algerian" panose="04020705040A02060702" pitchFamily="82" charset="0"/>
              </a:rPr>
              <a:t>GIULIANE CAMILO🔮</a:t>
            </a:r>
          </a:p>
        </p:txBody>
      </p:sp>
    </p:spTree>
    <p:extLst>
      <p:ext uri="{BB962C8B-B14F-4D97-AF65-F5344CB8AC3E}">
        <p14:creationId xmlns:p14="http://schemas.microsoft.com/office/powerpoint/2010/main" val="85922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04BF3-6C47-1B68-C544-4AC443840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D6374B98-C9E1-DDA9-B405-E364DDB38FD7}"/>
              </a:ext>
            </a:extLst>
          </p:cNvPr>
          <p:cNvSpPr/>
          <p:nvPr/>
        </p:nvSpPr>
        <p:spPr>
          <a:xfrm>
            <a:off x="0" y="-1"/>
            <a:ext cx="6858000" cy="9906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707AB7C-3ED2-737D-4536-D62E410281DD}"/>
              </a:ext>
            </a:extLst>
          </p:cNvPr>
          <p:cNvSpPr/>
          <p:nvPr/>
        </p:nvSpPr>
        <p:spPr>
          <a:xfrm>
            <a:off x="0" y="-1"/>
            <a:ext cx="6858000" cy="9906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CA2085-25DA-0032-683B-D0FB2931E4C8}"/>
              </a:ext>
            </a:extLst>
          </p:cNvPr>
          <p:cNvSpPr txBox="1"/>
          <p:nvPr/>
        </p:nvSpPr>
        <p:spPr>
          <a:xfrm>
            <a:off x="364991" y="1379295"/>
            <a:ext cx="6155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Permite buscar qualquer elemento, usando sintaxe de CSS (ID, classe,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).Retorna apenas o primeiro elemento encontrado.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725104-D452-A17F-11A6-5FA4A51431C6}"/>
              </a:ext>
            </a:extLst>
          </p:cNvPr>
          <p:cNvSpPr txBox="1"/>
          <p:nvPr/>
        </p:nvSpPr>
        <p:spPr>
          <a:xfrm>
            <a:off x="472991" y="480462"/>
            <a:ext cx="6124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querySelector</a:t>
            </a:r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655CF98-1E34-3B07-EA7C-F866F60938CE}"/>
              </a:ext>
            </a:extLst>
          </p:cNvPr>
          <p:cNvSpPr/>
          <p:nvPr/>
        </p:nvSpPr>
        <p:spPr>
          <a:xfrm>
            <a:off x="364991" y="-1"/>
            <a:ext cx="108000" cy="1091822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9732E70-BE78-126C-4EDD-64F1E2723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958" y="2935354"/>
            <a:ext cx="4418079" cy="26753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3077982-EBA2-E489-C229-5F08CB37C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959" y="5990437"/>
            <a:ext cx="4418079" cy="227180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F680C4C-3F4D-930F-F3F7-586F7D668590}"/>
              </a:ext>
            </a:extLst>
          </p:cNvPr>
          <p:cNvSpPr txBox="1"/>
          <p:nvPr/>
        </p:nvSpPr>
        <p:spPr>
          <a:xfrm>
            <a:off x="457945" y="8748941"/>
            <a:ext cx="6155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Vantagem: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Combina o poder dos seletores CSS com a simplicidade do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337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BC359-C4AC-9EF4-1360-D5AB3C1E3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B901568-DA6F-4856-F7DE-D9B91DA2B698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322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B3CD8A-16F5-F32F-F14C-3E4AC680339F}"/>
              </a:ext>
            </a:extLst>
          </p:cNvPr>
          <p:cNvSpPr txBox="1"/>
          <p:nvPr/>
        </p:nvSpPr>
        <p:spPr>
          <a:xfrm>
            <a:off x="382138" y="4953001"/>
            <a:ext cx="6193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SELECIONANDO MÚLTIPLOS ELEMENTOS COM CSS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1F0AAA1-EA8A-A557-5873-941DC28B10DC}"/>
              </a:ext>
            </a:extLst>
          </p:cNvPr>
          <p:cNvSpPr txBox="1"/>
          <p:nvPr/>
        </p:nvSpPr>
        <p:spPr>
          <a:xfrm>
            <a:off x="1973914" y="2015812"/>
            <a:ext cx="30095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b="1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05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D7E3033-D2EA-AE5B-BF09-845F1E94C5D8}"/>
              </a:ext>
            </a:extLst>
          </p:cNvPr>
          <p:cNvSpPr/>
          <p:nvPr/>
        </p:nvSpPr>
        <p:spPr>
          <a:xfrm>
            <a:off x="707517" y="6399270"/>
            <a:ext cx="5442965" cy="125764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68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DDBBF-563D-0E9B-2716-6EA425058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5B281FA2-22D6-C624-730F-C83299364E27}"/>
              </a:ext>
            </a:extLst>
          </p:cNvPr>
          <p:cNvSpPr/>
          <p:nvPr/>
        </p:nvSpPr>
        <p:spPr>
          <a:xfrm>
            <a:off x="0" y="-1"/>
            <a:ext cx="6858000" cy="9906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0D9CC09-128D-F89D-3062-5F87768767A8}"/>
              </a:ext>
            </a:extLst>
          </p:cNvPr>
          <p:cNvSpPr/>
          <p:nvPr/>
        </p:nvSpPr>
        <p:spPr>
          <a:xfrm>
            <a:off x="0" y="-1"/>
            <a:ext cx="6858000" cy="9906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3BA716-CF16-9321-B109-22B5FDF0C5CE}"/>
              </a:ext>
            </a:extLst>
          </p:cNvPr>
          <p:cNvSpPr txBox="1"/>
          <p:nvPr/>
        </p:nvSpPr>
        <p:spPr>
          <a:xfrm>
            <a:off x="364991" y="1379295"/>
            <a:ext cx="6155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Semelhante ao anterior, mas retorna todos os elementos que correspondem ao seletor.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5F868A7-1A5C-020D-686D-30A00FA323D4}"/>
              </a:ext>
            </a:extLst>
          </p:cNvPr>
          <p:cNvSpPr txBox="1"/>
          <p:nvPr/>
        </p:nvSpPr>
        <p:spPr>
          <a:xfrm>
            <a:off x="472991" y="480462"/>
            <a:ext cx="6124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querySelectorAll</a:t>
            </a:r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40FF1D8-FFC9-D4FE-5570-DD4B90A50B69}"/>
              </a:ext>
            </a:extLst>
          </p:cNvPr>
          <p:cNvSpPr/>
          <p:nvPr/>
        </p:nvSpPr>
        <p:spPr>
          <a:xfrm>
            <a:off x="364991" y="-1"/>
            <a:ext cx="108000" cy="1091822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6FF73E-6CCF-B461-B726-D049DEC74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3567" y="2493562"/>
            <a:ext cx="4077929" cy="26753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80AD183-0082-826A-5FAF-A4842E813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03568" y="5739981"/>
            <a:ext cx="4077928" cy="2637466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914EEF4-47DA-8DB5-4086-6D74784F7763}"/>
              </a:ext>
            </a:extLst>
          </p:cNvPr>
          <p:cNvSpPr txBox="1"/>
          <p:nvPr/>
        </p:nvSpPr>
        <p:spPr>
          <a:xfrm>
            <a:off x="457945" y="8748941"/>
            <a:ext cx="6155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Dica: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Ideal para aplicar eventos ou estilos em grupo.</a:t>
            </a:r>
          </a:p>
        </p:txBody>
      </p:sp>
    </p:spTree>
    <p:extLst>
      <p:ext uri="{BB962C8B-B14F-4D97-AF65-F5344CB8AC3E}">
        <p14:creationId xmlns:p14="http://schemas.microsoft.com/office/powerpoint/2010/main" val="1361534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065F4-F521-C5CF-1F98-7760C4A61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75890C8-DFA9-E9E1-1632-B78044D2A052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322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AA14FFC-D160-E617-0C19-04C12A9B0FF7}"/>
              </a:ext>
            </a:extLst>
          </p:cNvPr>
          <p:cNvSpPr txBox="1"/>
          <p:nvPr/>
        </p:nvSpPr>
        <p:spPr>
          <a:xfrm>
            <a:off x="332440" y="4366147"/>
            <a:ext cx="6193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AGRADECIMENTOS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654C15E-65BA-CC6D-2C81-20DDBB38E6C2}"/>
              </a:ext>
            </a:extLst>
          </p:cNvPr>
          <p:cNvSpPr/>
          <p:nvPr/>
        </p:nvSpPr>
        <p:spPr>
          <a:xfrm>
            <a:off x="707517" y="5239210"/>
            <a:ext cx="5442965" cy="125764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7082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9CD5A-C0FA-B689-E6F0-942932C65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2E2A3C72-339D-5335-3CC8-DD2EC4B18D25}"/>
              </a:ext>
            </a:extLst>
          </p:cNvPr>
          <p:cNvSpPr/>
          <p:nvPr/>
        </p:nvSpPr>
        <p:spPr>
          <a:xfrm>
            <a:off x="0" y="0"/>
            <a:ext cx="6858000" cy="9906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AA12634-3D47-9BAF-D8FD-1E0DBF61CC3E}"/>
              </a:ext>
            </a:extLst>
          </p:cNvPr>
          <p:cNvSpPr txBox="1"/>
          <p:nvPr/>
        </p:nvSpPr>
        <p:spPr>
          <a:xfrm>
            <a:off x="1023611" y="9194705"/>
            <a:ext cx="481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@2025. Todos os direitos reservados.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44717C-6919-CB71-85E8-FED55E53606A}"/>
              </a:ext>
            </a:extLst>
          </p:cNvPr>
          <p:cNvSpPr txBox="1"/>
          <p:nvPr/>
        </p:nvSpPr>
        <p:spPr>
          <a:xfrm>
            <a:off x="472991" y="2466437"/>
            <a:ext cx="61550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 E-Book foi gerado por IA e diagramado por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Humano.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 conteúdo foi gerado com fins educativos de comunicação, não foi realizada uma curadoria detalhada.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96D6CDC-97FB-6327-4D38-DDFB3BE50C13}"/>
              </a:ext>
            </a:extLst>
          </p:cNvPr>
          <p:cNvSpPr txBox="1"/>
          <p:nvPr/>
        </p:nvSpPr>
        <p:spPr>
          <a:xfrm>
            <a:off x="472991" y="480462"/>
            <a:ext cx="6124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Obrigado por ler até aqui!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F075A85-537C-5F2D-5A11-5620B1C87B7D}"/>
              </a:ext>
            </a:extLst>
          </p:cNvPr>
          <p:cNvSpPr/>
          <p:nvPr/>
        </p:nvSpPr>
        <p:spPr>
          <a:xfrm>
            <a:off x="364991" y="-1"/>
            <a:ext cx="108000" cy="1023583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hlinkClick r:id="rId2"/>
            <a:extLst>
              <a:ext uri="{FF2B5EF4-FFF2-40B4-BE49-F238E27FC236}">
                <a16:creationId xmlns:a16="http://schemas.microsoft.com/office/drawing/2014/main" id="{DBB9525C-02D1-6393-AB39-FF52C5C7E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98" y="5417842"/>
            <a:ext cx="2811154" cy="28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1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F28B20EE-A3EB-0D61-93ED-F9678EA95981}"/>
              </a:ext>
            </a:extLst>
          </p:cNvPr>
          <p:cNvSpPr/>
          <p:nvPr/>
        </p:nvSpPr>
        <p:spPr>
          <a:xfrm>
            <a:off x="0" y="0"/>
            <a:ext cx="6858000" cy="9906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3C815EB-50EE-02F0-0385-2EC430FDF211}"/>
              </a:ext>
            </a:extLst>
          </p:cNvPr>
          <p:cNvSpPr txBox="1"/>
          <p:nvPr/>
        </p:nvSpPr>
        <p:spPr>
          <a:xfrm>
            <a:off x="472991" y="2708420"/>
            <a:ext cx="615508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seletores são a base para manipular elementos do HTML com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Saber escolher o elemento certo é essencial para criar interações dinâmicas e eficientes.</a:t>
            </a:r>
          </a:p>
          <a:p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Vamos ver os principais — de forma simples e com exemplos reais!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EB10555-4389-49DE-E098-DC3D1E24D03F}"/>
              </a:ext>
            </a:extLst>
          </p:cNvPr>
          <p:cNvSpPr txBox="1"/>
          <p:nvPr/>
        </p:nvSpPr>
        <p:spPr>
          <a:xfrm>
            <a:off x="472991" y="480462"/>
            <a:ext cx="6124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Obrigado por ler até aqui!</a:t>
            </a:r>
          </a:p>
        </p:txBody>
      </p:sp>
      <p:pic>
        <p:nvPicPr>
          <p:cNvPr id="8" name="Imagem 7" descr="Logotipo&#10;&#10;O conteúdo gerado por IA pode estar incorreto.">
            <a:extLst>
              <a:ext uri="{FF2B5EF4-FFF2-40B4-BE49-F238E27FC236}">
                <a16:creationId xmlns:a16="http://schemas.microsoft.com/office/drawing/2014/main" id="{D30C3283-72C1-E6E1-F608-DCDECDE78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869" y="6479611"/>
            <a:ext cx="3041462" cy="3041462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C9F6EB2-370E-A6AC-708F-3D22E84D7107}"/>
              </a:ext>
            </a:extLst>
          </p:cNvPr>
          <p:cNvSpPr/>
          <p:nvPr/>
        </p:nvSpPr>
        <p:spPr>
          <a:xfrm>
            <a:off x="364991" y="-1"/>
            <a:ext cx="108000" cy="1050879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57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E6FF502-BE0E-6967-AC8D-E8D56E44AE9D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322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42492A-5BAD-81BD-472F-69E1CABA9FE4}"/>
              </a:ext>
            </a:extLst>
          </p:cNvPr>
          <p:cNvSpPr txBox="1"/>
          <p:nvPr/>
        </p:nvSpPr>
        <p:spPr>
          <a:xfrm>
            <a:off x="382138" y="4953001"/>
            <a:ext cx="6193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PEGANDO UM ÚNICO ELEMENTO PELO ID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15F8278-6D21-B816-0FCE-584863BF3129}"/>
              </a:ext>
            </a:extLst>
          </p:cNvPr>
          <p:cNvSpPr txBox="1"/>
          <p:nvPr/>
        </p:nvSpPr>
        <p:spPr>
          <a:xfrm>
            <a:off x="2012809" y="2015812"/>
            <a:ext cx="28323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b="1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01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E8506E8-6C82-D5D0-E491-92861E5BFE9F}"/>
              </a:ext>
            </a:extLst>
          </p:cNvPr>
          <p:cNvSpPr/>
          <p:nvPr/>
        </p:nvSpPr>
        <p:spPr>
          <a:xfrm>
            <a:off x="707517" y="6399270"/>
            <a:ext cx="5442965" cy="125764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9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C6BA0-848E-BA19-3502-8028014DB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7E4257D8-1427-F00E-95BB-402AA2B02645}"/>
              </a:ext>
            </a:extLst>
          </p:cNvPr>
          <p:cNvSpPr/>
          <p:nvPr/>
        </p:nvSpPr>
        <p:spPr>
          <a:xfrm>
            <a:off x="0" y="-1"/>
            <a:ext cx="6858000" cy="9906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E9107CC-057C-178D-6029-43DD9F70F826}"/>
              </a:ext>
            </a:extLst>
          </p:cNvPr>
          <p:cNvSpPr/>
          <p:nvPr/>
        </p:nvSpPr>
        <p:spPr>
          <a:xfrm>
            <a:off x="0" y="-1"/>
            <a:ext cx="6858000" cy="9906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0386207-81FC-BB91-FFA1-D0194C89B203}"/>
              </a:ext>
            </a:extLst>
          </p:cNvPr>
          <p:cNvSpPr txBox="1"/>
          <p:nvPr/>
        </p:nvSpPr>
        <p:spPr>
          <a:xfrm>
            <a:off x="364991" y="1379295"/>
            <a:ext cx="6155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 é o seletor mais direto: retorna apenas um elemento com o ID informado.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CB7DF4-26EF-8A6B-6145-69638505043B}"/>
              </a:ext>
            </a:extLst>
          </p:cNvPr>
          <p:cNvSpPr txBox="1"/>
          <p:nvPr/>
        </p:nvSpPr>
        <p:spPr>
          <a:xfrm>
            <a:off x="472991" y="480462"/>
            <a:ext cx="6124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getElementById</a:t>
            </a:r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243E5EE-2E08-4C56-9C18-FDC177060B61}"/>
              </a:ext>
            </a:extLst>
          </p:cNvPr>
          <p:cNvSpPr/>
          <p:nvPr/>
        </p:nvSpPr>
        <p:spPr>
          <a:xfrm>
            <a:off x="364991" y="-1"/>
            <a:ext cx="108000" cy="1091822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0F379BF6-F3B0-2246-F484-CFBAAB747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76" y="2310661"/>
            <a:ext cx="4357048" cy="2642339"/>
          </a:xfrm>
          <a:prstGeom prst="rect">
            <a:avLst/>
          </a:prstGeom>
        </p:spPr>
      </p:pic>
      <p:pic>
        <p:nvPicPr>
          <p:cNvPr id="11" name="Imagem 10" descr="Texto&#10;&#10;O conteúdo gerado por IA pode estar incorreto.">
            <a:extLst>
              <a:ext uri="{FF2B5EF4-FFF2-40B4-BE49-F238E27FC236}">
                <a16:creationId xmlns:a16="http://schemas.microsoft.com/office/drawing/2014/main" id="{8C9DB2C0-BD85-60AA-F6F5-54325DB74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76" y="5498182"/>
            <a:ext cx="4357048" cy="2730593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2C67791-5399-99E8-4B53-CA2F9212A9E4}"/>
              </a:ext>
            </a:extLst>
          </p:cNvPr>
          <p:cNvSpPr txBox="1"/>
          <p:nvPr/>
        </p:nvSpPr>
        <p:spPr>
          <a:xfrm>
            <a:off x="457945" y="8526705"/>
            <a:ext cx="6155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usar:</a:t>
            </a:r>
          </a:p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Quando você sabe exatamente qual elemento quer acessar e ele tem um ID único.</a:t>
            </a:r>
          </a:p>
        </p:txBody>
      </p:sp>
    </p:spTree>
    <p:extLst>
      <p:ext uri="{BB962C8B-B14F-4D97-AF65-F5344CB8AC3E}">
        <p14:creationId xmlns:p14="http://schemas.microsoft.com/office/powerpoint/2010/main" val="171088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85D72-E58E-676D-896D-60DF2FC2D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4E6011F-2B25-5A33-D201-FF3C5F5B77DC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322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8FDBBB-37E1-534B-3643-28E0BB791A15}"/>
              </a:ext>
            </a:extLst>
          </p:cNvPr>
          <p:cNvSpPr txBox="1"/>
          <p:nvPr/>
        </p:nvSpPr>
        <p:spPr>
          <a:xfrm>
            <a:off x="382138" y="4953001"/>
            <a:ext cx="6193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SELECIONANDO VÁRIOS ELEMENTOS PELA CLASSE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B81C25-7419-5D72-E927-20FACE96D77B}"/>
              </a:ext>
            </a:extLst>
          </p:cNvPr>
          <p:cNvSpPr txBox="1"/>
          <p:nvPr/>
        </p:nvSpPr>
        <p:spPr>
          <a:xfrm>
            <a:off x="2012809" y="2015812"/>
            <a:ext cx="283238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b="1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02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111CFFA-67CA-3FAD-D647-F5E5E0CC2144}"/>
              </a:ext>
            </a:extLst>
          </p:cNvPr>
          <p:cNvSpPr/>
          <p:nvPr/>
        </p:nvSpPr>
        <p:spPr>
          <a:xfrm>
            <a:off x="707517" y="6399270"/>
            <a:ext cx="5442965" cy="125764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8428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66145-D93A-A90E-DDCD-257E53FDD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3A9F57A3-34F3-C343-5ED7-6A4B7C5FC36D}"/>
              </a:ext>
            </a:extLst>
          </p:cNvPr>
          <p:cNvSpPr/>
          <p:nvPr/>
        </p:nvSpPr>
        <p:spPr>
          <a:xfrm>
            <a:off x="0" y="-1"/>
            <a:ext cx="6858000" cy="9906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7D54277-A96C-4ADF-1109-5A7BCC5647BB}"/>
              </a:ext>
            </a:extLst>
          </p:cNvPr>
          <p:cNvSpPr/>
          <p:nvPr/>
        </p:nvSpPr>
        <p:spPr>
          <a:xfrm>
            <a:off x="0" y="-1"/>
            <a:ext cx="6858000" cy="9906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D6A8E1-385E-164C-99BE-3A62FB65812D}"/>
              </a:ext>
            </a:extLst>
          </p:cNvPr>
          <p:cNvSpPr txBox="1"/>
          <p:nvPr/>
        </p:nvSpPr>
        <p:spPr>
          <a:xfrm>
            <a:off x="364991" y="1379295"/>
            <a:ext cx="6155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Retorna uma coleção de todos os elementos com a classe informada.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C4D3AE4-9C61-276A-72BD-9911D4780B9D}"/>
              </a:ext>
            </a:extLst>
          </p:cNvPr>
          <p:cNvSpPr txBox="1"/>
          <p:nvPr/>
        </p:nvSpPr>
        <p:spPr>
          <a:xfrm>
            <a:off x="472991" y="480462"/>
            <a:ext cx="6124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getElementsByClassName</a:t>
            </a:r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82CFE21-D4A4-B2AD-8243-A1034030C614}"/>
              </a:ext>
            </a:extLst>
          </p:cNvPr>
          <p:cNvSpPr/>
          <p:nvPr/>
        </p:nvSpPr>
        <p:spPr>
          <a:xfrm>
            <a:off x="364991" y="-1"/>
            <a:ext cx="108000" cy="1091822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A9D884-A3F6-A133-A0D5-5B78F4D90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0476" y="2497766"/>
            <a:ext cx="4357048" cy="228459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0080242-B45B-7976-EFF6-8FDB04054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4008" y="5523587"/>
            <a:ext cx="4357048" cy="237552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F0C02E7-05B1-855D-1BE0-33DB14220D74}"/>
              </a:ext>
            </a:extLst>
          </p:cNvPr>
          <p:cNvSpPr txBox="1"/>
          <p:nvPr/>
        </p:nvSpPr>
        <p:spPr>
          <a:xfrm>
            <a:off x="457945" y="8748941"/>
            <a:ext cx="6155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Dica: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retorno é uma lista, então use for...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 transforme em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Array.from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39388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F675C-2263-F270-F8A3-C6F7AC63D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7344C4A-E9AB-7462-D167-78BFF22AF629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322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A5680E-FDFC-29BB-DF3F-25D69FF70572}"/>
              </a:ext>
            </a:extLst>
          </p:cNvPr>
          <p:cNvSpPr txBox="1"/>
          <p:nvPr/>
        </p:nvSpPr>
        <p:spPr>
          <a:xfrm>
            <a:off x="382138" y="4953001"/>
            <a:ext cx="6193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BUSCANDO POR TIPO DE ELEMENTO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48EEF1F-7C38-811E-CD54-7964CEDA8BC4}"/>
              </a:ext>
            </a:extLst>
          </p:cNvPr>
          <p:cNvSpPr txBox="1"/>
          <p:nvPr/>
        </p:nvSpPr>
        <p:spPr>
          <a:xfrm>
            <a:off x="1973914" y="2015812"/>
            <a:ext cx="30095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b="1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196720B-570D-BF7B-EC08-D29C9E4C139F}"/>
              </a:ext>
            </a:extLst>
          </p:cNvPr>
          <p:cNvSpPr/>
          <p:nvPr/>
        </p:nvSpPr>
        <p:spPr>
          <a:xfrm>
            <a:off x="707517" y="6399270"/>
            <a:ext cx="5442965" cy="125764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26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305A9-F9B1-2BA0-FDA7-AA1A54526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539499F6-6B1D-C8B4-5D3B-49DBA36973EE}"/>
              </a:ext>
            </a:extLst>
          </p:cNvPr>
          <p:cNvSpPr/>
          <p:nvPr/>
        </p:nvSpPr>
        <p:spPr>
          <a:xfrm>
            <a:off x="0" y="-1"/>
            <a:ext cx="6858000" cy="9906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43C6F35-5E7D-C737-12A4-DFCFDA0C439F}"/>
              </a:ext>
            </a:extLst>
          </p:cNvPr>
          <p:cNvSpPr/>
          <p:nvPr/>
        </p:nvSpPr>
        <p:spPr>
          <a:xfrm>
            <a:off x="0" y="-1"/>
            <a:ext cx="6858000" cy="99060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3548D4-FCD4-E38D-755F-0545B60163A2}"/>
              </a:ext>
            </a:extLst>
          </p:cNvPr>
          <p:cNvSpPr txBox="1"/>
          <p:nvPr/>
        </p:nvSpPr>
        <p:spPr>
          <a:xfrm>
            <a:off x="364991" y="1379295"/>
            <a:ext cx="6155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Seleciona todos os elementos de uma mesma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93EBEE3-3D08-771B-01E0-7DCD31F1408E}"/>
              </a:ext>
            </a:extLst>
          </p:cNvPr>
          <p:cNvSpPr txBox="1"/>
          <p:nvPr/>
        </p:nvSpPr>
        <p:spPr>
          <a:xfrm>
            <a:off x="472991" y="480462"/>
            <a:ext cx="61249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err="1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getElementsByTagName</a:t>
            </a:r>
            <a:r>
              <a:rPr lang="pt-BR" sz="4000" dirty="0"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DA4857-9B8C-F80A-289D-E2561EB73CD0}"/>
              </a:ext>
            </a:extLst>
          </p:cNvPr>
          <p:cNvSpPr/>
          <p:nvPr/>
        </p:nvSpPr>
        <p:spPr>
          <a:xfrm>
            <a:off x="364991" y="-1"/>
            <a:ext cx="108000" cy="1091822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22193A-AA2C-5B37-3DAF-FD4CBAB8F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0849" y="2263894"/>
            <a:ext cx="2636302" cy="291929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BB79E99-6A9D-C9D0-84E6-71CB07326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19960" y="5532199"/>
            <a:ext cx="4418079" cy="280718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3DBC8A-071C-65E4-07A3-F277AD96E4CF}"/>
              </a:ext>
            </a:extLst>
          </p:cNvPr>
          <p:cNvSpPr txBox="1"/>
          <p:nvPr/>
        </p:nvSpPr>
        <p:spPr>
          <a:xfrm>
            <a:off x="457945" y="8748941"/>
            <a:ext cx="6155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Uso comum: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Alterar estilos ou conteúdos de listas, parágrafos ou botões.</a:t>
            </a:r>
          </a:p>
        </p:txBody>
      </p:sp>
    </p:spTree>
    <p:extLst>
      <p:ext uri="{BB962C8B-B14F-4D97-AF65-F5344CB8AC3E}">
        <p14:creationId xmlns:p14="http://schemas.microsoft.com/office/powerpoint/2010/main" val="2652159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05B-206A-3EE1-A756-8ABDDA303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467C6C6-B579-0ACB-BF0C-27DE55673CCE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53220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A50A0C-6C32-4E10-6C01-9D13C891E80C}"/>
              </a:ext>
            </a:extLst>
          </p:cNvPr>
          <p:cNvSpPr txBox="1"/>
          <p:nvPr/>
        </p:nvSpPr>
        <p:spPr>
          <a:xfrm>
            <a:off x="382138" y="4953001"/>
            <a:ext cx="61931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SELETOR MODERNO E FLEXÍVEL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586DEA8-99D7-6A9B-EC6D-7B0E19A71B40}"/>
              </a:ext>
            </a:extLst>
          </p:cNvPr>
          <p:cNvSpPr txBox="1"/>
          <p:nvPr/>
        </p:nvSpPr>
        <p:spPr>
          <a:xfrm>
            <a:off x="1973914" y="2015812"/>
            <a:ext cx="300956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0" b="1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noFill/>
                <a:latin typeface="Impact" panose="020B080603090205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04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74CBE59-2459-DF43-0B97-4DA571C79513}"/>
              </a:ext>
            </a:extLst>
          </p:cNvPr>
          <p:cNvSpPr/>
          <p:nvPr/>
        </p:nvSpPr>
        <p:spPr>
          <a:xfrm>
            <a:off x="707517" y="6399270"/>
            <a:ext cx="5442965" cy="125764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4000">
                <a:schemeClr val="accent2">
                  <a:lumMod val="60000"/>
                  <a:lumOff val="40000"/>
                </a:schemeClr>
              </a:gs>
              <a:gs pos="8300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160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297</Words>
  <Application>Microsoft Office PowerPoint</Application>
  <PresentationFormat>Papel A4 (210 x 297 mm)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Algerian</vt:lpstr>
      <vt:lpstr>Aptos</vt:lpstr>
      <vt:lpstr>Aptos Display</vt:lpstr>
      <vt:lpstr>Arial</vt:lpstr>
      <vt:lpstr>Calibri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Clinica Mibe consultorio</dc:creator>
  <cp:lastModifiedBy>Clinica Mibe consultorio</cp:lastModifiedBy>
  <cp:revision>1</cp:revision>
  <dcterms:created xsi:type="dcterms:W3CDTF">2025-10-31T17:19:07Z</dcterms:created>
  <dcterms:modified xsi:type="dcterms:W3CDTF">2025-10-31T19:38:14Z</dcterms:modified>
</cp:coreProperties>
</file>