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4858-2189-0C18-B7E3-283DD1CE2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E6E9C-777C-FE48-921A-FCFBD531A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6076-7F8F-17B9-2CC5-C720EF3A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19A6-EDE2-4D44-B868-00E88766583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D80E-B01E-AFDD-F4DE-5891A339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6DC7F-F43B-43C6-6257-7B9EC0AF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6937-FF87-4A06-9233-8098211C9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63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56FA-D212-7E9B-1E53-46D8749E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7E9C9-BFB8-5E32-B075-5B0946637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41E89-B6F1-E774-91AF-EA8DB75C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19A6-EDE2-4D44-B868-00E88766583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2558C-9100-276E-D1C4-97D74478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B76D3-A906-B7E8-22F6-9A42EFF4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6937-FF87-4A06-9233-8098211C9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69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56D46-4285-9D66-117F-4CBAD4DB4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0E7C2-3769-FC08-D98B-68505D6EB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1064E-11EE-3AC0-E42D-3E7C481F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19A6-EDE2-4D44-B868-00E88766583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F2825-83CF-ADE3-B5C9-AA7B0C80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B6791-1852-0289-A78F-40C86EF8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6937-FF87-4A06-9233-8098211C9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20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B26E-47DB-27B7-8C0B-07C2CBE8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2B3DD-B3B2-7CCE-155D-91A72B94D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DEB09-C9E1-BF2E-AD26-C5560DDA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19A6-EDE2-4D44-B868-00E88766583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2FF1B-4AD0-1714-F2C4-FB353EDB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BEE71-61A8-C3BF-FBEB-4E9BE55E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6937-FF87-4A06-9233-8098211C9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15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8E90-DA08-FFBA-A6E9-935830F8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C8393-0ECE-570D-A48D-1EFFB2336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E3B3B-B407-DF73-3C26-B10439F3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19A6-EDE2-4D44-B868-00E88766583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BBF2B-8F35-F642-04ED-A7B5BA20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F6D81-7C91-4387-281F-E854EABB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6937-FF87-4A06-9233-8098211C9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05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64FA-869E-E08E-77B4-1E408997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5A800-982C-8D65-B1DC-AB66503EF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9EE94-7DEF-4AE4-7D4B-231296C8D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4B5E1-8DCA-D6A2-46A9-F7EA9212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19A6-EDE2-4D44-B868-00E88766583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202B0-3EB1-8E61-F964-BE56BE9D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F3A69-5C3D-2B10-16CF-B4AAB059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6937-FF87-4A06-9233-8098211C9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33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9AEC-0760-C267-19D1-F8BFF80E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3AD75-A953-765A-E288-866BE89DC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9CE71-E7A7-B421-5914-DD3C8A1AF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63239-93FA-03B5-D58E-FB696BC4D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746DE-9EEE-4655-BBEF-517F309FC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E8952-A4FA-EFF6-0D77-923A63ED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19A6-EDE2-4D44-B868-00E88766583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662B2-ECEF-5FBC-F28C-BACC4E5C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A420D-645C-C805-2DD2-3BF31130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6937-FF87-4A06-9233-8098211C9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0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F8AA-D450-EB3F-F8D7-00A96674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71945-99BF-DDAD-64C3-F1CF6E66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19A6-EDE2-4D44-B868-00E88766583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D214F-C1F7-D1C9-A549-ABFAFA5F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C92B2-1DA2-02A1-A970-FAC9C6CA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6937-FF87-4A06-9233-8098211C9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15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ECAB6-1258-490C-F9AA-AC1C7F73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19A6-EDE2-4D44-B868-00E88766583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45AE5-E3A0-3ACE-AF30-2AFA0E87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FB134-4472-0399-A23C-60683427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6937-FF87-4A06-9233-8098211C9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33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DDF7-266F-7391-7B86-AE128112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BCE5A-57B7-ABB7-3EB7-505DA89B0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0EEE2-6939-FCDE-4A63-19F4704E0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B8E34-792A-00A2-9FB7-E68CDF40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19A6-EDE2-4D44-B868-00E88766583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749D8-55BF-E57F-DE27-F8599D80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A79A1-C498-2509-488D-091FDD2E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6937-FF87-4A06-9233-8098211C9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44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2989-C8E4-D7FF-BBCD-39CA09BA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8FD5A-DCDC-1FD6-4945-B5086D7F1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1C5C7-B69A-E266-CE8E-27C0C4B6A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CFB0E-F960-9DD4-85D7-11B32739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19A6-EDE2-4D44-B868-00E88766583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6FC05-DC12-7575-6E5A-032CAD80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FF289-BCD6-6C70-005A-46FE2EE3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6937-FF87-4A06-9233-8098211C9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78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95255-D72F-689F-167E-C60E8144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91051-E140-5E73-AFDC-A838F3599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04A14-E9FC-BABA-F967-EEC6180FF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419A6-EDE2-4D44-B868-00E88766583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A0934-907D-3DBC-E2C6-989A52D3C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7ACC-F317-D198-AE28-7620B5ACF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46937-FF87-4A06-9233-8098211C9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27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RD diagram for the author_book_publisher Sqlite database produced with JetBrains DataGrip application">
            <a:extLst>
              <a:ext uri="{FF2B5EF4-FFF2-40B4-BE49-F238E27FC236}">
                <a16:creationId xmlns:a16="http://schemas.microsoft.com/office/drawing/2014/main" id="{D234197B-0539-4DCE-637D-41CBA388D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85" y="694309"/>
            <a:ext cx="5150841" cy="497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74D5B1-FB6A-3C46-F40C-6E965B17B22F}"/>
              </a:ext>
            </a:extLst>
          </p:cNvPr>
          <p:cNvSpPr txBox="1"/>
          <p:nvPr/>
        </p:nvSpPr>
        <p:spPr>
          <a:xfrm>
            <a:off x="3405808" y="6249798"/>
            <a:ext cx="5380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https://realpython.com/python-sqlite-sqlalchemy/#structuring-a-database-with-sql</a:t>
            </a:r>
          </a:p>
        </p:txBody>
      </p:sp>
    </p:spTree>
    <p:extLst>
      <p:ext uri="{BB962C8B-B14F-4D97-AF65-F5344CB8AC3E}">
        <p14:creationId xmlns:p14="http://schemas.microsoft.com/office/powerpoint/2010/main" val="381596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Calbucci</dc:creator>
  <cp:lastModifiedBy>Marco Calbucci</cp:lastModifiedBy>
  <cp:revision>2</cp:revision>
  <dcterms:created xsi:type="dcterms:W3CDTF">2022-09-10T15:11:53Z</dcterms:created>
  <dcterms:modified xsi:type="dcterms:W3CDTF">2022-09-11T18:59:46Z</dcterms:modified>
</cp:coreProperties>
</file>