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Carme"/>
      <p:regular r:id="rId16"/>
    </p:embeddedFon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Black-bold.fntdata"/><Relationship Id="rId16" Type="http://schemas.openxmlformats.org/officeDocument/2006/relationships/font" Target="fonts/Carme-regular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0cc88f1fc_0_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0cc88f1fc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0cc88f1f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00cc88f1f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ba5dc078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ba5dc078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ba5dc07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ba5dc07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ba5dc07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ba5dc07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ba5dc078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ba5dc078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ba5dc0788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ba5dc078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d9ef63e60_2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d9ef63e60_2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9ef63e60_2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9ef63e60_2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Vide">
  <p:cSld name="4_Vid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9202"/>
            <a:ext cx="8071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415876"/>
            <a:ext cx="8071500" cy="3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4483100" y="4718582"/>
            <a:ext cx="180227" cy="2576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age de garde: Logo+titre+date">
  <p:cSld name="3_Logo+titre+da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6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450" y="1198425"/>
            <a:ext cx="2113989" cy="61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4"/>
          <p:cNvCxnSpPr/>
          <p:nvPr/>
        </p:nvCxnSpPr>
        <p:spPr>
          <a:xfrm>
            <a:off x="3653898" y="3092832"/>
            <a:ext cx="1836300" cy="0"/>
          </a:xfrm>
          <a:prstGeom prst="straightConnector1">
            <a:avLst/>
          </a:prstGeom>
          <a:noFill/>
          <a:ln cap="flat" cmpd="sng" w="9525">
            <a:solidFill>
              <a:srgbClr val="39ACED">
                <a:alpha val="9882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0" y="1743896"/>
            <a:ext cx="2404292" cy="71775"/>
            <a:chOff x="0" y="2200940"/>
            <a:chExt cx="3205723" cy="95700"/>
          </a:xfrm>
        </p:grpSpPr>
        <p:cxnSp>
          <p:nvCxnSpPr>
            <p:cNvPr id="60" name="Google Shape;60;p14"/>
            <p:cNvCxnSpPr/>
            <p:nvPr/>
          </p:nvCxnSpPr>
          <p:spPr>
            <a:xfrm>
              <a:off x="0" y="2246243"/>
              <a:ext cx="314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1" name="Google Shape;61;p14"/>
            <p:cNvSpPr/>
            <p:nvPr/>
          </p:nvSpPr>
          <p:spPr>
            <a:xfrm>
              <a:off x="3110023" y="2200940"/>
              <a:ext cx="95700" cy="95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14"/>
          <p:cNvSpPr/>
          <p:nvPr/>
        </p:nvSpPr>
        <p:spPr>
          <a:xfrm>
            <a:off x="6788646" y="1995805"/>
            <a:ext cx="71700" cy="7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6788426" y="2031690"/>
            <a:ext cx="235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610038" y="3124475"/>
            <a:ext cx="39240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ACED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/>
          <p:nvPr/>
        </p:nvSpPr>
        <p:spPr>
          <a:xfrm>
            <a:off x="2393325" y="3217219"/>
            <a:ext cx="4357500" cy="19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2610036" y="4777150"/>
            <a:ext cx="3924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ACED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428" y="1133953"/>
            <a:ext cx="7144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300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300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300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300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300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300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300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300">
                <a:solidFill>
                  <a:srgbClr val="39ACE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Agenda">
  <p:cSld name="1_A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18413" y="35269"/>
            <a:ext cx="4625700" cy="47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2100"/>
              <a:buFont typeface="Arial"/>
              <a:buChar char="●"/>
              <a:defRPr b="1" i="0" sz="21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○"/>
              <a:defRPr b="1" i="0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225" y="0"/>
            <a:ext cx="4084200" cy="518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5"/>
          <p:cNvGrpSpPr/>
          <p:nvPr/>
        </p:nvGrpSpPr>
        <p:grpSpPr>
          <a:xfrm>
            <a:off x="-18510" y="465270"/>
            <a:ext cx="1882306" cy="438525"/>
            <a:chOff x="0" y="1990656"/>
            <a:chExt cx="2509742" cy="584700"/>
          </a:xfrm>
        </p:grpSpPr>
        <p:grpSp>
          <p:nvGrpSpPr>
            <p:cNvPr id="73" name="Google Shape;73;p15"/>
            <p:cNvGrpSpPr/>
            <p:nvPr/>
          </p:nvGrpSpPr>
          <p:grpSpPr>
            <a:xfrm>
              <a:off x="0" y="2310308"/>
              <a:ext cx="608919" cy="120300"/>
              <a:chOff x="0" y="2186053"/>
              <a:chExt cx="608919" cy="120300"/>
            </a:xfrm>
          </p:grpSpPr>
          <p:cxnSp>
            <p:nvCxnSpPr>
              <p:cNvPr id="74" name="Google Shape;74;p15"/>
              <p:cNvCxnSpPr/>
              <p:nvPr/>
            </p:nvCxnSpPr>
            <p:spPr>
              <a:xfrm>
                <a:off x="0" y="2246243"/>
                <a:ext cx="479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75" name="Google Shape;75;p15"/>
              <p:cNvSpPr/>
              <p:nvPr/>
            </p:nvSpPr>
            <p:spPr>
              <a:xfrm>
                <a:off x="488619" y="2186053"/>
                <a:ext cx="120300" cy="120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" name="Google Shape;76;p15"/>
            <p:cNvSpPr txBox="1"/>
            <p:nvPr/>
          </p:nvSpPr>
          <p:spPr>
            <a:xfrm>
              <a:off x="618242" y="1990656"/>
              <a:ext cx="1891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AGENDA</a:t>
              </a:r>
              <a:r>
                <a:rPr lang="en-GB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5"/>
          <p:cNvSpPr/>
          <p:nvPr/>
        </p:nvSpPr>
        <p:spPr>
          <a:xfrm flipH="1" rot="10800000">
            <a:off x="0" y="-20452"/>
            <a:ext cx="4248000" cy="34200"/>
          </a:xfrm>
          <a:prstGeom prst="rect">
            <a:avLst/>
          </a:prstGeom>
          <a:solidFill>
            <a:srgbClr val="00AE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 flipH="1" rot="10800000">
            <a:off x="4247964" y="-20453"/>
            <a:ext cx="3456600" cy="34200"/>
          </a:xfrm>
          <a:prstGeom prst="rect">
            <a:avLst/>
          </a:prstGeom>
          <a:solidFill>
            <a:srgbClr val="EC287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7704348" y="-22052"/>
            <a:ext cx="1439400" cy="34200"/>
          </a:xfrm>
          <a:prstGeom prst="rect">
            <a:avLst/>
          </a:prstGeom>
          <a:solidFill>
            <a:srgbClr val="FEF53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92413" y="4820297"/>
            <a:ext cx="3621900" cy="27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705363" y="4820297"/>
            <a:ext cx="3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8676456" y="4836054"/>
            <a:ext cx="0" cy="261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82883"/>
          <a:stretch/>
        </p:blipFill>
        <p:spPr>
          <a:xfrm flipH="1">
            <a:off x="311550" y="4836316"/>
            <a:ext cx="8572200" cy="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">
  <p:cSld name="1_Titr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992413" y="4820297"/>
            <a:ext cx="3621900" cy="27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38925" y="4819200"/>
            <a:ext cx="2054100" cy="27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7" name="Google Shape;87;p16"/>
          <p:cNvGrpSpPr/>
          <p:nvPr/>
        </p:nvGrpSpPr>
        <p:grpSpPr>
          <a:xfrm>
            <a:off x="3459" y="478133"/>
            <a:ext cx="407740" cy="91125"/>
            <a:chOff x="0" y="2185530"/>
            <a:chExt cx="1584689" cy="121500"/>
          </a:xfrm>
        </p:grpSpPr>
        <p:cxnSp>
          <p:nvCxnSpPr>
            <p:cNvPr id="88" name="Google Shape;88;p16"/>
            <p:cNvCxnSpPr/>
            <p:nvPr/>
          </p:nvCxnSpPr>
          <p:spPr>
            <a:xfrm>
              <a:off x="0" y="2246243"/>
              <a:ext cx="12204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89" name="Google Shape;89;p16"/>
            <p:cNvSpPr/>
            <p:nvPr/>
          </p:nvSpPr>
          <p:spPr>
            <a:xfrm flipH="1" rot="10800000">
              <a:off x="1220489" y="2185530"/>
              <a:ext cx="364200" cy="121500"/>
            </a:xfrm>
            <a:prstGeom prst="ellipse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6"/>
          <p:cNvSpPr txBox="1"/>
          <p:nvPr>
            <p:ph idx="3" type="body"/>
          </p:nvPr>
        </p:nvSpPr>
        <p:spPr>
          <a:xfrm>
            <a:off x="0" y="4626063"/>
            <a:ext cx="9131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705363" y="4820297"/>
            <a:ext cx="3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idx="4" type="body"/>
          </p:nvPr>
        </p:nvSpPr>
        <p:spPr>
          <a:xfrm>
            <a:off x="483750" y="213806"/>
            <a:ext cx="866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0723" y="4847015"/>
            <a:ext cx="762900" cy="16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/>
          <p:nvPr/>
        </p:nvCxnSpPr>
        <p:spPr>
          <a:xfrm>
            <a:off x="8676456" y="4836054"/>
            <a:ext cx="0" cy="261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 1">
  <p:cSld name="1_Titr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992413" y="4820297"/>
            <a:ext cx="3621900" cy="27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38925" y="4819200"/>
            <a:ext cx="2054100" cy="27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8" name="Google Shape;98;p17"/>
          <p:cNvGrpSpPr/>
          <p:nvPr/>
        </p:nvGrpSpPr>
        <p:grpSpPr>
          <a:xfrm>
            <a:off x="3459" y="478133"/>
            <a:ext cx="407740" cy="91125"/>
            <a:chOff x="0" y="2185530"/>
            <a:chExt cx="1584689" cy="121500"/>
          </a:xfrm>
        </p:grpSpPr>
        <p:cxnSp>
          <p:nvCxnSpPr>
            <p:cNvPr id="99" name="Google Shape;99;p17"/>
            <p:cNvCxnSpPr/>
            <p:nvPr/>
          </p:nvCxnSpPr>
          <p:spPr>
            <a:xfrm>
              <a:off x="0" y="2246243"/>
              <a:ext cx="12204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00" name="Google Shape;100;p17"/>
            <p:cNvSpPr/>
            <p:nvPr/>
          </p:nvSpPr>
          <p:spPr>
            <a:xfrm flipH="1" rot="10800000">
              <a:off x="1220489" y="2185530"/>
              <a:ext cx="364200" cy="121500"/>
            </a:xfrm>
            <a:prstGeom prst="ellipse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705363" y="4820297"/>
            <a:ext cx="3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3" type="body"/>
          </p:nvPr>
        </p:nvSpPr>
        <p:spPr>
          <a:xfrm>
            <a:off x="483750" y="213806"/>
            <a:ext cx="866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0723" y="4847015"/>
            <a:ext cx="762900" cy="16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>
            <a:off x="8676456" y="4836054"/>
            <a:ext cx="0" cy="261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5" name="Google Shape;105;p17"/>
          <p:cNvSpPr txBox="1"/>
          <p:nvPr>
            <p:ph idx="4" type="body"/>
          </p:nvPr>
        </p:nvSpPr>
        <p:spPr>
          <a:xfrm>
            <a:off x="241875" y="1449150"/>
            <a:ext cx="8660400" cy="3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11547" y="3510390"/>
            <a:ext cx="8572200" cy="15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">
  <p:cSld name="1_Titre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83750" y="357690"/>
            <a:ext cx="86604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9" name="Google Shape;109;p18"/>
          <p:cNvGrpSpPr/>
          <p:nvPr/>
        </p:nvGrpSpPr>
        <p:grpSpPr>
          <a:xfrm>
            <a:off x="3459" y="478133"/>
            <a:ext cx="407740" cy="91125"/>
            <a:chOff x="0" y="2185530"/>
            <a:chExt cx="1584689" cy="121500"/>
          </a:xfrm>
        </p:grpSpPr>
        <p:cxnSp>
          <p:nvCxnSpPr>
            <p:cNvPr id="110" name="Google Shape;110;p18"/>
            <p:cNvCxnSpPr/>
            <p:nvPr/>
          </p:nvCxnSpPr>
          <p:spPr>
            <a:xfrm>
              <a:off x="0" y="2246243"/>
              <a:ext cx="12204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11" name="Google Shape;111;p18"/>
            <p:cNvSpPr/>
            <p:nvPr/>
          </p:nvSpPr>
          <p:spPr>
            <a:xfrm flipH="1" rot="10800000">
              <a:off x="1220489" y="2185530"/>
              <a:ext cx="364200" cy="121500"/>
            </a:xfrm>
            <a:prstGeom prst="ellipse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0" y="4626063"/>
            <a:ext cx="9131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35496" y="4818287"/>
            <a:ext cx="205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705362" y="4818287"/>
            <a:ext cx="38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4992405" y="4818287"/>
            <a:ext cx="362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 2">
  <p:cSld name="1_Titre_3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2">
            <a:alphaModFix/>
          </a:blip>
          <a:srcRect b="0" l="0" r="0" t="82883"/>
          <a:stretch/>
        </p:blipFill>
        <p:spPr>
          <a:xfrm flipH="1">
            <a:off x="311550" y="4836316"/>
            <a:ext cx="8572200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226" y="4847000"/>
            <a:ext cx="864225" cy="1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992413" y="4820297"/>
            <a:ext cx="3621900" cy="27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38925" y="4819200"/>
            <a:ext cx="2054100" cy="27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1" name="Google Shape;121;p19"/>
          <p:cNvGrpSpPr/>
          <p:nvPr/>
        </p:nvGrpSpPr>
        <p:grpSpPr>
          <a:xfrm>
            <a:off x="3459" y="478133"/>
            <a:ext cx="407740" cy="91125"/>
            <a:chOff x="0" y="2185530"/>
            <a:chExt cx="1584689" cy="121500"/>
          </a:xfrm>
        </p:grpSpPr>
        <p:cxnSp>
          <p:nvCxnSpPr>
            <p:cNvPr id="122" name="Google Shape;122;p19"/>
            <p:cNvCxnSpPr/>
            <p:nvPr/>
          </p:nvCxnSpPr>
          <p:spPr>
            <a:xfrm>
              <a:off x="0" y="2246243"/>
              <a:ext cx="12204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23" name="Google Shape;123;p19"/>
            <p:cNvSpPr/>
            <p:nvPr/>
          </p:nvSpPr>
          <p:spPr>
            <a:xfrm flipH="1" rot="10800000">
              <a:off x="1220489" y="2185530"/>
              <a:ext cx="364200" cy="121500"/>
            </a:xfrm>
            <a:prstGeom prst="ellipse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705363" y="4820297"/>
            <a:ext cx="3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483750" y="213806"/>
            <a:ext cx="72261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8676456" y="4836054"/>
            <a:ext cx="0" cy="261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7" name="Google Shape;127;p19"/>
          <p:cNvSpPr txBox="1"/>
          <p:nvPr>
            <p:ph idx="4" type="body"/>
          </p:nvPr>
        </p:nvSpPr>
        <p:spPr>
          <a:xfrm>
            <a:off x="241875" y="1449150"/>
            <a:ext cx="8660400" cy="3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ésentation avec logo client">
  <p:cSld name="Titre présentation avec logo cli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-1" y="3790289"/>
            <a:ext cx="9144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rme"/>
              <a:buNone/>
              <a:defRPr b="0" i="0" sz="41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3543300" y="479033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0" y="0"/>
            <a:ext cx="9169850" cy="3616932"/>
            <a:chOff x="-1985" y="-1275"/>
            <a:chExt cx="24387900" cy="9619500"/>
          </a:xfrm>
        </p:grpSpPr>
        <p:pic>
          <p:nvPicPr>
            <p:cNvPr id="134" name="Google Shape;134;p20"/>
            <p:cNvPicPr preferRelativeResize="0"/>
            <p:nvPr/>
          </p:nvPicPr>
          <p:blipFill rotWithShape="1">
            <a:blip r:embed="rId2">
              <a:alphaModFix/>
            </a:blip>
            <a:srcRect b="0" l="0" r="0" t="44243"/>
            <a:stretch/>
          </p:blipFill>
          <p:spPr>
            <a:xfrm>
              <a:off x="-1985" y="-1275"/>
              <a:ext cx="24387900" cy="961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3943" y="4134894"/>
              <a:ext cx="8285700" cy="259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20"/>
          <p:cNvSpPr/>
          <p:nvPr/>
        </p:nvSpPr>
        <p:spPr>
          <a:xfrm>
            <a:off x="0" y="4580033"/>
            <a:ext cx="9144000" cy="56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" y="4542584"/>
            <a:ext cx="91440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 rot="10800000">
            <a:off x="4572000" y="1104348"/>
            <a:ext cx="0" cy="156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 3">
  <p:cSld name="1_Titre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992413" y="4820297"/>
            <a:ext cx="3621900" cy="27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38925" y="4819200"/>
            <a:ext cx="2054100" cy="27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●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Char char="○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900"/>
              <a:buFont typeface="Calibri"/>
              <a:buChar char="■"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42" name="Google Shape;142;p21"/>
          <p:cNvGrpSpPr/>
          <p:nvPr/>
        </p:nvGrpSpPr>
        <p:grpSpPr>
          <a:xfrm>
            <a:off x="3459" y="478133"/>
            <a:ext cx="407740" cy="91125"/>
            <a:chOff x="0" y="2185530"/>
            <a:chExt cx="1584689" cy="121500"/>
          </a:xfrm>
        </p:grpSpPr>
        <p:cxnSp>
          <p:nvCxnSpPr>
            <p:cNvPr id="143" name="Google Shape;143;p21"/>
            <p:cNvCxnSpPr/>
            <p:nvPr/>
          </p:nvCxnSpPr>
          <p:spPr>
            <a:xfrm>
              <a:off x="0" y="2246243"/>
              <a:ext cx="12204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44" name="Google Shape;144;p21"/>
            <p:cNvSpPr/>
            <p:nvPr/>
          </p:nvSpPr>
          <p:spPr>
            <a:xfrm flipH="1" rot="10800000">
              <a:off x="1220489" y="2185530"/>
              <a:ext cx="364200" cy="121500"/>
            </a:xfrm>
            <a:prstGeom prst="ellipse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705363" y="4820297"/>
            <a:ext cx="3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21"/>
          <p:cNvSpPr txBox="1"/>
          <p:nvPr>
            <p:ph idx="3" type="body"/>
          </p:nvPr>
        </p:nvSpPr>
        <p:spPr>
          <a:xfrm>
            <a:off x="483750" y="213806"/>
            <a:ext cx="866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0723" y="4847015"/>
            <a:ext cx="762900" cy="16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1"/>
          <p:cNvCxnSpPr/>
          <p:nvPr/>
        </p:nvCxnSpPr>
        <p:spPr>
          <a:xfrm>
            <a:off x="8676456" y="4836054"/>
            <a:ext cx="0" cy="261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9" name="Google Shape;149;p21"/>
          <p:cNvSpPr txBox="1"/>
          <p:nvPr>
            <p:ph idx="4" type="body"/>
          </p:nvPr>
        </p:nvSpPr>
        <p:spPr>
          <a:xfrm>
            <a:off x="241875" y="1449150"/>
            <a:ext cx="8660400" cy="3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11547" y="3510390"/>
            <a:ext cx="8572200" cy="15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mail+tél">
  <p:cSld name="4_Email+tél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148"/>
            <a:ext cx="9144000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526" y="190541"/>
            <a:ext cx="6190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 flipH="1" rot="10800000">
            <a:off x="0" y="-20452"/>
            <a:ext cx="4248000" cy="34200"/>
          </a:xfrm>
          <a:prstGeom prst="rect">
            <a:avLst/>
          </a:prstGeom>
          <a:solidFill>
            <a:srgbClr val="00AEE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/>
          <p:nvPr/>
        </p:nvSpPr>
        <p:spPr>
          <a:xfrm flipH="1" rot="10800000">
            <a:off x="4247964" y="-20453"/>
            <a:ext cx="3456600" cy="34200"/>
          </a:xfrm>
          <a:prstGeom prst="rect">
            <a:avLst/>
          </a:prstGeom>
          <a:solidFill>
            <a:srgbClr val="EC287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 flipH="1" rot="10800000">
            <a:off x="7704348" y="-22052"/>
            <a:ext cx="1439400" cy="34200"/>
          </a:xfrm>
          <a:prstGeom prst="rect">
            <a:avLst/>
          </a:prstGeom>
          <a:solidFill>
            <a:srgbClr val="FEF53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2"/>
          <p:cNvCxnSpPr/>
          <p:nvPr/>
        </p:nvCxnSpPr>
        <p:spPr>
          <a:xfrm>
            <a:off x="6658011" y="2517744"/>
            <a:ext cx="1827300" cy="0"/>
          </a:xfrm>
          <a:prstGeom prst="straightConnector1">
            <a:avLst/>
          </a:prstGeom>
          <a:noFill/>
          <a:ln cap="flat" cmpd="sng" w="9525">
            <a:solidFill>
              <a:srgbClr val="00AEE8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6366" y="3543858"/>
            <a:ext cx="991500" cy="15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6250771" y="2560310"/>
            <a:ext cx="26418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AEE8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6250771" y="2839889"/>
            <a:ext cx="26418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AEE8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2"/>
          <p:cNvSpPr txBox="1"/>
          <p:nvPr/>
        </p:nvSpPr>
        <p:spPr>
          <a:xfrm>
            <a:off x="6246186" y="4494443"/>
            <a:ext cx="2827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16, Passage Jouffroy, 75009 Paris - France</a:t>
            </a:r>
            <a:endParaRPr sz="1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246186" y="4701072"/>
            <a:ext cx="847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artefact.is</a:t>
            </a:r>
            <a:endParaRPr sz="11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246186" y="4907701"/>
            <a:ext cx="187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contact@artefact.is</a:t>
            </a:r>
            <a:endParaRPr sz="1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0021" y="1961965"/>
            <a:ext cx="1983000" cy="4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300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300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300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300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300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300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300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300">
                <a:solidFill>
                  <a:srgbClr val="00A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eu background 2">
  <p:cSld name="BLANK_8"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264600" y="264600"/>
            <a:ext cx="8614800" cy="29532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2">
            <a:alphaModFix/>
          </a:blip>
          <a:srcRect b="49639" l="0" r="0" t="0"/>
          <a:stretch/>
        </p:blipFill>
        <p:spPr>
          <a:xfrm>
            <a:off x="8346577" y="4887695"/>
            <a:ext cx="691150" cy="12278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264650" y="3217800"/>
            <a:ext cx="86148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"/>
              <a:buChar char="⋀"/>
              <a:defRPr i="0" sz="1200" u="none" cap="none" strike="noStrik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■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﹣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●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ection title">
  <p:cSld name="TITLE_2_1">
    <p:bg>
      <p:bgPr>
        <a:solidFill>
          <a:srgbClr val="F3F3F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264600" y="264600"/>
            <a:ext cx="4142400" cy="4557300"/>
          </a:xfrm>
          <a:prstGeom prst="rect">
            <a:avLst/>
          </a:prstGeom>
          <a:solidFill>
            <a:srgbClr val="0C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2">
            <a:alphaModFix/>
          </a:blip>
          <a:srcRect b="49639" l="0" r="0" t="0"/>
          <a:stretch/>
        </p:blipFill>
        <p:spPr>
          <a:xfrm>
            <a:off x="8346577" y="4887695"/>
            <a:ext cx="691150" cy="12278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403425" y="405144"/>
            <a:ext cx="95950" cy="9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type="title"/>
          </p:nvPr>
        </p:nvSpPr>
        <p:spPr>
          <a:xfrm>
            <a:off x="587150" y="2088750"/>
            <a:ext cx="3585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">
  <p:cSld name="SECTION_HEADER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0" y="0"/>
            <a:ext cx="9144000" cy="10755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87949" y="48154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230000" y="1632600"/>
            <a:ext cx="87972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"/>
              <a:buChar char="∧"/>
              <a:defRPr i="0" sz="1200" u="none" cap="none" strike="noStrik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100"/>
              <a:buFont typeface="Roboto"/>
              <a:buChar char="■"/>
              <a:defRPr i="0" u="none" cap="none" strike="noStrik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100"/>
              <a:buFont typeface="Roboto"/>
              <a:buChar char="﹣"/>
              <a:defRPr i="0" u="none" cap="none" strike="noStrik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100"/>
              <a:buFont typeface="Roboto"/>
              <a:buChar char="●"/>
              <a:defRPr i="0" u="none" cap="none" strike="noStrik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100"/>
              <a:buFont typeface="Roboto"/>
              <a:buChar char="○"/>
              <a:defRPr i="0" u="none" cap="none" strike="noStrik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100"/>
              <a:buFont typeface="Roboto"/>
              <a:buChar char="○"/>
              <a:defRPr i="0" u="none" cap="none" strike="noStrik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100"/>
              <a:buFont typeface="Roboto"/>
              <a:buChar char="○"/>
              <a:defRPr i="0" u="none" cap="none" strike="noStrik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66"/>
              </a:buClr>
              <a:buSzPts val="1100"/>
              <a:buFont typeface="Roboto"/>
              <a:buChar char="○"/>
              <a:defRPr i="0" u="none" cap="none" strike="noStrik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0066"/>
              </a:buClr>
              <a:buSzPts val="1100"/>
              <a:buFont typeface="Roboto"/>
              <a:buChar char="○"/>
              <a:defRPr i="0" u="none" cap="none" strike="noStrik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6" name="Google Shape;186;p26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 txBox="1"/>
          <p:nvPr>
            <p:ph idx="2" type="subTitle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00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88" name="Google Shape;18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150" y="153100"/>
            <a:ext cx="660600" cy="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">
  <p:cSld name="BLANK_3">
    <p:bg>
      <p:bgPr>
        <a:solidFill>
          <a:srgbClr val="F3F3F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264600" y="321650"/>
            <a:ext cx="8614800" cy="45003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8800" y="321650"/>
            <a:ext cx="660600" cy="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eu background 2">
  <p:cSld name="BLANK_8">
    <p:bg>
      <p:bgPr>
        <a:solidFill>
          <a:srgbClr val="F3F3F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264600" y="264600"/>
            <a:ext cx="8614800" cy="29532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64650" y="3217800"/>
            <a:ext cx="86148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"/>
              <a:buChar char="⋀"/>
              <a:defRPr i="0" sz="1200" u="none" cap="none" strike="noStrik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■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﹣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●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96" name="Google Shape;19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3841" y="273004"/>
            <a:ext cx="660600" cy="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3">
  <p:cSld name="CAPTION_ONLY_1_1_1_5_1">
    <p:bg>
      <p:bgPr>
        <a:solidFill>
          <a:srgbClr val="F3F3F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503100" y="4057387"/>
            <a:ext cx="27504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9" name="Google Shape;199;p29"/>
          <p:cNvSpPr/>
          <p:nvPr/>
        </p:nvSpPr>
        <p:spPr>
          <a:xfrm>
            <a:off x="264600" y="264600"/>
            <a:ext cx="3502200" cy="45573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>
            <p:ph idx="2" type="ctrTitle"/>
          </p:nvPr>
        </p:nvSpPr>
        <p:spPr>
          <a:xfrm>
            <a:off x="341100" y="340800"/>
            <a:ext cx="3349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02" name="Google Shape;2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75" y="264600"/>
            <a:ext cx="663800" cy="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nk section title">
  <p:cSld name="TITLE_2">
    <p:bg>
      <p:bgPr>
        <a:solidFill>
          <a:srgbClr val="F3F3F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/>
          <p:nvPr/>
        </p:nvSpPr>
        <p:spPr>
          <a:xfrm>
            <a:off x="264600" y="264600"/>
            <a:ext cx="4142400" cy="45573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2">
            <a:alphaModFix/>
          </a:blip>
          <a:srcRect b="0" l="9" r="19" t="0"/>
          <a:stretch/>
        </p:blipFill>
        <p:spPr>
          <a:xfrm>
            <a:off x="403425" y="405144"/>
            <a:ext cx="95950" cy="9592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>
            <p:ph type="title"/>
          </p:nvPr>
        </p:nvSpPr>
        <p:spPr>
          <a:xfrm>
            <a:off x="587150" y="2088750"/>
            <a:ext cx="3585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675" y="264600"/>
            <a:ext cx="663800" cy="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ection title">
  <p:cSld name="TITLE_2_1">
    <p:bg>
      <p:bgPr>
        <a:solidFill>
          <a:srgbClr val="F3F3F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>
            <a:off x="264600" y="264600"/>
            <a:ext cx="4142400" cy="4557300"/>
          </a:xfrm>
          <a:prstGeom prst="rect">
            <a:avLst/>
          </a:prstGeom>
          <a:solidFill>
            <a:srgbClr val="0C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2">
            <a:alphaModFix/>
          </a:blip>
          <a:srcRect b="0" l="9" r="19" t="0"/>
          <a:stretch/>
        </p:blipFill>
        <p:spPr>
          <a:xfrm>
            <a:off x="403425" y="405144"/>
            <a:ext cx="95950" cy="95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587150" y="2088750"/>
            <a:ext cx="3585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675" y="264600"/>
            <a:ext cx="663800" cy="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section title">
  <p:cSld name="TITLE_2_1_1">
    <p:bg>
      <p:bgPr>
        <a:solidFill>
          <a:srgbClr val="F3F3F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/>
        </p:nvSpPr>
        <p:spPr>
          <a:xfrm>
            <a:off x="264600" y="264600"/>
            <a:ext cx="4142400" cy="4557300"/>
          </a:xfrm>
          <a:prstGeom prst="rect">
            <a:avLst/>
          </a:prstGeom>
          <a:solidFill>
            <a:srgbClr val="65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2">
            <a:alphaModFix/>
          </a:blip>
          <a:srcRect b="0" l="9" r="19" t="0"/>
          <a:stretch/>
        </p:blipFill>
        <p:spPr>
          <a:xfrm>
            <a:off x="403425" y="405144"/>
            <a:ext cx="95950" cy="95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>
            <p:ph type="title"/>
          </p:nvPr>
        </p:nvSpPr>
        <p:spPr>
          <a:xfrm>
            <a:off x="587150" y="2088750"/>
            <a:ext cx="3585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675" y="264600"/>
            <a:ext cx="663800" cy="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Page Blank">
  <p:cSld name="BLANK_10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75" y="264600"/>
            <a:ext cx="663800" cy="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Page Text">
  <p:cSld name="BLANK_10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/>
        </p:nvSpPr>
        <p:spPr>
          <a:xfrm>
            <a:off x="38445" y="47578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229075" y="210900"/>
            <a:ext cx="86022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230000" y="1907450"/>
            <a:ext cx="86022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"/>
              <a:buChar char="⋀"/>
              <a:defRPr i="0" sz="1200" u="none" cap="none" strike="noStrik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■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﹣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●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p34"/>
          <p:cNvSpPr txBox="1"/>
          <p:nvPr/>
        </p:nvSpPr>
        <p:spPr>
          <a:xfrm>
            <a:off x="229075" y="3624315"/>
            <a:ext cx="85206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4"/>
          <p:cNvSpPr txBox="1"/>
          <p:nvPr>
            <p:ph idx="2" type="subTitle"/>
          </p:nvPr>
        </p:nvSpPr>
        <p:spPr>
          <a:xfrm>
            <a:off x="230000" y="1155900"/>
            <a:ext cx="8602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00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30" name="Google Shape;23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75" y="264600"/>
            <a:ext cx="663800" cy="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532528" y="0"/>
            <a:ext cx="77133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530552" y="1130019"/>
            <a:ext cx="80418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10" type="dt"/>
          </p:nvPr>
        </p:nvSpPr>
        <p:spPr>
          <a:xfrm>
            <a:off x="465018" y="4940207"/>
            <a:ext cx="804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11" type="ftr"/>
          </p:nvPr>
        </p:nvSpPr>
        <p:spPr>
          <a:xfrm>
            <a:off x="465018" y="4843843"/>
            <a:ext cx="3086100" cy="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8575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41160" y="301334"/>
            <a:ext cx="326700" cy="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75" y="264600"/>
            <a:ext cx="663800" cy="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">
  <p:cSld name="BLANK_1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176571" y="4587025"/>
            <a:ext cx="8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3000">
                <a:solidFill>
                  <a:srgbClr val="18408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b="1" sz="3000">
                <a:solidFill>
                  <a:srgbClr val="18408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b="1" sz="3000">
                <a:solidFill>
                  <a:srgbClr val="18408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b="1" sz="3000">
                <a:solidFill>
                  <a:srgbClr val="18408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b="1" sz="3000">
                <a:solidFill>
                  <a:srgbClr val="18408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b="1" sz="3000">
                <a:solidFill>
                  <a:srgbClr val="18408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b="1" sz="3000">
                <a:solidFill>
                  <a:srgbClr val="18408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b="1" sz="3000">
                <a:solidFill>
                  <a:srgbClr val="18408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b="1" sz="3000">
                <a:solidFill>
                  <a:srgbClr val="18408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75" y="264600"/>
            <a:ext cx="663800" cy="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⋀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﹣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○"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229075" y="210900"/>
            <a:ext cx="86022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2400"/>
              <a:buFont typeface="Roboto Light"/>
              <a:buNone/>
              <a:defRPr i="0" sz="2400" u="none" cap="none" strike="noStrike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230000" y="1907450"/>
            <a:ext cx="86022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"/>
              <a:buChar char="⋀"/>
              <a:defRPr i="0" sz="1200" u="none" cap="none" strike="noStrik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■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﹣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●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2F92"/>
              </a:buClr>
              <a:buSzPts val="1100"/>
              <a:buFont typeface="Roboto"/>
              <a:buChar char="○"/>
              <a:defRPr i="0" sz="1100" u="none" cap="none" strike="noStrike">
                <a:solidFill>
                  <a:srgbClr val="FF2F9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0" name="Google Shape;180;p2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30675" y="264600"/>
            <a:ext cx="663800" cy="663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9"/>
          <p:cNvGrpSpPr/>
          <p:nvPr/>
        </p:nvGrpSpPr>
        <p:grpSpPr>
          <a:xfrm>
            <a:off x="-361030" y="0"/>
            <a:ext cx="9505030" cy="5143500"/>
            <a:chOff x="-361030" y="0"/>
            <a:chExt cx="9505030" cy="5143500"/>
          </a:xfrm>
        </p:grpSpPr>
        <p:sp>
          <p:nvSpPr>
            <p:cNvPr id="254" name="Google Shape;254;p3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00224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94A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5" name="Google Shape;255;p39"/>
            <p:cNvPicPr preferRelativeResize="0"/>
            <p:nvPr/>
          </p:nvPicPr>
          <p:blipFill rotWithShape="1">
            <a:blip r:embed="rId3">
              <a:alphaModFix/>
            </a:blip>
            <a:srcRect b="25567" l="764" r="0" t="0"/>
            <a:stretch/>
          </p:blipFill>
          <p:spPr>
            <a:xfrm>
              <a:off x="-361030" y="986306"/>
              <a:ext cx="4830409" cy="4157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9"/>
            <p:cNvSpPr txBox="1"/>
            <p:nvPr/>
          </p:nvSpPr>
          <p:spPr>
            <a:xfrm>
              <a:off x="3329675" y="1606425"/>
              <a:ext cx="5511600" cy="20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lang="en-GB" sz="3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title</a:t>
              </a:r>
              <a:endParaRPr b="1" sz="3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i="1" lang="en-GB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Project Lead</a:t>
              </a:r>
              <a:endParaRPr i="1"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/>
          <p:nvPr/>
        </p:nvSpPr>
        <p:spPr>
          <a:xfrm>
            <a:off x="264600" y="264600"/>
            <a:ext cx="3502200" cy="46137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/>
          <p:nvPr/>
        </p:nvSpPr>
        <p:spPr>
          <a:xfrm>
            <a:off x="3253800" y="521700"/>
            <a:ext cx="5143800" cy="409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>
            <p:ph idx="4294967295" type="subTitle"/>
          </p:nvPr>
        </p:nvSpPr>
        <p:spPr>
          <a:xfrm>
            <a:off x="604650" y="521700"/>
            <a:ext cx="24615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Agenda</a:t>
            </a:r>
            <a:r>
              <a:rPr lang="en-GB" sz="36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6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0"/>
          <p:cNvSpPr txBox="1"/>
          <p:nvPr>
            <p:ph idx="4294967295" type="subTitle"/>
          </p:nvPr>
        </p:nvSpPr>
        <p:spPr>
          <a:xfrm>
            <a:off x="3610500" y="831203"/>
            <a:ext cx="48441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AutoNum type="arabicPeriod"/>
            </a:pPr>
            <a:r>
              <a:rPr b="0" lang="en-GB">
                <a:solidFill>
                  <a:srgbClr val="0C274C"/>
                </a:solidFill>
                <a:latin typeface="Roboto Light"/>
                <a:ea typeface="Roboto Light"/>
                <a:cs typeface="Roboto Light"/>
                <a:sym typeface="Roboto Light"/>
              </a:rPr>
              <a:t>Proposition de valeur du projet</a:t>
            </a:r>
            <a:r>
              <a:rPr lang="en-GB" sz="16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AutoNum type="arabicPeriod"/>
            </a:pPr>
            <a:r>
              <a:rPr b="0" lang="en-GB">
                <a:solidFill>
                  <a:srgbClr val="0C274C"/>
                </a:solidFill>
                <a:latin typeface="Roboto Light"/>
                <a:ea typeface="Roboto Light"/>
                <a:cs typeface="Roboto Light"/>
                <a:sym typeface="Roboto Light"/>
              </a:rPr>
              <a:t>Les données source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 b="0" sz="1600">
              <a:solidFill>
                <a:srgbClr val="FF00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AutoNum type="arabicPeriod"/>
            </a:pPr>
            <a:r>
              <a:rPr b="0" lang="en-GB">
                <a:solidFill>
                  <a:srgbClr val="0C274C"/>
                </a:solidFill>
                <a:latin typeface="Roboto Light"/>
                <a:ea typeface="Roboto Light"/>
                <a:cs typeface="Roboto Light"/>
                <a:sym typeface="Roboto Light"/>
              </a:rPr>
              <a:t>Les étapes de développement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 b="0" sz="1600">
              <a:solidFill>
                <a:srgbClr val="FF00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AutoNum type="arabicPeriod"/>
            </a:pPr>
            <a:r>
              <a:rPr b="0" lang="en-GB">
                <a:solidFill>
                  <a:srgbClr val="0C274C"/>
                </a:solidFill>
                <a:latin typeface="Roboto Light"/>
                <a:ea typeface="Roboto Light"/>
                <a:cs typeface="Roboto Light"/>
                <a:sym typeface="Roboto Light"/>
              </a:rPr>
              <a:t>Difficultés et problèmes à résoudre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 b="0" sz="1600">
              <a:solidFill>
                <a:srgbClr val="FF00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 rotWithShape="1">
          <a:blip r:embed="rId3">
            <a:alphaModFix/>
          </a:blip>
          <a:srcRect b="11300" l="0" r="33849" t="0"/>
          <a:stretch/>
        </p:blipFill>
        <p:spPr>
          <a:xfrm>
            <a:off x="1873100" y="3027850"/>
            <a:ext cx="1380700" cy="18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Value proposition</a:t>
            </a:r>
            <a:r>
              <a:rPr lang="en-GB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230000" y="1632600"/>
            <a:ext cx="87972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Source data</a:t>
            </a:r>
            <a:r>
              <a:rPr lang="en-GB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30000" y="1632600"/>
            <a:ext cx="87972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2"/>
          <p:cNvSpPr txBox="1"/>
          <p:nvPr>
            <p:ph idx="2" type="subTitle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Project delivery</a:t>
            </a:r>
            <a:r>
              <a:rPr lang="en-GB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230000" y="1632600"/>
            <a:ext cx="87972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>
            <p:ph idx="2" type="subTitle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Project timeline</a:t>
            </a:r>
            <a:r>
              <a:rPr lang="en-GB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4"/>
          <p:cNvSpPr/>
          <p:nvPr/>
        </p:nvSpPr>
        <p:spPr>
          <a:xfrm>
            <a:off x="6191684" y="1706942"/>
            <a:ext cx="502500" cy="2805900"/>
          </a:xfrm>
          <a:prstGeom prst="rect">
            <a:avLst/>
          </a:prstGeom>
          <a:solidFill>
            <a:srgbClr val="ECE7E7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7228955" y="1240150"/>
            <a:ext cx="1718100" cy="420600"/>
          </a:xfrm>
          <a:prstGeom prst="homePlate">
            <a:avLst>
              <a:gd fmla="val 50000" name="adj"/>
            </a:avLst>
          </a:prstGeom>
          <a:solidFill>
            <a:srgbClr val="002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2022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587949" y="481547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5" name="Google Shape;295;p44"/>
          <p:cNvSpPr/>
          <p:nvPr/>
        </p:nvSpPr>
        <p:spPr>
          <a:xfrm>
            <a:off x="487806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4"/>
          <p:cNvSpPr/>
          <p:nvPr/>
        </p:nvSpPr>
        <p:spPr>
          <a:xfrm>
            <a:off x="1006338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4"/>
          <p:cNvSpPr/>
          <p:nvPr/>
        </p:nvSpPr>
        <p:spPr>
          <a:xfrm>
            <a:off x="1524870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4"/>
          <p:cNvSpPr/>
          <p:nvPr/>
        </p:nvSpPr>
        <p:spPr>
          <a:xfrm>
            <a:off x="2043402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487805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04.10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4"/>
          <p:cNvSpPr/>
          <p:nvPr/>
        </p:nvSpPr>
        <p:spPr>
          <a:xfrm>
            <a:off x="1524869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18.10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2043401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25.10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1006337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11.10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2561931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2561930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01.11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3080478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3599010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4"/>
          <p:cNvSpPr/>
          <p:nvPr/>
        </p:nvSpPr>
        <p:spPr>
          <a:xfrm>
            <a:off x="4117542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4"/>
          <p:cNvSpPr/>
          <p:nvPr/>
        </p:nvSpPr>
        <p:spPr>
          <a:xfrm>
            <a:off x="4636074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3080479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08.11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4117543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22.11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4636075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29.11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3599011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15.11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5154603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5154604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06.12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4"/>
          <p:cNvSpPr/>
          <p:nvPr/>
        </p:nvSpPr>
        <p:spPr>
          <a:xfrm>
            <a:off x="5673161" y="1706942"/>
            <a:ext cx="5025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5673164" y="1458084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13.12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4"/>
          <p:cNvSpPr/>
          <p:nvPr/>
        </p:nvSpPr>
        <p:spPr>
          <a:xfrm>
            <a:off x="6710222" y="1706942"/>
            <a:ext cx="502500" cy="2805900"/>
          </a:xfrm>
          <a:prstGeom prst="rect">
            <a:avLst/>
          </a:prstGeom>
          <a:solidFill>
            <a:srgbClr val="ECE7E7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4"/>
          <p:cNvSpPr/>
          <p:nvPr/>
        </p:nvSpPr>
        <p:spPr>
          <a:xfrm>
            <a:off x="7212818" y="1706941"/>
            <a:ext cx="5676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7787910" y="1706941"/>
            <a:ext cx="5676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8363003" y="1709350"/>
            <a:ext cx="567600" cy="28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0A47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487805" y="1239575"/>
            <a:ext cx="2058000" cy="2046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Octobre 2021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2561945" y="1240119"/>
            <a:ext cx="2576700" cy="2046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Novembre  2021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5154810" y="1240151"/>
            <a:ext cx="2058000" cy="2046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Décembre  2021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999821" y="2220738"/>
            <a:ext cx="1555500" cy="253200"/>
          </a:xfrm>
          <a:prstGeom prst="chevron">
            <a:avLst>
              <a:gd fmla="val 19821" name="adj"/>
            </a:avLst>
          </a:prstGeom>
          <a:solidFill>
            <a:srgbClr val="02418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2707734" y="2261025"/>
            <a:ext cx="163800" cy="17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241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>
            <a:off x="5931508" y="3599166"/>
            <a:ext cx="1209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700">
                <a:solidFill>
                  <a:srgbClr val="024189"/>
                </a:solidFill>
                <a:latin typeface="Roboto"/>
                <a:ea typeface="Roboto"/>
                <a:cs typeface="Roboto"/>
                <a:sym typeface="Roboto"/>
              </a:rPr>
              <a:t>Présentation finale</a:t>
            </a:r>
            <a:endParaRPr b="1" i="1" sz="700">
              <a:solidFill>
                <a:srgbClr val="02418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1524871" y="2600125"/>
            <a:ext cx="2545500" cy="253200"/>
          </a:xfrm>
          <a:prstGeom prst="chevron">
            <a:avLst>
              <a:gd fmla="val 19821" name="adj"/>
            </a:avLst>
          </a:prstGeom>
          <a:solidFill>
            <a:srgbClr val="FF006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2043400" y="2998125"/>
            <a:ext cx="2545500" cy="253200"/>
          </a:xfrm>
          <a:prstGeom prst="chevron">
            <a:avLst>
              <a:gd fmla="val 19821" name="adj"/>
            </a:avLst>
          </a:prstGeom>
          <a:solidFill>
            <a:srgbClr val="2AB6B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3114150" y="3372400"/>
            <a:ext cx="3020700" cy="253200"/>
          </a:xfrm>
          <a:prstGeom prst="chevron">
            <a:avLst>
              <a:gd fmla="val 19821" name="adj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3584051" y="3758800"/>
            <a:ext cx="2545500" cy="253200"/>
          </a:xfrm>
          <a:prstGeom prst="chevron">
            <a:avLst>
              <a:gd fmla="val 19821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5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4280522" y="2624788"/>
            <a:ext cx="163800" cy="17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4774906" y="3023645"/>
            <a:ext cx="163800" cy="17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2AB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"/>
          <p:cNvSpPr/>
          <p:nvPr/>
        </p:nvSpPr>
        <p:spPr>
          <a:xfrm>
            <a:off x="6198265" y="3412750"/>
            <a:ext cx="163800" cy="17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4"/>
          <p:cNvSpPr/>
          <p:nvPr/>
        </p:nvSpPr>
        <p:spPr>
          <a:xfrm>
            <a:off x="6191692" y="3799150"/>
            <a:ext cx="163800" cy="17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4"/>
          <p:cNvSpPr/>
          <p:nvPr/>
        </p:nvSpPr>
        <p:spPr>
          <a:xfrm>
            <a:off x="541176" y="4684200"/>
            <a:ext cx="200700" cy="17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241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641382" y="4648150"/>
            <a:ext cx="1601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700">
                <a:solidFill>
                  <a:srgbClr val="024189"/>
                </a:solidFill>
                <a:latin typeface="Roboto"/>
                <a:ea typeface="Roboto"/>
                <a:cs typeface="Roboto"/>
                <a:sym typeface="Roboto"/>
              </a:rPr>
              <a:t>Présentation</a:t>
            </a:r>
            <a:endParaRPr i="1" sz="700">
              <a:solidFill>
                <a:srgbClr val="02418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74" y="1764891"/>
            <a:ext cx="249463" cy="2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/>
          <p:nvPr/>
        </p:nvSpPr>
        <p:spPr>
          <a:xfrm>
            <a:off x="563525" y="1971639"/>
            <a:ext cx="1209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Kick Off</a:t>
            </a:r>
            <a:endParaRPr b="1" i="1"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4"/>
          <p:cNvSpPr/>
          <p:nvPr/>
        </p:nvSpPr>
        <p:spPr>
          <a:xfrm>
            <a:off x="1839964" y="2433544"/>
            <a:ext cx="149100" cy="127800"/>
          </a:xfrm>
          <a:prstGeom prst="triangle">
            <a:avLst>
              <a:gd fmla="val 50000" name="adj"/>
            </a:avLst>
          </a:prstGeom>
          <a:solidFill>
            <a:srgbClr val="02418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4"/>
          <p:cNvSpPr/>
          <p:nvPr/>
        </p:nvSpPr>
        <p:spPr>
          <a:xfrm>
            <a:off x="3257171" y="3159183"/>
            <a:ext cx="149100" cy="127800"/>
          </a:xfrm>
          <a:prstGeom prst="triangle">
            <a:avLst>
              <a:gd fmla="val 50000" name="adj"/>
            </a:avLst>
          </a:prstGeom>
          <a:solidFill>
            <a:srgbClr val="2AB6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5371511" y="3541215"/>
            <a:ext cx="149100" cy="127800"/>
          </a:xfrm>
          <a:prstGeom prst="triangle">
            <a:avLst>
              <a:gd fmla="val 50000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4"/>
          <p:cNvSpPr/>
          <p:nvPr/>
        </p:nvSpPr>
        <p:spPr>
          <a:xfrm>
            <a:off x="5371503" y="3971651"/>
            <a:ext cx="149100" cy="127800"/>
          </a:xfrm>
          <a:prstGeom prst="triangle">
            <a:avLst>
              <a:gd fmla="val 50000" name="adj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2513223" y="4749550"/>
            <a:ext cx="149100" cy="127800"/>
          </a:xfrm>
          <a:prstGeom prst="triangle">
            <a:avLst>
              <a:gd fmla="val 50000" name="adj"/>
            </a:avLst>
          </a:prstGeom>
          <a:solidFill>
            <a:srgbClr val="0241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2648982" y="4648200"/>
            <a:ext cx="1601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700">
                <a:solidFill>
                  <a:srgbClr val="024189"/>
                </a:solidFill>
                <a:latin typeface="Roboto"/>
                <a:ea typeface="Roboto"/>
                <a:cs typeface="Roboto"/>
                <a:sym typeface="Roboto"/>
              </a:rPr>
              <a:t>Réunions d’équipe</a:t>
            </a:r>
            <a:endParaRPr i="1" sz="700">
              <a:solidFill>
                <a:srgbClr val="02418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4646757" y="4648200"/>
            <a:ext cx="1601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700">
                <a:solidFill>
                  <a:srgbClr val="024189"/>
                </a:solidFill>
                <a:latin typeface="Roboto"/>
                <a:ea typeface="Roboto"/>
                <a:cs typeface="Roboto"/>
                <a:sym typeface="Roboto"/>
              </a:rPr>
              <a:t>Points avec XXX</a:t>
            </a:r>
            <a:endParaRPr sz="700">
              <a:solidFill>
                <a:srgbClr val="02418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44"/>
          <p:cNvSpPr/>
          <p:nvPr/>
        </p:nvSpPr>
        <p:spPr>
          <a:xfrm rot="-6917">
            <a:off x="3257171" y="2775287"/>
            <a:ext cx="149100" cy="127800"/>
          </a:xfrm>
          <a:prstGeom prst="triangle">
            <a:avLst>
              <a:gd fmla="val 50000" name="adj"/>
            </a:avLst>
          </a:prstGeom>
          <a:solidFill>
            <a:srgbClr val="FF00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4567225" y="4747975"/>
            <a:ext cx="149100" cy="145200"/>
          </a:xfrm>
          <a:prstGeom prst="diamond">
            <a:avLst/>
          </a:prstGeom>
          <a:solidFill>
            <a:srgbClr val="FFD2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811" y="3398823"/>
            <a:ext cx="200699" cy="20036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4"/>
          <p:cNvSpPr/>
          <p:nvPr/>
        </p:nvSpPr>
        <p:spPr>
          <a:xfrm>
            <a:off x="6189022" y="1457119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20.12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/>
          <p:nvPr/>
        </p:nvSpPr>
        <p:spPr>
          <a:xfrm>
            <a:off x="6707581" y="1457119"/>
            <a:ext cx="502500" cy="205200"/>
          </a:xfrm>
          <a:prstGeom prst="rect">
            <a:avLst/>
          </a:prstGeom>
          <a:solidFill>
            <a:srgbClr val="00285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27.12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3257155" y="4233625"/>
            <a:ext cx="149100" cy="145200"/>
          </a:xfrm>
          <a:prstGeom prst="diamond">
            <a:avLst/>
          </a:prstGeom>
          <a:solidFill>
            <a:srgbClr val="FFD2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4"/>
          <p:cNvSpPr/>
          <p:nvPr/>
        </p:nvSpPr>
        <p:spPr>
          <a:xfrm>
            <a:off x="5371128" y="4257500"/>
            <a:ext cx="149100" cy="145200"/>
          </a:xfrm>
          <a:prstGeom prst="diamond">
            <a:avLst/>
          </a:prstGeom>
          <a:solidFill>
            <a:srgbClr val="FFD2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ctrTitle"/>
          </p:nvPr>
        </p:nvSpPr>
        <p:spPr>
          <a:xfrm>
            <a:off x="229950" y="34875"/>
            <a:ext cx="8797200" cy="10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Problems to be solved</a:t>
            </a:r>
            <a:r>
              <a:rPr lang="en-GB">
                <a:solidFill>
                  <a:srgbClr val="FF0066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230000" y="1632600"/>
            <a:ext cx="87972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 txBox="1"/>
          <p:nvPr>
            <p:ph idx="2" type="subTitle"/>
          </p:nvPr>
        </p:nvSpPr>
        <p:spPr>
          <a:xfrm>
            <a:off x="230000" y="1155900"/>
            <a:ext cx="8797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/>
        </p:nvSpPr>
        <p:spPr>
          <a:xfrm>
            <a:off x="517775" y="2005350"/>
            <a:ext cx="3532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Conclusion</a:t>
            </a:r>
            <a:r>
              <a:rPr b="1" lang="en-GB" sz="3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3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4608850" y="274050"/>
            <a:ext cx="41142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 Light"/>
              <a:buChar char="∧"/>
            </a:pPr>
            <a:r>
              <a:rPr lang="en-GB" sz="1200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200">
              <a:solidFill>
                <a:srgbClr val="00224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2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1920" lvl="0" marL="13716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 Light"/>
              <a:buChar char="∧"/>
            </a:pPr>
            <a:r>
              <a:rPr lang="en-GB" sz="1200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200">
              <a:solidFill>
                <a:srgbClr val="00224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24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21920" lvl="0" marL="13716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 Light"/>
              <a:buChar char="∧"/>
            </a:pPr>
            <a:r>
              <a:rPr lang="en-GB" sz="1200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200">
              <a:solidFill>
                <a:srgbClr val="00224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24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21920" lvl="0" marL="13716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 Light"/>
              <a:buChar char="∧"/>
            </a:pPr>
            <a:r>
              <a:t/>
            </a:r>
            <a:endParaRPr sz="1200">
              <a:solidFill>
                <a:srgbClr val="00224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24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21920" lvl="0" marL="13716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2244"/>
              </a:buClr>
              <a:buSzPts val="1200"/>
              <a:buFont typeface="Roboto Light"/>
              <a:buChar char="∧"/>
            </a:pPr>
            <a:r>
              <a:rPr lang="en-GB" sz="1200">
                <a:solidFill>
                  <a:srgbClr val="00224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200">
              <a:solidFill>
                <a:srgbClr val="00224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24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/>
          <p:nvPr/>
        </p:nvSpPr>
        <p:spPr>
          <a:xfrm>
            <a:off x="264600" y="264600"/>
            <a:ext cx="8614800" cy="45459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</a:t>
            </a:r>
            <a:r>
              <a:rPr b="1" lang="en-GB" sz="38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47"/>
          <p:cNvSpPr txBox="1"/>
          <p:nvPr/>
        </p:nvSpPr>
        <p:spPr>
          <a:xfrm>
            <a:off x="8592045" y="48104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000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solidFill>
                <a:srgbClr val="FF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tefac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