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4"/>
  </p:sldMasterIdLst>
  <p:notesMasterIdLst>
    <p:notesMasterId r:id="rId6"/>
  </p:notesMasterIdLst>
  <p:handoutMasterIdLst>
    <p:handoutMasterId r:id="rId7"/>
  </p:handoutMasterIdLst>
  <p:sldIdLst>
    <p:sldId id="263" r:id="rId5"/>
  </p:sldIdLst>
  <p:sldSz cx="9601200" cy="12801600" type="A3"/>
  <p:notesSz cx="6858000" cy="9144000"/>
  <p:custDataLst>
    <p:tags r:id="rId8"/>
  </p:custDataLst>
  <p:defaultTextStyle>
    <a:defPPr>
      <a:defRPr lang="en-GB"/>
    </a:defPPr>
    <a:lvl1pPr algn="l" defTabSz="1117556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1pPr>
    <a:lvl2pPr marL="557532" indent="159295" algn="l" defTabSz="1117556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2pPr>
    <a:lvl3pPr marL="1117556" indent="316101" algn="l" defTabSz="1117556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3pPr>
    <a:lvl4pPr marL="1675087" indent="475397" algn="l" defTabSz="1117556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4pPr>
    <a:lvl5pPr marL="2235109" indent="632202" algn="l" defTabSz="1117556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5pPr>
    <a:lvl6pPr marL="3584138" algn="l" defTabSz="1433655" rtl="0" eaLnBrk="1" latinLnBrk="0" hangingPunct="1">
      <a:defRPr sz="22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6pPr>
    <a:lvl7pPr marL="4300966" algn="l" defTabSz="1433655" rtl="0" eaLnBrk="1" latinLnBrk="0" hangingPunct="1">
      <a:defRPr sz="22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7pPr>
    <a:lvl8pPr marL="5017793" algn="l" defTabSz="1433655" rtl="0" eaLnBrk="1" latinLnBrk="0" hangingPunct="1">
      <a:defRPr sz="22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8pPr>
    <a:lvl9pPr marL="5734621" algn="l" defTabSz="1433655" rtl="0" eaLnBrk="1" latinLnBrk="0" hangingPunct="1">
      <a:defRPr sz="22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ange Template" id="{72A0C14C-6D8C-461B-AE2F-1214D784C8B2}">
          <p14:sldIdLst/>
        </p14:section>
        <p14:section name="Examples" id="{12474E62-8DF8-4900-BD64-7A09042D1706}">
          <p14:sldIdLst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DC00"/>
    <a:srgbClr val="4BB4E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81" autoAdjust="0"/>
  </p:normalViewPr>
  <p:slideViewPr>
    <p:cSldViewPr snapToObjects="1">
      <p:cViewPr varScale="1">
        <p:scale>
          <a:sx n="37" d="100"/>
          <a:sy n="37" d="100"/>
        </p:scale>
        <p:origin x="-2226" y="-90"/>
      </p:cViewPr>
      <p:guideLst>
        <p:guide orient="horz" pos="7056"/>
        <p:guide orient="horz" pos="7395"/>
        <p:guide orient="horz" pos="7731"/>
        <p:guide orient="horz" pos="6720"/>
        <p:guide orient="horz" pos="6384"/>
        <p:guide orient="horz" pos="6050"/>
        <p:guide orient="horz" pos="5713"/>
        <p:guide orient="horz" pos="5378"/>
        <p:guide orient="horz" pos="5042"/>
        <p:guide orient="horz" pos="4704"/>
        <p:guide orient="horz" pos="4369"/>
        <p:guide orient="horz" pos="4035"/>
        <p:guide orient="horz" pos="3698"/>
        <p:guide orient="horz" pos="3362"/>
        <p:guide orient="horz" pos="3025"/>
        <p:guide orient="horz" pos="2689"/>
        <p:guide orient="horz" pos="2353"/>
        <p:guide orient="horz" pos="2018"/>
        <p:guide orient="horz" pos="1681"/>
        <p:guide orient="horz" pos="1346"/>
        <p:guide orient="horz" pos="1012"/>
        <p:guide orient="horz" pos="673"/>
        <p:guide orient="horz" pos="337"/>
        <p:guide pos="336"/>
        <p:guide pos="670"/>
        <p:guide pos="1006"/>
        <p:guide pos="1345"/>
        <p:guide pos="1681"/>
        <p:guide pos="2017"/>
        <p:guide pos="2352"/>
        <p:guide pos="2690"/>
        <p:guide pos="3025"/>
        <p:guide pos="3695"/>
        <p:guide pos="3360"/>
        <p:guide pos="4031"/>
        <p:guide pos="4369"/>
        <p:guide pos="4706"/>
        <p:guide pos="5041"/>
        <p:guide pos="5377"/>
        <p:guide pos="57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57" d="100"/>
          <a:sy n="57" d="100"/>
        </p:scale>
        <p:origin x="-27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C824B-B566-4F9E-8E0B-192AC83AB3F4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36DA5-BA0A-4CEF-99A9-08EBC715466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726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text styles</a:t>
            </a:r>
          </a:p>
          <a:p>
            <a:pPr lvl="1"/>
            <a:r>
              <a:rPr lang="en-GB" altLang="en-US" dirty="0" smtClean="0"/>
              <a:t>Second level</a:t>
            </a:r>
          </a:p>
          <a:p>
            <a:pPr lvl="2"/>
            <a:r>
              <a:rPr lang="en-GB" altLang="en-US" dirty="0" smtClean="0"/>
              <a:t>Third level</a:t>
            </a:r>
          </a:p>
          <a:p>
            <a:pPr lvl="3"/>
            <a:r>
              <a:rPr lang="en-GB" altLang="en-US" dirty="0" smtClean="0"/>
              <a:t>Fourth level</a:t>
            </a:r>
          </a:p>
          <a:p>
            <a:pPr lvl="4"/>
            <a:r>
              <a:rPr lang="en-GB" alt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70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1117556" rtl="0" fontAlgn="base">
      <a:spcBef>
        <a:spcPct val="30000"/>
      </a:spcBef>
      <a:spcAft>
        <a:spcPct val="0"/>
      </a:spcAft>
      <a:buFont typeface="Wingdings" panose="05000000000000000000" pitchFamily="2" charset="2"/>
      <a:buNone/>
      <a:defRPr sz="1400" kern="1200">
        <a:solidFill>
          <a:schemeClr val="tx1"/>
        </a:solidFill>
        <a:latin typeface="Helvetica 75 Bold" panose="020B0804020202020204" pitchFamily="34" charset="0"/>
        <a:ea typeface="ＭＳ Ｐゴシック" pitchFamily="34" charset="-128"/>
        <a:cs typeface="+mn-cs"/>
      </a:defRPr>
    </a:lvl1pPr>
    <a:lvl2pPr marL="181697" indent="-181697" algn="l" defTabSz="1117556" rtl="0" fontAlgn="base">
      <a:spcBef>
        <a:spcPct val="30000"/>
      </a:spcBef>
      <a:spcAft>
        <a:spcPct val="0"/>
      </a:spcAft>
      <a:buFont typeface="Helvetica 75" panose="020B0804020202020204" pitchFamily="34" charset="0"/>
      <a:buChar char="−"/>
      <a:defRPr sz="1400" kern="1200">
        <a:solidFill>
          <a:schemeClr val="tx1"/>
        </a:solidFill>
        <a:latin typeface="Helvetica 55 Roman" panose="020B0604020202020204" pitchFamily="34" charset="0"/>
        <a:ea typeface="ＭＳ Ｐゴシック" pitchFamily="34" charset="-128"/>
        <a:cs typeface="+mn-cs"/>
      </a:defRPr>
    </a:lvl2pPr>
    <a:lvl3pPr marL="358413" indent="-176718" algn="l" defTabSz="1117556" rtl="0" fontAlgn="base">
      <a:spcBef>
        <a:spcPct val="30000"/>
      </a:spcBef>
      <a:spcAft>
        <a:spcPct val="0"/>
      </a:spcAft>
      <a:buFont typeface="Helvetica 75" panose="020B0804020202020204" pitchFamily="34" charset="0"/>
      <a:buChar char="−"/>
      <a:defRPr sz="1400" kern="1200">
        <a:solidFill>
          <a:schemeClr val="tx1"/>
        </a:solidFill>
        <a:latin typeface="Helvetica 55 Roman" panose="020B0604020202020204" pitchFamily="34" charset="0"/>
        <a:ea typeface="ＭＳ Ｐゴシック" pitchFamily="34" charset="-128"/>
        <a:cs typeface="+mn-cs"/>
      </a:defRPr>
    </a:lvl3pPr>
    <a:lvl4pPr marL="537620" indent="-179207" algn="l" defTabSz="1117556" rtl="0" fontAlgn="base">
      <a:spcBef>
        <a:spcPct val="30000"/>
      </a:spcBef>
      <a:spcAft>
        <a:spcPct val="0"/>
      </a:spcAft>
      <a:buFont typeface="Helvetica 75" panose="020B0804020202020204" pitchFamily="34" charset="0"/>
      <a:buChar char="−"/>
      <a:defRPr sz="1400" kern="1200">
        <a:solidFill>
          <a:schemeClr val="tx1"/>
        </a:solidFill>
        <a:latin typeface="Helvetica 55 Roman" panose="020B0604020202020204" pitchFamily="34" charset="0"/>
        <a:ea typeface="ＭＳ Ｐゴシック" pitchFamily="34" charset="-128"/>
        <a:cs typeface="+mn-cs"/>
      </a:defRPr>
    </a:lvl4pPr>
    <a:lvl5pPr marL="719318" indent="-181697" algn="l" defTabSz="1117556" rtl="0" fontAlgn="base">
      <a:spcBef>
        <a:spcPct val="30000"/>
      </a:spcBef>
      <a:spcAft>
        <a:spcPct val="0"/>
      </a:spcAft>
      <a:buFont typeface="Helvetica 75" panose="020B0804020202020204" pitchFamily="34" charset="0"/>
      <a:buChar char="−"/>
      <a:defRPr sz="1400" kern="1200">
        <a:solidFill>
          <a:schemeClr val="tx1"/>
        </a:solidFill>
        <a:latin typeface="Helvetica 55 Roman" panose="020B0604020202020204" pitchFamily="34" charset="0"/>
        <a:ea typeface="ＭＳ Ｐゴシック" pitchFamily="34" charset="-128"/>
        <a:cs typeface="+mn-cs"/>
      </a:defRPr>
    </a:lvl5pPr>
    <a:lvl6pPr marL="2795628" algn="l" defTabSz="11182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354753" algn="l" defTabSz="11182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3913879" algn="l" defTabSz="11182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473004" algn="l" defTabSz="11182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542925"/>
            <a:ext cx="8537575" cy="37258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4000"/>
              </a:lnSpc>
              <a:spcAft>
                <a:spcPts val="0"/>
              </a:spcAft>
              <a:defRPr sz="89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85000"/>
              </a:lnSpc>
              <a:spcAft>
                <a:spcPts val="3200"/>
              </a:spcAft>
              <a:defRPr sz="3000"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533530" y="11201401"/>
            <a:ext cx="1060407" cy="1070032"/>
            <a:chOff x="533530" y="11201401"/>
            <a:chExt cx="1060407" cy="1070032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33530" y="11201401"/>
              <a:ext cx="1060407" cy="1070032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32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grpSp>
          <p:nvGrpSpPr>
            <p:cNvPr id="27" name="Group 26"/>
            <p:cNvGrpSpPr/>
            <p:nvPr userDrawn="1"/>
          </p:nvGrpSpPr>
          <p:grpSpPr>
            <a:xfrm>
              <a:off x="584178" y="11963124"/>
              <a:ext cx="968173" cy="262968"/>
              <a:chOff x="372052" y="12130342"/>
              <a:chExt cx="617935" cy="167839"/>
            </a:xfrm>
          </p:grpSpPr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542188" y="12164046"/>
                <a:ext cx="84047" cy="98389"/>
              </a:xfrm>
              <a:custGeom>
                <a:avLst/>
                <a:gdLst>
                  <a:gd name="T0" fmla="*/ 31 w 104"/>
                  <a:gd name="T1" fmla="*/ 85 h 122"/>
                  <a:gd name="T2" fmla="*/ 45 w 104"/>
                  <a:gd name="T3" fmla="*/ 101 h 122"/>
                  <a:gd name="T4" fmla="*/ 73 w 104"/>
                  <a:gd name="T5" fmla="*/ 88 h 122"/>
                  <a:gd name="T6" fmla="*/ 73 w 104"/>
                  <a:gd name="T7" fmla="*/ 60 h 122"/>
                  <a:gd name="T8" fmla="*/ 31 w 104"/>
                  <a:gd name="T9" fmla="*/ 85 h 122"/>
                  <a:gd name="T10" fmla="*/ 74 w 104"/>
                  <a:gd name="T11" fmla="*/ 110 h 122"/>
                  <a:gd name="T12" fmla="*/ 35 w 104"/>
                  <a:gd name="T13" fmla="*/ 122 h 122"/>
                  <a:gd name="T14" fmla="*/ 0 w 104"/>
                  <a:gd name="T15" fmla="*/ 88 h 122"/>
                  <a:gd name="T16" fmla="*/ 74 w 104"/>
                  <a:gd name="T17" fmla="*/ 42 h 122"/>
                  <a:gd name="T18" fmla="*/ 74 w 104"/>
                  <a:gd name="T19" fmla="*/ 35 h 122"/>
                  <a:gd name="T20" fmla="*/ 56 w 104"/>
                  <a:gd name="T21" fmla="*/ 22 h 122"/>
                  <a:gd name="T22" fmla="*/ 27 w 104"/>
                  <a:gd name="T23" fmla="*/ 35 h 122"/>
                  <a:gd name="T24" fmla="*/ 6 w 104"/>
                  <a:gd name="T25" fmla="*/ 23 h 122"/>
                  <a:gd name="T26" fmla="*/ 56 w 104"/>
                  <a:gd name="T27" fmla="*/ 0 h 122"/>
                  <a:gd name="T28" fmla="*/ 104 w 104"/>
                  <a:gd name="T29" fmla="*/ 35 h 122"/>
                  <a:gd name="T30" fmla="*/ 104 w 104"/>
                  <a:gd name="T31" fmla="*/ 120 h 122"/>
                  <a:gd name="T32" fmla="*/ 77 w 104"/>
                  <a:gd name="T33" fmla="*/ 120 h 122"/>
                  <a:gd name="T34" fmla="*/ 74 w 104"/>
                  <a:gd name="T35" fmla="*/ 11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4" h="122">
                    <a:moveTo>
                      <a:pt x="31" y="85"/>
                    </a:moveTo>
                    <a:cubicBezTo>
                      <a:pt x="31" y="93"/>
                      <a:pt x="36" y="101"/>
                      <a:pt x="45" y="101"/>
                    </a:cubicBezTo>
                    <a:cubicBezTo>
                      <a:pt x="54" y="101"/>
                      <a:pt x="64" y="97"/>
                      <a:pt x="73" y="88"/>
                    </a:cubicBezTo>
                    <a:cubicBezTo>
                      <a:pt x="73" y="60"/>
                      <a:pt x="73" y="60"/>
                      <a:pt x="73" y="60"/>
                    </a:cubicBezTo>
                    <a:cubicBezTo>
                      <a:pt x="44" y="64"/>
                      <a:pt x="31" y="71"/>
                      <a:pt x="31" y="85"/>
                    </a:cubicBezTo>
                    <a:moveTo>
                      <a:pt x="74" y="110"/>
                    </a:moveTo>
                    <a:cubicBezTo>
                      <a:pt x="62" y="118"/>
                      <a:pt x="49" y="122"/>
                      <a:pt x="35" y="122"/>
                    </a:cubicBezTo>
                    <a:cubicBezTo>
                      <a:pt x="13" y="122"/>
                      <a:pt x="0" y="107"/>
                      <a:pt x="0" y="88"/>
                    </a:cubicBezTo>
                    <a:cubicBezTo>
                      <a:pt x="0" y="61"/>
                      <a:pt x="24" y="47"/>
                      <a:pt x="74" y="42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4" y="27"/>
                      <a:pt x="68" y="22"/>
                      <a:pt x="56" y="22"/>
                    </a:cubicBezTo>
                    <a:cubicBezTo>
                      <a:pt x="44" y="22"/>
                      <a:pt x="34" y="26"/>
                      <a:pt x="27" y="35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7" y="8"/>
                      <a:pt x="34" y="0"/>
                      <a:pt x="56" y="0"/>
                    </a:cubicBezTo>
                    <a:cubicBezTo>
                      <a:pt x="87" y="0"/>
                      <a:pt x="104" y="14"/>
                      <a:pt x="104" y="35"/>
                    </a:cubicBezTo>
                    <a:cubicBezTo>
                      <a:pt x="104" y="35"/>
                      <a:pt x="104" y="120"/>
                      <a:pt x="104" y="120"/>
                    </a:cubicBezTo>
                    <a:cubicBezTo>
                      <a:pt x="77" y="120"/>
                      <a:pt x="77" y="120"/>
                      <a:pt x="77" y="120"/>
                    </a:cubicBezTo>
                    <a:lnTo>
                      <a:pt x="74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32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75 Bold" panose="020B0804020202020204" pitchFamily="34" charset="0"/>
                </a:endParaRPr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646312" y="12164046"/>
                <a:ext cx="84728" cy="97026"/>
              </a:xfrm>
              <a:custGeom>
                <a:avLst/>
                <a:gdLst>
                  <a:gd name="T0" fmla="*/ 0 w 105"/>
                  <a:gd name="T1" fmla="*/ 6 h 120"/>
                  <a:gd name="T2" fmla="*/ 25 w 105"/>
                  <a:gd name="T3" fmla="*/ 2 h 120"/>
                  <a:gd name="T4" fmla="*/ 28 w 105"/>
                  <a:gd name="T5" fmla="*/ 16 h 120"/>
                  <a:gd name="T6" fmla="*/ 68 w 105"/>
                  <a:gd name="T7" fmla="*/ 0 h 120"/>
                  <a:gd name="T8" fmla="*/ 105 w 105"/>
                  <a:gd name="T9" fmla="*/ 38 h 120"/>
                  <a:gd name="T10" fmla="*/ 105 w 105"/>
                  <a:gd name="T11" fmla="*/ 120 h 120"/>
                  <a:gd name="T12" fmla="*/ 74 w 105"/>
                  <a:gd name="T13" fmla="*/ 120 h 120"/>
                  <a:gd name="T14" fmla="*/ 74 w 105"/>
                  <a:gd name="T15" fmla="*/ 44 h 120"/>
                  <a:gd name="T16" fmla="*/ 59 w 105"/>
                  <a:gd name="T17" fmla="*/ 23 h 120"/>
                  <a:gd name="T18" fmla="*/ 30 w 105"/>
                  <a:gd name="T19" fmla="*/ 36 h 120"/>
                  <a:gd name="T20" fmla="*/ 30 w 105"/>
                  <a:gd name="T21" fmla="*/ 120 h 120"/>
                  <a:gd name="T22" fmla="*/ 0 w 105"/>
                  <a:gd name="T23" fmla="*/ 120 h 120"/>
                  <a:gd name="T24" fmla="*/ 0 w 105"/>
                  <a:gd name="T25" fmla="*/ 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5" h="120">
                    <a:moveTo>
                      <a:pt x="0" y="6"/>
                    </a:moveTo>
                    <a:cubicBezTo>
                      <a:pt x="25" y="2"/>
                      <a:pt x="25" y="2"/>
                      <a:pt x="25" y="2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42" y="6"/>
                      <a:pt x="54" y="0"/>
                      <a:pt x="68" y="0"/>
                    </a:cubicBezTo>
                    <a:cubicBezTo>
                      <a:pt x="92" y="0"/>
                      <a:pt x="105" y="13"/>
                      <a:pt x="105" y="38"/>
                    </a:cubicBezTo>
                    <a:cubicBezTo>
                      <a:pt x="105" y="120"/>
                      <a:pt x="105" y="120"/>
                      <a:pt x="105" y="120"/>
                    </a:cubicBezTo>
                    <a:cubicBezTo>
                      <a:pt x="74" y="120"/>
                      <a:pt x="74" y="120"/>
                      <a:pt x="74" y="120"/>
                    </a:cubicBezTo>
                    <a:cubicBezTo>
                      <a:pt x="74" y="44"/>
                      <a:pt x="74" y="44"/>
                      <a:pt x="74" y="44"/>
                    </a:cubicBezTo>
                    <a:cubicBezTo>
                      <a:pt x="74" y="29"/>
                      <a:pt x="70" y="23"/>
                      <a:pt x="59" y="23"/>
                    </a:cubicBezTo>
                    <a:cubicBezTo>
                      <a:pt x="50" y="23"/>
                      <a:pt x="41" y="27"/>
                      <a:pt x="30" y="36"/>
                    </a:cubicBezTo>
                    <a:cubicBezTo>
                      <a:pt x="30" y="120"/>
                      <a:pt x="30" y="120"/>
                      <a:pt x="30" y="120"/>
                    </a:cubicBezTo>
                    <a:cubicBezTo>
                      <a:pt x="0" y="120"/>
                      <a:pt x="0" y="120"/>
                      <a:pt x="0" y="12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32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75 Bold" panose="020B0804020202020204" pitchFamily="34" charset="0"/>
                </a:endParaRPr>
              </a:p>
            </p:txBody>
          </p:sp>
          <p:sp>
            <p:nvSpPr>
              <p:cNvPr id="30" name="Freeform 8"/>
              <p:cNvSpPr>
                <a:spLocks noEditPoints="1"/>
              </p:cNvSpPr>
              <p:nvPr/>
            </p:nvSpPr>
            <p:spPr bwMode="auto">
              <a:xfrm>
                <a:off x="851157" y="12164046"/>
                <a:ext cx="88131" cy="98389"/>
              </a:xfrm>
              <a:custGeom>
                <a:avLst/>
                <a:gdLst>
                  <a:gd name="T0" fmla="*/ 79 w 109"/>
                  <a:gd name="T1" fmla="*/ 46 h 122"/>
                  <a:gd name="T2" fmla="*/ 55 w 109"/>
                  <a:gd name="T3" fmla="*/ 21 h 122"/>
                  <a:gd name="T4" fmla="*/ 31 w 109"/>
                  <a:gd name="T5" fmla="*/ 46 h 122"/>
                  <a:gd name="T6" fmla="*/ 79 w 109"/>
                  <a:gd name="T7" fmla="*/ 46 h 122"/>
                  <a:gd name="T8" fmla="*/ 56 w 109"/>
                  <a:gd name="T9" fmla="*/ 122 h 122"/>
                  <a:gd name="T10" fmla="*/ 0 w 109"/>
                  <a:gd name="T11" fmla="*/ 62 h 122"/>
                  <a:gd name="T12" fmla="*/ 55 w 109"/>
                  <a:gd name="T13" fmla="*/ 0 h 122"/>
                  <a:gd name="T14" fmla="*/ 109 w 109"/>
                  <a:gd name="T15" fmla="*/ 60 h 122"/>
                  <a:gd name="T16" fmla="*/ 109 w 109"/>
                  <a:gd name="T17" fmla="*/ 66 h 122"/>
                  <a:gd name="T18" fmla="*/ 31 w 109"/>
                  <a:gd name="T19" fmla="*/ 66 h 122"/>
                  <a:gd name="T20" fmla="*/ 58 w 109"/>
                  <a:gd name="T21" fmla="*/ 100 h 122"/>
                  <a:gd name="T22" fmla="*/ 85 w 109"/>
                  <a:gd name="T23" fmla="*/ 84 h 122"/>
                  <a:gd name="T24" fmla="*/ 108 w 109"/>
                  <a:gd name="T25" fmla="*/ 97 h 122"/>
                  <a:gd name="T26" fmla="*/ 56 w 109"/>
                  <a:gd name="T27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9" h="122">
                    <a:moveTo>
                      <a:pt x="79" y="46"/>
                    </a:moveTo>
                    <a:cubicBezTo>
                      <a:pt x="79" y="30"/>
                      <a:pt x="70" y="21"/>
                      <a:pt x="55" y="21"/>
                    </a:cubicBezTo>
                    <a:cubicBezTo>
                      <a:pt x="41" y="21"/>
                      <a:pt x="32" y="30"/>
                      <a:pt x="31" y="46"/>
                    </a:cubicBezTo>
                    <a:lnTo>
                      <a:pt x="79" y="46"/>
                    </a:lnTo>
                    <a:close/>
                    <a:moveTo>
                      <a:pt x="56" y="122"/>
                    </a:moveTo>
                    <a:cubicBezTo>
                      <a:pt x="21" y="122"/>
                      <a:pt x="0" y="100"/>
                      <a:pt x="0" y="62"/>
                    </a:cubicBezTo>
                    <a:cubicBezTo>
                      <a:pt x="0" y="22"/>
                      <a:pt x="21" y="0"/>
                      <a:pt x="55" y="0"/>
                    </a:cubicBezTo>
                    <a:cubicBezTo>
                      <a:pt x="89" y="0"/>
                      <a:pt x="109" y="22"/>
                      <a:pt x="109" y="60"/>
                    </a:cubicBezTo>
                    <a:cubicBezTo>
                      <a:pt x="109" y="62"/>
                      <a:pt x="109" y="64"/>
                      <a:pt x="109" y="66"/>
                    </a:cubicBezTo>
                    <a:cubicBezTo>
                      <a:pt x="31" y="66"/>
                      <a:pt x="31" y="66"/>
                      <a:pt x="31" y="66"/>
                    </a:cubicBezTo>
                    <a:cubicBezTo>
                      <a:pt x="31" y="88"/>
                      <a:pt x="40" y="100"/>
                      <a:pt x="58" y="100"/>
                    </a:cubicBezTo>
                    <a:cubicBezTo>
                      <a:pt x="70" y="100"/>
                      <a:pt x="78" y="95"/>
                      <a:pt x="85" y="84"/>
                    </a:cubicBezTo>
                    <a:cubicBezTo>
                      <a:pt x="108" y="97"/>
                      <a:pt x="108" y="97"/>
                      <a:pt x="108" y="97"/>
                    </a:cubicBezTo>
                    <a:cubicBezTo>
                      <a:pt x="98" y="114"/>
                      <a:pt x="80" y="122"/>
                      <a:pt x="56" y="12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32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75 Bold" panose="020B0804020202020204" pitchFamily="34" charset="0"/>
                </a:endParaRPr>
              </a:p>
            </p:txBody>
          </p:sp>
          <p:sp>
            <p:nvSpPr>
              <p:cNvPr id="31" name="Freeform 9"/>
              <p:cNvSpPr>
                <a:spLocks noEditPoints="1"/>
              </p:cNvSpPr>
              <p:nvPr/>
            </p:nvSpPr>
            <p:spPr bwMode="auto">
              <a:xfrm>
                <a:off x="372052" y="12164046"/>
                <a:ext cx="93575" cy="100090"/>
              </a:xfrm>
              <a:custGeom>
                <a:avLst/>
                <a:gdLst>
                  <a:gd name="T0" fmla="*/ 58 w 116"/>
                  <a:gd name="T1" fmla="*/ 26 h 124"/>
                  <a:gd name="T2" fmla="*/ 31 w 116"/>
                  <a:gd name="T3" fmla="*/ 62 h 124"/>
                  <a:gd name="T4" fmla="*/ 58 w 116"/>
                  <a:gd name="T5" fmla="*/ 98 h 124"/>
                  <a:gd name="T6" fmla="*/ 85 w 116"/>
                  <a:gd name="T7" fmla="*/ 62 h 124"/>
                  <a:gd name="T8" fmla="*/ 58 w 116"/>
                  <a:gd name="T9" fmla="*/ 26 h 124"/>
                  <a:gd name="T10" fmla="*/ 58 w 116"/>
                  <a:gd name="T11" fmla="*/ 124 h 124"/>
                  <a:gd name="T12" fmla="*/ 0 w 116"/>
                  <a:gd name="T13" fmla="*/ 62 h 124"/>
                  <a:gd name="T14" fmla="*/ 58 w 116"/>
                  <a:gd name="T15" fmla="*/ 0 h 124"/>
                  <a:gd name="T16" fmla="*/ 116 w 116"/>
                  <a:gd name="T17" fmla="*/ 62 h 124"/>
                  <a:gd name="T18" fmla="*/ 58 w 116"/>
                  <a:gd name="T1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24">
                    <a:moveTo>
                      <a:pt x="58" y="26"/>
                    </a:moveTo>
                    <a:cubicBezTo>
                      <a:pt x="35" y="26"/>
                      <a:pt x="31" y="47"/>
                      <a:pt x="31" y="62"/>
                    </a:cubicBezTo>
                    <a:cubicBezTo>
                      <a:pt x="31" y="77"/>
                      <a:pt x="35" y="98"/>
                      <a:pt x="58" y="98"/>
                    </a:cubicBezTo>
                    <a:cubicBezTo>
                      <a:pt x="81" y="98"/>
                      <a:pt x="85" y="77"/>
                      <a:pt x="85" y="62"/>
                    </a:cubicBezTo>
                    <a:cubicBezTo>
                      <a:pt x="85" y="47"/>
                      <a:pt x="81" y="26"/>
                      <a:pt x="58" y="26"/>
                    </a:cubicBezTo>
                    <a:moveTo>
                      <a:pt x="58" y="124"/>
                    </a:moveTo>
                    <a:cubicBezTo>
                      <a:pt x="27" y="124"/>
                      <a:pt x="0" y="104"/>
                      <a:pt x="0" y="62"/>
                    </a:cubicBezTo>
                    <a:cubicBezTo>
                      <a:pt x="0" y="19"/>
                      <a:pt x="27" y="0"/>
                      <a:pt x="58" y="0"/>
                    </a:cubicBezTo>
                    <a:cubicBezTo>
                      <a:pt x="88" y="0"/>
                      <a:pt x="116" y="19"/>
                      <a:pt x="116" y="62"/>
                    </a:cubicBezTo>
                    <a:cubicBezTo>
                      <a:pt x="116" y="104"/>
                      <a:pt x="88" y="124"/>
                      <a:pt x="58" y="12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32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75 Bold" panose="020B0804020202020204" pitchFamily="34" charset="0"/>
                </a:endParaRPr>
              </a:p>
            </p:txBody>
          </p:sp>
          <p:sp>
            <p:nvSpPr>
              <p:cNvPr id="32" name="Freeform 10"/>
              <p:cNvSpPr>
                <a:spLocks/>
              </p:cNvSpPr>
              <p:nvPr/>
            </p:nvSpPr>
            <p:spPr bwMode="auto">
              <a:xfrm>
                <a:off x="482641" y="12164046"/>
                <a:ext cx="53082" cy="97026"/>
              </a:xfrm>
              <a:custGeom>
                <a:avLst/>
                <a:gdLst>
                  <a:gd name="T0" fmla="*/ 0 w 66"/>
                  <a:gd name="T1" fmla="*/ 3 h 120"/>
                  <a:gd name="T2" fmla="*/ 30 w 66"/>
                  <a:gd name="T3" fmla="*/ 3 h 120"/>
                  <a:gd name="T4" fmla="*/ 30 w 66"/>
                  <a:gd name="T5" fmla="*/ 17 h 120"/>
                  <a:gd name="T6" fmla="*/ 62 w 66"/>
                  <a:gd name="T7" fmla="*/ 0 h 120"/>
                  <a:gd name="T8" fmla="*/ 66 w 66"/>
                  <a:gd name="T9" fmla="*/ 1 h 120"/>
                  <a:gd name="T10" fmla="*/ 66 w 66"/>
                  <a:gd name="T11" fmla="*/ 30 h 120"/>
                  <a:gd name="T12" fmla="*/ 64 w 66"/>
                  <a:gd name="T13" fmla="*/ 30 h 120"/>
                  <a:gd name="T14" fmla="*/ 32 w 66"/>
                  <a:gd name="T15" fmla="*/ 42 h 120"/>
                  <a:gd name="T16" fmla="*/ 32 w 66"/>
                  <a:gd name="T17" fmla="*/ 120 h 120"/>
                  <a:gd name="T18" fmla="*/ 0 w 66"/>
                  <a:gd name="T19" fmla="*/ 120 h 120"/>
                  <a:gd name="T20" fmla="*/ 0 w 66"/>
                  <a:gd name="T21" fmla="*/ 3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" h="120">
                    <a:moveTo>
                      <a:pt x="0" y="3"/>
                    </a:moveTo>
                    <a:cubicBezTo>
                      <a:pt x="30" y="3"/>
                      <a:pt x="30" y="3"/>
                      <a:pt x="30" y="3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5" y="9"/>
                      <a:pt x="49" y="0"/>
                      <a:pt x="62" y="0"/>
                    </a:cubicBezTo>
                    <a:cubicBezTo>
                      <a:pt x="63" y="0"/>
                      <a:pt x="65" y="0"/>
                      <a:pt x="66" y="1"/>
                    </a:cubicBezTo>
                    <a:cubicBezTo>
                      <a:pt x="66" y="30"/>
                      <a:pt x="66" y="30"/>
                      <a:pt x="66" y="30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51" y="30"/>
                      <a:pt x="36" y="32"/>
                      <a:pt x="32" y="42"/>
                    </a:cubicBezTo>
                    <a:cubicBezTo>
                      <a:pt x="32" y="120"/>
                      <a:pt x="32" y="120"/>
                      <a:pt x="32" y="120"/>
                    </a:cubicBezTo>
                    <a:cubicBezTo>
                      <a:pt x="0" y="120"/>
                      <a:pt x="0" y="120"/>
                      <a:pt x="0" y="12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32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75 Bold" panose="020B0804020202020204" pitchFamily="34" charset="0"/>
                </a:endParaRPr>
              </a:p>
            </p:txBody>
          </p:sp>
          <p:sp>
            <p:nvSpPr>
              <p:cNvPr id="33" name="Freeform 11"/>
              <p:cNvSpPr>
                <a:spLocks noEditPoints="1"/>
              </p:cNvSpPr>
              <p:nvPr/>
            </p:nvSpPr>
            <p:spPr bwMode="auto">
              <a:xfrm>
                <a:off x="748054" y="12164046"/>
                <a:ext cx="88471" cy="134135"/>
              </a:xfrm>
              <a:custGeom>
                <a:avLst/>
                <a:gdLst>
                  <a:gd name="T0" fmla="*/ 110 w 110"/>
                  <a:gd name="T1" fmla="*/ 2 h 166"/>
                  <a:gd name="T2" fmla="*/ 110 w 110"/>
                  <a:gd name="T3" fmla="*/ 114 h 166"/>
                  <a:gd name="T4" fmla="*/ 52 w 110"/>
                  <a:gd name="T5" fmla="*/ 166 h 166"/>
                  <a:gd name="T6" fmla="*/ 3 w 110"/>
                  <a:gd name="T7" fmla="*/ 137 h 166"/>
                  <a:gd name="T8" fmla="*/ 34 w 110"/>
                  <a:gd name="T9" fmla="*/ 132 h 166"/>
                  <a:gd name="T10" fmla="*/ 56 w 110"/>
                  <a:gd name="T11" fmla="*/ 143 h 166"/>
                  <a:gd name="T12" fmla="*/ 80 w 110"/>
                  <a:gd name="T13" fmla="*/ 117 h 166"/>
                  <a:gd name="T14" fmla="*/ 80 w 110"/>
                  <a:gd name="T15" fmla="*/ 104 h 166"/>
                  <a:gd name="T16" fmla="*/ 79 w 110"/>
                  <a:gd name="T17" fmla="*/ 103 h 166"/>
                  <a:gd name="T18" fmla="*/ 49 w 110"/>
                  <a:gd name="T19" fmla="*/ 120 h 166"/>
                  <a:gd name="T20" fmla="*/ 0 w 110"/>
                  <a:gd name="T21" fmla="*/ 62 h 166"/>
                  <a:gd name="T22" fmla="*/ 47 w 110"/>
                  <a:gd name="T23" fmla="*/ 0 h 166"/>
                  <a:gd name="T24" fmla="*/ 81 w 110"/>
                  <a:gd name="T25" fmla="*/ 17 h 166"/>
                  <a:gd name="T26" fmla="*/ 81 w 110"/>
                  <a:gd name="T27" fmla="*/ 16 h 166"/>
                  <a:gd name="T28" fmla="*/ 84 w 110"/>
                  <a:gd name="T29" fmla="*/ 2 h 166"/>
                  <a:gd name="T30" fmla="*/ 110 w 110"/>
                  <a:gd name="T31" fmla="*/ 2 h 166"/>
                  <a:gd name="T32" fmla="*/ 55 w 110"/>
                  <a:gd name="T33" fmla="*/ 95 h 166"/>
                  <a:gd name="T34" fmla="*/ 80 w 110"/>
                  <a:gd name="T35" fmla="*/ 55 h 166"/>
                  <a:gd name="T36" fmla="*/ 54 w 110"/>
                  <a:gd name="T37" fmla="*/ 22 h 166"/>
                  <a:gd name="T38" fmla="*/ 31 w 110"/>
                  <a:gd name="T39" fmla="*/ 57 h 166"/>
                  <a:gd name="T40" fmla="*/ 55 w 110"/>
                  <a:gd name="T41" fmla="*/ 95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66">
                    <a:moveTo>
                      <a:pt x="110" y="2"/>
                    </a:moveTo>
                    <a:cubicBezTo>
                      <a:pt x="110" y="114"/>
                      <a:pt x="110" y="114"/>
                      <a:pt x="110" y="114"/>
                    </a:cubicBezTo>
                    <a:cubicBezTo>
                      <a:pt x="110" y="133"/>
                      <a:pt x="108" y="166"/>
                      <a:pt x="52" y="166"/>
                    </a:cubicBezTo>
                    <a:cubicBezTo>
                      <a:pt x="29" y="166"/>
                      <a:pt x="8" y="157"/>
                      <a:pt x="3" y="137"/>
                    </a:cubicBezTo>
                    <a:cubicBezTo>
                      <a:pt x="34" y="132"/>
                      <a:pt x="34" y="132"/>
                      <a:pt x="34" y="132"/>
                    </a:cubicBezTo>
                    <a:cubicBezTo>
                      <a:pt x="35" y="138"/>
                      <a:pt x="39" y="143"/>
                      <a:pt x="56" y="143"/>
                    </a:cubicBezTo>
                    <a:cubicBezTo>
                      <a:pt x="72" y="143"/>
                      <a:pt x="80" y="136"/>
                      <a:pt x="80" y="117"/>
                    </a:cubicBezTo>
                    <a:cubicBezTo>
                      <a:pt x="80" y="104"/>
                      <a:pt x="80" y="104"/>
                      <a:pt x="80" y="104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4" y="112"/>
                      <a:pt x="67" y="120"/>
                      <a:pt x="49" y="120"/>
                    </a:cubicBezTo>
                    <a:cubicBezTo>
                      <a:pt x="22" y="120"/>
                      <a:pt x="0" y="101"/>
                      <a:pt x="0" y="62"/>
                    </a:cubicBezTo>
                    <a:cubicBezTo>
                      <a:pt x="0" y="22"/>
                      <a:pt x="22" y="0"/>
                      <a:pt x="47" y="0"/>
                    </a:cubicBezTo>
                    <a:cubicBezTo>
                      <a:pt x="71" y="0"/>
                      <a:pt x="79" y="11"/>
                      <a:pt x="81" y="17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4" y="2"/>
                      <a:pt x="84" y="2"/>
                      <a:pt x="84" y="2"/>
                    </a:cubicBezTo>
                    <a:lnTo>
                      <a:pt x="110" y="2"/>
                    </a:lnTo>
                    <a:close/>
                    <a:moveTo>
                      <a:pt x="55" y="95"/>
                    </a:moveTo>
                    <a:cubicBezTo>
                      <a:pt x="78" y="95"/>
                      <a:pt x="80" y="71"/>
                      <a:pt x="80" y="55"/>
                    </a:cubicBezTo>
                    <a:cubicBezTo>
                      <a:pt x="80" y="37"/>
                      <a:pt x="71" y="22"/>
                      <a:pt x="54" y="22"/>
                    </a:cubicBezTo>
                    <a:cubicBezTo>
                      <a:pt x="43" y="22"/>
                      <a:pt x="31" y="30"/>
                      <a:pt x="31" y="57"/>
                    </a:cubicBezTo>
                    <a:cubicBezTo>
                      <a:pt x="31" y="71"/>
                      <a:pt x="32" y="95"/>
                      <a:pt x="55" y="9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32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75 Bold" panose="020B0804020202020204" pitchFamily="34" charset="0"/>
                </a:endParaRPr>
              </a:p>
            </p:txBody>
          </p:sp>
          <p:sp>
            <p:nvSpPr>
              <p:cNvPr id="34" name="Freeform 12"/>
              <p:cNvSpPr>
                <a:spLocks noEditPoints="1"/>
              </p:cNvSpPr>
              <p:nvPr/>
            </p:nvSpPr>
            <p:spPr bwMode="auto">
              <a:xfrm>
                <a:off x="923634" y="12130342"/>
                <a:ext cx="66353" cy="31321"/>
              </a:xfrm>
              <a:custGeom>
                <a:avLst/>
                <a:gdLst>
                  <a:gd name="T0" fmla="*/ 195 w 195"/>
                  <a:gd name="T1" fmla="*/ 92 h 92"/>
                  <a:gd name="T2" fmla="*/ 178 w 195"/>
                  <a:gd name="T3" fmla="*/ 92 h 92"/>
                  <a:gd name="T4" fmla="*/ 178 w 195"/>
                  <a:gd name="T5" fmla="*/ 16 h 92"/>
                  <a:gd name="T6" fmla="*/ 178 w 195"/>
                  <a:gd name="T7" fmla="*/ 16 h 92"/>
                  <a:gd name="T8" fmla="*/ 147 w 195"/>
                  <a:gd name="T9" fmla="*/ 92 h 92"/>
                  <a:gd name="T10" fmla="*/ 138 w 195"/>
                  <a:gd name="T11" fmla="*/ 92 h 92"/>
                  <a:gd name="T12" fmla="*/ 110 w 195"/>
                  <a:gd name="T13" fmla="*/ 16 h 92"/>
                  <a:gd name="T14" fmla="*/ 107 w 195"/>
                  <a:gd name="T15" fmla="*/ 16 h 92"/>
                  <a:gd name="T16" fmla="*/ 107 w 195"/>
                  <a:gd name="T17" fmla="*/ 92 h 92"/>
                  <a:gd name="T18" fmla="*/ 93 w 195"/>
                  <a:gd name="T19" fmla="*/ 92 h 92"/>
                  <a:gd name="T20" fmla="*/ 93 w 195"/>
                  <a:gd name="T21" fmla="*/ 0 h 92"/>
                  <a:gd name="T22" fmla="*/ 117 w 195"/>
                  <a:gd name="T23" fmla="*/ 0 h 92"/>
                  <a:gd name="T24" fmla="*/ 145 w 195"/>
                  <a:gd name="T25" fmla="*/ 71 h 92"/>
                  <a:gd name="T26" fmla="*/ 171 w 195"/>
                  <a:gd name="T27" fmla="*/ 0 h 92"/>
                  <a:gd name="T28" fmla="*/ 195 w 195"/>
                  <a:gd name="T29" fmla="*/ 0 h 92"/>
                  <a:gd name="T30" fmla="*/ 195 w 195"/>
                  <a:gd name="T31" fmla="*/ 92 h 92"/>
                  <a:gd name="T32" fmla="*/ 74 w 195"/>
                  <a:gd name="T33" fmla="*/ 14 h 92"/>
                  <a:gd name="T34" fmla="*/ 46 w 195"/>
                  <a:gd name="T35" fmla="*/ 14 h 92"/>
                  <a:gd name="T36" fmla="*/ 46 w 195"/>
                  <a:gd name="T37" fmla="*/ 92 h 92"/>
                  <a:gd name="T38" fmla="*/ 31 w 195"/>
                  <a:gd name="T39" fmla="*/ 92 h 92"/>
                  <a:gd name="T40" fmla="*/ 31 w 195"/>
                  <a:gd name="T41" fmla="*/ 14 h 92"/>
                  <a:gd name="T42" fmla="*/ 0 w 195"/>
                  <a:gd name="T43" fmla="*/ 14 h 92"/>
                  <a:gd name="T44" fmla="*/ 0 w 195"/>
                  <a:gd name="T45" fmla="*/ 0 h 92"/>
                  <a:gd name="T46" fmla="*/ 74 w 195"/>
                  <a:gd name="T47" fmla="*/ 0 h 92"/>
                  <a:gd name="T48" fmla="*/ 74 w 195"/>
                  <a:gd name="T49" fmla="*/ 1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5" h="92">
                    <a:moveTo>
                      <a:pt x="195" y="92"/>
                    </a:moveTo>
                    <a:lnTo>
                      <a:pt x="178" y="92"/>
                    </a:lnTo>
                    <a:lnTo>
                      <a:pt x="178" y="16"/>
                    </a:lnTo>
                    <a:lnTo>
                      <a:pt x="178" y="16"/>
                    </a:lnTo>
                    <a:lnTo>
                      <a:pt x="147" y="92"/>
                    </a:lnTo>
                    <a:lnTo>
                      <a:pt x="138" y="92"/>
                    </a:lnTo>
                    <a:lnTo>
                      <a:pt x="110" y="16"/>
                    </a:lnTo>
                    <a:lnTo>
                      <a:pt x="107" y="16"/>
                    </a:lnTo>
                    <a:lnTo>
                      <a:pt x="107" y="92"/>
                    </a:lnTo>
                    <a:lnTo>
                      <a:pt x="93" y="92"/>
                    </a:lnTo>
                    <a:lnTo>
                      <a:pt x="93" y="0"/>
                    </a:lnTo>
                    <a:lnTo>
                      <a:pt x="117" y="0"/>
                    </a:lnTo>
                    <a:lnTo>
                      <a:pt x="145" y="71"/>
                    </a:lnTo>
                    <a:lnTo>
                      <a:pt x="171" y="0"/>
                    </a:lnTo>
                    <a:lnTo>
                      <a:pt x="195" y="0"/>
                    </a:lnTo>
                    <a:lnTo>
                      <a:pt x="195" y="92"/>
                    </a:lnTo>
                    <a:close/>
                    <a:moveTo>
                      <a:pt x="74" y="14"/>
                    </a:moveTo>
                    <a:lnTo>
                      <a:pt x="46" y="14"/>
                    </a:lnTo>
                    <a:lnTo>
                      <a:pt x="46" y="92"/>
                    </a:lnTo>
                    <a:lnTo>
                      <a:pt x="31" y="92"/>
                    </a:lnTo>
                    <a:lnTo>
                      <a:pt x="31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74" y="0"/>
                    </a:lnTo>
                    <a:lnTo>
                      <a:pt x="74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32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75 Bold" panose="020B0804020202020204" pitchFamily="34" charset="0"/>
                </a:endParaRPr>
              </a:p>
            </p:txBody>
          </p:sp>
        </p:grpSp>
      </p:grpSp>
      <p:sp>
        <p:nvSpPr>
          <p:cNvPr id="51" name="Text Placeholder 50"/>
          <p:cNvSpPr>
            <a:spLocks noGrp="1"/>
          </p:cNvSpPr>
          <p:nvPr userDrawn="1">
            <p:ph type="body" sz="quarter" idx="12"/>
          </p:nvPr>
        </p:nvSpPr>
        <p:spPr>
          <a:xfrm>
            <a:off x="542925" y="4802188"/>
            <a:ext cx="8528050" cy="5332413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sz="2000"/>
            </a:lvl1pPr>
            <a:lvl2pPr>
              <a:spcAft>
                <a:spcPts val="1200"/>
              </a:spcAft>
              <a:defRPr sz="2000"/>
            </a:lvl2pPr>
            <a:lvl3pPr>
              <a:spcAft>
                <a:spcPts val="2400"/>
              </a:spcAft>
              <a:defRPr/>
            </a:lvl3pPr>
            <a:lvl4pPr>
              <a:spcAft>
                <a:spcPts val="2400"/>
              </a:spcAft>
              <a:defRPr/>
            </a:lvl4pPr>
            <a:lvl5pPr>
              <a:spcAft>
                <a:spcPts val="2400"/>
              </a:spcAft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241923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542925"/>
            <a:ext cx="8537575" cy="37258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4000"/>
              </a:lnSpc>
              <a:spcAft>
                <a:spcPts val="0"/>
              </a:spcAft>
              <a:defRPr sz="89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85000"/>
              </a:lnSpc>
              <a:spcAft>
                <a:spcPts val="3200"/>
              </a:spcAft>
              <a:defRPr sz="3000"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533530" y="11201401"/>
            <a:ext cx="1060407" cy="1070032"/>
            <a:chOff x="533530" y="11201401"/>
            <a:chExt cx="1060407" cy="1070032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33530" y="11201401"/>
              <a:ext cx="1060407" cy="1070032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32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grpSp>
          <p:nvGrpSpPr>
            <p:cNvPr id="27" name="Group 26"/>
            <p:cNvGrpSpPr/>
            <p:nvPr userDrawn="1"/>
          </p:nvGrpSpPr>
          <p:grpSpPr>
            <a:xfrm>
              <a:off x="584178" y="11963124"/>
              <a:ext cx="968173" cy="262968"/>
              <a:chOff x="372052" y="12130342"/>
              <a:chExt cx="617935" cy="167839"/>
            </a:xfrm>
          </p:grpSpPr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542188" y="12164046"/>
                <a:ext cx="84047" cy="98389"/>
              </a:xfrm>
              <a:custGeom>
                <a:avLst/>
                <a:gdLst>
                  <a:gd name="T0" fmla="*/ 31 w 104"/>
                  <a:gd name="T1" fmla="*/ 85 h 122"/>
                  <a:gd name="T2" fmla="*/ 45 w 104"/>
                  <a:gd name="T3" fmla="*/ 101 h 122"/>
                  <a:gd name="T4" fmla="*/ 73 w 104"/>
                  <a:gd name="T5" fmla="*/ 88 h 122"/>
                  <a:gd name="T6" fmla="*/ 73 w 104"/>
                  <a:gd name="T7" fmla="*/ 60 h 122"/>
                  <a:gd name="T8" fmla="*/ 31 w 104"/>
                  <a:gd name="T9" fmla="*/ 85 h 122"/>
                  <a:gd name="T10" fmla="*/ 74 w 104"/>
                  <a:gd name="T11" fmla="*/ 110 h 122"/>
                  <a:gd name="T12" fmla="*/ 35 w 104"/>
                  <a:gd name="T13" fmla="*/ 122 h 122"/>
                  <a:gd name="T14" fmla="*/ 0 w 104"/>
                  <a:gd name="T15" fmla="*/ 88 h 122"/>
                  <a:gd name="T16" fmla="*/ 74 w 104"/>
                  <a:gd name="T17" fmla="*/ 42 h 122"/>
                  <a:gd name="T18" fmla="*/ 74 w 104"/>
                  <a:gd name="T19" fmla="*/ 35 h 122"/>
                  <a:gd name="T20" fmla="*/ 56 w 104"/>
                  <a:gd name="T21" fmla="*/ 22 h 122"/>
                  <a:gd name="T22" fmla="*/ 27 w 104"/>
                  <a:gd name="T23" fmla="*/ 35 h 122"/>
                  <a:gd name="T24" fmla="*/ 6 w 104"/>
                  <a:gd name="T25" fmla="*/ 23 h 122"/>
                  <a:gd name="T26" fmla="*/ 56 w 104"/>
                  <a:gd name="T27" fmla="*/ 0 h 122"/>
                  <a:gd name="T28" fmla="*/ 104 w 104"/>
                  <a:gd name="T29" fmla="*/ 35 h 122"/>
                  <a:gd name="T30" fmla="*/ 104 w 104"/>
                  <a:gd name="T31" fmla="*/ 120 h 122"/>
                  <a:gd name="T32" fmla="*/ 77 w 104"/>
                  <a:gd name="T33" fmla="*/ 120 h 122"/>
                  <a:gd name="T34" fmla="*/ 74 w 104"/>
                  <a:gd name="T35" fmla="*/ 11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4" h="122">
                    <a:moveTo>
                      <a:pt x="31" y="85"/>
                    </a:moveTo>
                    <a:cubicBezTo>
                      <a:pt x="31" y="93"/>
                      <a:pt x="36" y="101"/>
                      <a:pt x="45" y="101"/>
                    </a:cubicBezTo>
                    <a:cubicBezTo>
                      <a:pt x="54" y="101"/>
                      <a:pt x="64" y="97"/>
                      <a:pt x="73" y="88"/>
                    </a:cubicBezTo>
                    <a:cubicBezTo>
                      <a:pt x="73" y="60"/>
                      <a:pt x="73" y="60"/>
                      <a:pt x="73" y="60"/>
                    </a:cubicBezTo>
                    <a:cubicBezTo>
                      <a:pt x="44" y="64"/>
                      <a:pt x="31" y="71"/>
                      <a:pt x="31" y="85"/>
                    </a:cubicBezTo>
                    <a:moveTo>
                      <a:pt x="74" y="110"/>
                    </a:moveTo>
                    <a:cubicBezTo>
                      <a:pt x="62" y="118"/>
                      <a:pt x="49" y="122"/>
                      <a:pt x="35" y="122"/>
                    </a:cubicBezTo>
                    <a:cubicBezTo>
                      <a:pt x="13" y="122"/>
                      <a:pt x="0" y="107"/>
                      <a:pt x="0" y="88"/>
                    </a:cubicBezTo>
                    <a:cubicBezTo>
                      <a:pt x="0" y="61"/>
                      <a:pt x="24" y="47"/>
                      <a:pt x="74" y="42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4" y="27"/>
                      <a:pt x="68" y="22"/>
                      <a:pt x="56" y="22"/>
                    </a:cubicBezTo>
                    <a:cubicBezTo>
                      <a:pt x="44" y="22"/>
                      <a:pt x="34" y="26"/>
                      <a:pt x="27" y="35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7" y="8"/>
                      <a:pt x="34" y="0"/>
                      <a:pt x="56" y="0"/>
                    </a:cubicBezTo>
                    <a:cubicBezTo>
                      <a:pt x="87" y="0"/>
                      <a:pt x="104" y="14"/>
                      <a:pt x="104" y="35"/>
                    </a:cubicBezTo>
                    <a:cubicBezTo>
                      <a:pt x="104" y="35"/>
                      <a:pt x="104" y="120"/>
                      <a:pt x="104" y="120"/>
                    </a:cubicBezTo>
                    <a:cubicBezTo>
                      <a:pt x="77" y="120"/>
                      <a:pt x="77" y="120"/>
                      <a:pt x="77" y="120"/>
                    </a:cubicBezTo>
                    <a:lnTo>
                      <a:pt x="74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32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75 Bold" panose="020B0804020202020204" pitchFamily="34" charset="0"/>
                </a:endParaRPr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646312" y="12164046"/>
                <a:ext cx="84728" cy="97026"/>
              </a:xfrm>
              <a:custGeom>
                <a:avLst/>
                <a:gdLst>
                  <a:gd name="T0" fmla="*/ 0 w 105"/>
                  <a:gd name="T1" fmla="*/ 6 h 120"/>
                  <a:gd name="T2" fmla="*/ 25 w 105"/>
                  <a:gd name="T3" fmla="*/ 2 h 120"/>
                  <a:gd name="T4" fmla="*/ 28 w 105"/>
                  <a:gd name="T5" fmla="*/ 16 h 120"/>
                  <a:gd name="T6" fmla="*/ 68 w 105"/>
                  <a:gd name="T7" fmla="*/ 0 h 120"/>
                  <a:gd name="T8" fmla="*/ 105 w 105"/>
                  <a:gd name="T9" fmla="*/ 38 h 120"/>
                  <a:gd name="T10" fmla="*/ 105 w 105"/>
                  <a:gd name="T11" fmla="*/ 120 h 120"/>
                  <a:gd name="T12" fmla="*/ 74 w 105"/>
                  <a:gd name="T13" fmla="*/ 120 h 120"/>
                  <a:gd name="T14" fmla="*/ 74 w 105"/>
                  <a:gd name="T15" fmla="*/ 44 h 120"/>
                  <a:gd name="T16" fmla="*/ 59 w 105"/>
                  <a:gd name="T17" fmla="*/ 23 h 120"/>
                  <a:gd name="T18" fmla="*/ 30 w 105"/>
                  <a:gd name="T19" fmla="*/ 36 h 120"/>
                  <a:gd name="T20" fmla="*/ 30 w 105"/>
                  <a:gd name="T21" fmla="*/ 120 h 120"/>
                  <a:gd name="T22" fmla="*/ 0 w 105"/>
                  <a:gd name="T23" fmla="*/ 120 h 120"/>
                  <a:gd name="T24" fmla="*/ 0 w 105"/>
                  <a:gd name="T25" fmla="*/ 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5" h="120">
                    <a:moveTo>
                      <a:pt x="0" y="6"/>
                    </a:moveTo>
                    <a:cubicBezTo>
                      <a:pt x="25" y="2"/>
                      <a:pt x="25" y="2"/>
                      <a:pt x="25" y="2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42" y="6"/>
                      <a:pt x="54" y="0"/>
                      <a:pt x="68" y="0"/>
                    </a:cubicBezTo>
                    <a:cubicBezTo>
                      <a:pt x="92" y="0"/>
                      <a:pt x="105" y="13"/>
                      <a:pt x="105" y="38"/>
                    </a:cubicBezTo>
                    <a:cubicBezTo>
                      <a:pt x="105" y="120"/>
                      <a:pt x="105" y="120"/>
                      <a:pt x="105" y="120"/>
                    </a:cubicBezTo>
                    <a:cubicBezTo>
                      <a:pt x="74" y="120"/>
                      <a:pt x="74" y="120"/>
                      <a:pt x="74" y="120"/>
                    </a:cubicBezTo>
                    <a:cubicBezTo>
                      <a:pt x="74" y="44"/>
                      <a:pt x="74" y="44"/>
                      <a:pt x="74" y="44"/>
                    </a:cubicBezTo>
                    <a:cubicBezTo>
                      <a:pt x="74" y="29"/>
                      <a:pt x="70" y="23"/>
                      <a:pt x="59" y="23"/>
                    </a:cubicBezTo>
                    <a:cubicBezTo>
                      <a:pt x="50" y="23"/>
                      <a:pt x="41" y="27"/>
                      <a:pt x="30" y="36"/>
                    </a:cubicBezTo>
                    <a:cubicBezTo>
                      <a:pt x="30" y="120"/>
                      <a:pt x="30" y="120"/>
                      <a:pt x="30" y="120"/>
                    </a:cubicBezTo>
                    <a:cubicBezTo>
                      <a:pt x="0" y="120"/>
                      <a:pt x="0" y="120"/>
                      <a:pt x="0" y="12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32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75 Bold" panose="020B0804020202020204" pitchFamily="34" charset="0"/>
                </a:endParaRPr>
              </a:p>
            </p:txBody>
          </p:sp>
          <p:sp>
            <p:nvSpPr>
              <p:cNvPr id="30" name="Freeform 8"/>
              <p:cNvSpPr>
                <a:spLocks noEditPoints="1"/>
              </p:cNvSpPr>
              <p:nvPr/>
            </p:nvSpPr>
            <p:spPr bwMode="auto">
              <a:xfrm>
                <a:off x="851157" y="12164046"/>
                <a:ext cx="88131" cy="98389"/>
              </a:xfrm>
              <a:custGeom>
                <a:avLst/>
                <a:gdLst>
                  <a:gd name="T0" fmla="*/ 79 w 109"/>
                  <a:gd name="T1" fmla="*/ 46 h 122"/>
                  <a:gd name="T2" fmla="*/ 55 w 109"/>
                  <a:gd name="T3" fmla="*/ 21 h 122"/>
                  <a:gd name="T4" fmla="*/ 31 w 109"/>
                  <a:gd name="T5" fmla="*/ 46 h 122"/>
                  <a:gd name="T6" fmla="*/ 79 w 109"/>
                  <a:gd name="T7" fmla="*/ 46 h 122"/>
                  <a:gd name="T8" fmla="*/ 56 w 109"/>
                  <a:gd name="T9" fmla="*/ 122 h 122"/>
                  <a:gd name="T10" fmla="*/ 0 w 109"/>
                  <a:gd name="T11" fmla="*/ 62 h 122"/>
                  <a:gd name="T12" fmla="*/ 55 w 109"/>
                  <a:gd name="T13" fmla="*/ 0 h 122"/>
                  <a:gd name="T14" fmla="*/ 109 w 109"/>
                  <a:gd name="T15" fmla="*/ 60 h 122"/>
                  <a:gd name="T16" fmla="*/ 109 w 109"/>
                  <a:gd name="T17" fmla="*/ 66 h 122"/>
                  <a:gd name="T18" fmla="*/ 31 w 109"/>
                  <a:gd name="T19" fmla="*/ 66 h 122"/>
                  <a:gd name="T20" fmla="*/ 58 w 109"/>
                  <a:gd name="T21" fmla="*/ 100 h 122"/>
                  <a:gd name="T22" fmla="*/ 85 w 109"/>
                  <a:gd name="T23" fmla="*/ 84 h 122"/>
                  <a:gd name="T24" fmla="*/ 108 w 109"/>
                  <a:gd name="T25" fmla="*/ 97 h 122"/>
                  <a:gd name="T26" fmla="*/ 56 w 109"/>
                  <a:gd name="T27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9" h="122">
                    <a:moveTo>
                      <a:pt x="79" y="46"/>
                    </a:moveTo>
                    <a:cubicBezTo>
                      <a:pt x="79" y="30"/>
                      <a:pt x="70" y="21"/>
                      <a:pt x="55" y="21"/>
                    </a:cubicBezTo>
                    <a:cubicBezTo>
                      <a:pt x="41" y="21"/>
                      <a:pt x="32" y="30"/>
                      <a:pt x="31" y="46"/>
                    </a:cubicBezTo>
                    <a:lnTo>
                      <a:pt x="79" y="46"/>
                    </a:lnTo>
                    <a:close/>
                    <a:moveTo>
                      <a:pt x="56" y="122"/>
                    </a:moveTo>
                    <a:cubicBezTo>
                      <a:pt x="21" y="122"/>
                      <a:pt x="0" y="100"/>
                      <a:pt x="0" y="62"/>
                    </a:cubicBezTo>
                    <a:cubicBezTo>
                      <a:pt x="0" y="22"/>
                      <a:pt x="21" y="0"/>
                      <a:pt x="55" y="0"/>
                    </a:cubicBezTo>
                    <a:cubicBezTo>
                      <a:pt x="89" y="0"/>
                      <a:pt x="109" y="22"/>
                      <a:pt x="109" y="60"/>
                    </a:cubicBezTo>
                    <a:cubicBezTo>
                      <a:pt x="109" y="62"/>
                      <a:pt x="109" y="64"/>
                      <a:pt x="109" y="66"/>
                    </a:cubicBezTo>
                    <a:cubicBezTo>
                      <a:pt x="31" y="66"/>
                      <a:pt x="31" y="66"/>
                      <a:pt x="31" y="66"/>
                    </a:cubicBezTo>
                    <a:cubicBezTo>
                      <a:pt x="31" y="88"/>
                      <a:pt x="40" y="100"/>
                      <a:pt x="58" y="100"/>
                    </a:cubicBezTo>
                    <a:cubicBezTo>
                      <a:pt x="70" y="100"/>
                      <a:pt x="78" y="95"/>
                      <a:pt x="85" y="84"/>
                    </a:cubicBezTo>
                    <a:cubicBezTo>
                      <a:pt x="108" y="97"/>
                      <a:pt x="108" y="97"/>
                      <a:pt x="108" y="97"/>
                    </a:cubicBezTo>
                    <a:cubicBezTo>
                      <a:pt x="98" y="114"/>
                      <a:pt x="80" y="122"/>
                      <a:pt x="56" y="12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32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75 Bold" panose="020B0804020202020204" pitchFamily="34" charset="0"/>
                </a:endParaRPr>
              </a:p>
            </p:txBody>
          </p:sp>
          <p:sp>
            <p:nvSpPr>
              <p:cNvPr id="31" name="Freeform 9"/>
              <p:cNvSpPr>
                <a:spLocks noEditPoints="1"/>
              </p:cNvSpPr>
              <p:nvPr/>
            </p:nvSpPr>
            <p:spPr bwMode="auto">
              <a:xfrm>
                <a:off x="372052" y="12164046"/>
                <a:ext cx="93575" cy="100090"/>
              </a:xfrm>
              <a:custGeom>
                <a:avLst/>
                <a:gdLst>
                  <a:gd name="T0" fmla="*/ 58 w 116"/>
                  <a:gd name="T1" fmla="*/ 26 h 124"/>
                  <a:gd name="T2" fmla="*/ 31 w 116"/>
                  <a:gd name="T3" fmla="*/ 62 h 124"/>
                  <a:gd name="T4" fmla="*/ 58 w 116"/>
                  <a:gd name="T5" fmla="*/ 98 h 124"/>
                  <a:gd name="T6" fmla="*/ 85 w 116"/>
                  <a:gd name="T7" fmla="*/ 62 h 124"/>
                  <a:gd name="T8" fmla="*/ 58 w 116"/>
                  <a:gd name="T9" fmla="*/ 26 h 124"/>
                  <a:gd name="T10" fmla="*/ 58 w 116"/>
                  <a:gd name="T11" fmla="*/ 124 h 124"/>
                  <a:gd name="T12" fmla="*/ 0 w 116"/>
                  <a:gd name="T13" fmla="*/ 62 h 124"/>
                  <a:gd name="T14" fmla="*/ 58 w 116"/>
                  <a:gd name="T15" fmla="*/ 0 h 124"/>
                  <a:gd name="T16" fmla="*/ 116 w 116"/>
                  <a:gd name="T17" fmla="*/ 62 h 124"/>
                  <a:gd name="T18" fmla="*/ 58 w 116"/>
                  <a:gd name="T1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24">
                    <a:moveTo>
                      <a:pt x="58" y="26"/>
                    </a:moveTo>
                    <a:cubicBezTo>
                      <a:pt x="35" y="26"/>
                      <a:pt x="31" y="47"/>
                      <a:pt x="31" y="62"/>
                    </a:cubicBezTo>
                    <a:cubicBezTo>
                      <a:pt x="31" y="77"/>
                      <a:pt x="35" y="98"/>
                      <a:pt x="58" y="98"/>
                    </a:cubicBezTo>
                    <a:cubicBezTo>
                      <a:pt x="81" y="98"/>
                      <a:pt x="85" y="77"/>
                      <a:pt x="85" y="62"/>
                    </a:cubicBezTo>
                    <a:cubicBezTo>
                      <a:pt x="85" y="47"/>
                      <a:pt x="81" y="26"/>
                      <a:pt x="58" y="26"/>
                    </a:cubicBezTo>
                    <a:moveTo>
                      <a:pt x="58" y="124"/>
                    </a:moveTo>
                    <a:cubicBezTo>
                      <a:pt x="27" y="124"/>
                      <a:pt x="0" y="104"/>
                      <a:pt x="0" y="62"/>
                    </a:cubicBezTo>
                    <a:cubicBezTo>
                      <a:pt x="0" y="19"/>
                      <a:pt x="27" y="0"/>
                      <a:pt x="58" y="0"/>
                    </a:cubicBezTo>
                    <a:cubicBezTo>
                      <a:pt x="88" y="0"/>
                      <a:pt x="116" y="19"/>
                      <a:pt x="116" y="62"/>
                    </a:cubicBezTo>
                    <a:cubicBezTo>
                      <a:pt x="116" y="104"/>
                      <a:pt x="88" y="124"/>
                      <a:pt x="58" y="12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32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75 Bold" panose="020B0804020202020204" pitchFamily="34" charset="0"/>
                </a:endParaRPr>
              </a:p>
            </p:txBody>
          </p:sp>
          <p:sp>
            <p:nvSpPr>
              <p:cNvPr id="32" name="Freeform 10"/>
              <p:cNvSpPr>
                <a:spLocks/>
              </p:cNvSpPr>
              <p:nvPr/>
            </p:nvSpPr>
            <p:spPr bwMode="auto">
              <a:xfrm>
                <a:off x="482641" y="12164046"/>
                <a:ext cx="53082" cy="97026"/>
              </a:xfrm>
              <a:custGeom>
                <a:avLst/>
                <a:gdLst>
                  <a:gd name="T0" fmla="*/ 0 w 66"/>
                  <a:gd name="T1" fmla="*/ 3 h 120"/>
                  <a:gd name="T2" fmla="*/ 30 w 66"/>
                  <a:gd name="T3" fmla="*/ 3 h 120"/>
                  <a:gd name="T4" fmla="*/ 30 w 66"/>
                  <a:gd name="T5" fmla="*/ 17 h 120"/>
                  <a:gd name="T6" fmla="*/ 62 w 66"/>
                  <a:gd name="T7" fmla="*/ 0 h 120"/>
                  <a:gd name="T8" fmla="*/ 66 w 66"/>
                  <a:gd name="T9" fmla="*/ 1 h 120"/>
                  <a:gd name="T10" fmla="*/ 66 w 66"/>
                  <a:gd name="T11" fmla="*/ 30 h 120"/>
                  <a:gd name="T12" fmla="*/ 64 w 66"/>
                  <a:gd name="T13" fmla="*/ 30 h 120"/>
                  <a:gd name="T14" fmla="*/ 32 w 66"/>
                  <a:gd name="T15" fmla="*/ 42 h 120"/>
                  <a:gd name="T16" fmla="*/ 32 w 66"/>
                  <a:gd name="T17" fmla="*/ 120 h 120"/>
                  <a:gd name="T18" fmla="*/ 0 w 66"/>
                  <a:gd name="T19" fmla="*/ 120 h 120"/>
                  <a:gd name="T20" fmla="*/ 0 w 66"/>
                  <a:gd name="T21" fmla="*/ 3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" h="120">
                    <a:moveTo>
                      <a:pt x="0" y="3"/>
                    </a:moveTo>
                    <a:cubicBezTo>
                      <a:pt x="30" y="3"/>
                      <a:pt x="30" y="3"/>
                      <a:pt x="30" y="3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5" y="9"/>
                      <a:pt x="49" y="0"/>
                      <a:pt x="62" y="0"/>
                    </a:cubicBezTo>
                    <a:cubicBezTo>
                      <a:pt x="63" y="0"/>
                      <a:pt x="65" y="0"/>
                      <a:pt x="66" y="1"/>
                    </a:cubicBezTo>
                    <a:cubicBezTo>
                      <a:pt x="66" y="30"/>
                      <a:pt x="66" y="30"/>
                      <a:pt x="66" y="30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51" y="30"/>
                      <a:pt x="36" y="32"/>
                      <a:pt x="32" y="42"/>
                    </a:cubicBezTo>
                    <a:cubicBezTo>
                      <a:pt x="32" y="120"/>
                      <a:pt x="32" y="120"/>
                      <a:pt x="32" y="120"/>
                    </a:cubicBezTo>
                    <a:cubicBezTo>
                      <a:pt x="0" y="120"/>
                      <a:pt x="0" y="120"/>
                      <a:pt x="0" y="12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32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75 Bold" panose="020B0804020202020204" pitchFamily="34" charset="0"/>
                </a:endParaRPr>
              </a:p>
            </p:txBody>
          </p:sp>
          <p:sp>
            <p:nvSpPr>
              <p:cNvPr id="33" name="Freeform 11"/>
              <p:cNvSpPr>
                <a:spLocks noEditPoints="1"/>
              </p:cNvSpPr>
              <p:nvPr/>
            </p:nvSpPr>
            <p:spPr bwMode="auto">
              <a:xfrm>
                <a:off x="748054" y="12164046"/>
                <a:ext cx="88471" cy="134135"/>
              </a:xfrm>
              <a:custGeom>
                <a:avLst/>
                <a:gdLst>
                  <a:gd name="T0" fmla="*/ 110 w 110"/>
                  <a:gd name="T1" fmla="*/ 2 h 166"/>
                  <a:gd name="T2" fmla="*/ 110 w 110"/>
                  <a:gd name="T3" fmla="*/ 114 h 166"/>
                  <a:gd name="T4" fmla="*/ 52 w 110"/>
                  <a:gd name="T5" fmla="*/ 166 h 166"/>
                  <a:gd name="T6" fmla="*/ 3 w 110"/>
                  <a:gd name="T7" fmla="*/ 137 h 166"/>
                  <a:gd name="T8" fmla="*/ 34 w 110"/>
                  <a:gd name="T9" fmla="*/ 132 h 166"/>
                  <a:gd name="T10" fmla="*/ 56 w 110"/>
                  <a:gd name="T11" fmla="*/ 143 h 166"/>
                  <a:gd name="T12" fmla="*/ 80 w 110"/>
                  <a:gd name="T13" fmla="*/ 117 h 166"/>
                  <a:gd name="T14" fmla="*/ 80 w 110"/>
                  <a:gd name="T15" fmla="*/ 104 h 166"/>
                  <a:gd name="T16" fmla="*/ 79 w 110"/>
                  <a:gd name="T17" fmla="*/ 103 h 166"/>
                  <a:gd name="T18" fmla="*/ 49 w 110"/>
                  <a:gd name="T19" fmla="*/ 120 h 166"/>
                  <a:gd name="T20" fmla="*/ 0 w 110"/>
                  <a:gd name="T21" fmla="*/ 62 h 166"/>
                  <a:gd name="T22" fmla="*/ 47 w 110"/>
                  <a:gd name="T23" fmla="*/ 0 h 166"/>
                  <a:gd name="T24" fmla="*/ 81 w 110"/>
                  <a:gd name="T25" fmla="*/ 17 h 166"/>
                  <a:gd name="T26" fmla="*/ 81 w 110"/>
                  <a:gd name="T27" fmla="*/ 16 h 166"/>
                  <a:gd name="T28" fmla="*/ 84 w 110"/>
                  <a:gd name="T29" fmla="*/ 2 h 166"/>
                  <a:gd name="T30" fmla="*/ 110 w 110"/>
                  <a:gd name="T31" fmla="*/ 2 h 166"/>
                  <a:gd name="T32" fmla="*/ 55 w 110"/>
                  <a:gd name="T33" fmla="*/ 95 h 166"/>
                  <a:gd name="T34" fmla="*/ 80 w 110"/>
                  <a:gd name="T35" fmla="*/ 55 h 166"/>
                  <a:gd name="T36" fmla="*/ 54 w 110"/>
                  <a:gd name="T37" fmla="*/ 22 h 166"/>
                  <a:gd name="T38" fmla="*/ 31 w 110"/>
                  <a:gd name="T39" fmla="*/ 57 h 166"/>
                  <a:gd name="T40" fmla="*/ 55 w 110"/>
                  <a:gd name="T41" fmla="*/ 95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66">
                    <a:moveTo>
                      <a:pt x="110" y="2"/>
                    </a:moveTo>
                    <a:cubicBezTo>
                      <a:pt x="110" y="114"/>
                      <a:pt x="110" y="114"/>
                      <a:pt x="110" y="114"/>
                    </a:cubicBezTo>
                    <a:cubicBezTo>
                      <a:pt x="110" y="133"/>
                      <a:pt x="108" y="166"/>
                      <a:pt x="52" y="166"/>
                    </a:cubicBezTo>
                    <a:cubicBezTo>
                      <a:pt x="29" y="166"/>
                      <a:pt x="8" y="157"/>
                      <a:pt x="3" y="137"/>
                    </a:cubicBezTo>
                    <a:cubicBezTo>
                      <a:pt x="34" y="132"/>
                      <a:pt x="34" y="132"/>
                      <a:pt x="34" y="132"/>
                    </a:cubicBezTo>
                    <a:cubicBezTo>
                      <a:pt x="35" y="138"/>
                      <a:pt x="39" y="143"/>
                      <a:pt x="56" y="143"/>
                    </a:cubicBezTo>
                    <a:cubicBezTo>
                      <a:pt x="72" y="143"/>
                      <a:pt x="80" y="136"/>
                      <a:pt x="80" y="117"/>
                    </a:cubicBezTo>
                    <a:cubicBezTo>
                      <a:pt x="80" y="104"/>
                      <a:pt x="80" y="104"/>
                      <a:pt x="80" y="104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4" y="112"/>
                      <a:pt x="67" y="120"/>
                      <a:pt x="49" y="120"/>
                    </a:cubicBezTo>
                    <a:cubicBezTo>
                      <a:pt x="22" y="120"/>
                      <a:pt x="0" y="101"/>
                      <a:pt x="0" y="62"/>
                    </a:cubicBezTo>
                    <a:cubicBezTo>
                      <a:pt x="0" y="22"/>
                      <a:pt x="22" y="0"/>
                      <a:pt x="47" y="0"/>
                    </a:cubicBezTo>
                    <a:cubicBezTo>
                      <a:pt x="71" y="0"/>
                      <a:pt x="79" y="11"/>
                      <a:pt x="81" y="17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4" y="2"/>
                      <a:pt x="84" y="2"/>
                      <a:pt x="84" y="2"/>
                    </a:cubicBezTo>
                    <a:lnTo>
                      <a:pt x="110" y="2"/>
                    </a:lnTo>
                    <a:close/>
                    <a:moveTo>
                      <a:pt x="55" y="95"/>
                    </a:moveTo>
                    <a:cubicBezTo>
                      <a:pt x="78" y="95"/>
                      <a:pt x="80" y="71"/>
                      <a:pt x="80" y="55"/>
                    </a:cubicBezTo>
                    <a:cubicBezTo>
                      <a:pt x="80" y="37"/>
                      <a:pt x="71" y="22"/>
                      <a:pt x="54" y="22"/>
                    </a:cubicBezTo>
                    <a:cubicBezTo>
                      <a:pt x="43" y="22"/>
                      <a:pt x="31" y="30"/>
                      <a:pt x="31" y="57"/>
                    </a:cubicBezTo>
                    <a:cubicBezTo>
                      <a:pt x="31" y="71"/>
                      <a:pt x="32" y="95"/>
                      <a:pt x="55" y="9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32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75 Bold" panose="020B0804020202020204" pitchFamily="34" charset="0"/>
                </a:endParaRPr>
              </a:p>
            </p:txBody>
          </p:sp>
          <p:sp>
            <p:nvSpPr>
              <p:cNvPr id="34" name="Freeform 12"/>
              <p:cNvSpPr>
                <a:spLocks noEditPoints="1"/>
              </p:cNvSpPr>
              <p:nvPr/>
            </p:nvSpPr>
            <p:spPr bwMode="auto">
              <a:xfrm>
                <a:off x="923634" y="12130342"/>
                <a:ext cx="66353" cy="31321"/>
              </a:xfrm>
              <a:custGeom>
                <a:avLst/>
                <a:gdLst>
                  <a:gd name="T0" fmla="*/ 195 w 195"/>
                  <a:gd name="T1" fmla="*/ 92 h 92"/>
                  <a:gd name="T2" fmla="*/ 178 w 195"/>
                  <a:gd name="T3" fmla="*/ 92 h 92"/>
                  <a:gd name="T4" fmla="*/ 178 w 195"/>
                  <a:gd name="T5" fmla="*/ 16 h 92"/>
                  <a:gd name="T6" fmla="*/ 178 w 195"/>
                  <a:gd name="T7" fmla="*/ 16 h 92"/>
                  <a:gd name="T8" fmla="*/ 147 w 195"/>
                  <a:gd name="T9" fmla="*/ 92 h 92"/>
                  <a:gd name="T10" fmla="*/ 138 w 195"/>
                  <a:gd name="T11" fmla="*/ 92 h 92"/>
                  <a:gd name="T12" fmla="*/ 110 w 195"/>
                  <a:gd name="T13" fmla="*/ 16 h 92"/>
                  <a:gd name="T14" fmla="*/ 107 w 195"/>
                  <a:gd name="T15" fmla="*/ 16 h 92"/>
                  <a:gd name="T16" fmla="*/ 107 w 195"/>
                  <a:gd name="T17" fmla="*/ 92 h 92"/>
                  <a:gd name="T18" fmla="*/ 93 w 195"/>
                  <a:gd name="T19" fmla="*/ 92 h 92"/>
                  <a:gd name="T20" fmla="*/ 93 w 195"/>
                  <a:gd name="T21" fmla="*/ 0 h 92"/>
                  <a:gd name="T22" fmla="*/ 117 w 195"/>
                  <a:gd name="T23" fmla="*/ 0 h 92"/>
                  <a:gd name="T24" fmla="*/ 145 w 195"/>
                  <a:gd name="T25" fmla="*/ 71 h 92"/>
                  <a:gd name="T26" fmla="*/ 171 w 195"/>
                  <a:gd name="T27" fmla="*/ 0 h 92"/>
                  <a:gd name="T28" fmla="*/ 195 w 195"/>
                  <a:gd name="T29" fmla="*/ 0 h 92"/>
                  <a:gd name="T30" fmla="*/ 195 w 195"/>
                  <a:gd name="T31" fmla="*/ 92 h 92"/>
                  <a:gd name="T32" fmla="*/ 74 w 195"/>
                  <a:gd name="T33" fmla="*/ 14 h 92"/>
                  <a:gd name="T34" fmla="*/ 46 w 195"/>
                  <a:gd name="T35" fmla="*/ 14 h 92"/>
                  <a:gd name="T36" fmla="*/ 46 w 195"/>
                  <a:gd name="T37" fmla="*/ 92 h 92"/>
                  <a:gd name="T38" fmla="*/ 31 w 195"/>
                  <a:gd name="T39" fmla="*/ 92 h 92"/>
                  <a:gd name="T40" fmla="*/ 31 w 195"/>
                  <a:gd name="T41" fmla="*/ 14 h 92"/>
                  <a:gd name="T42" fmla="*/ 0 w 195"/>
                  <a:gd name="T43" fmla="*/ 14 h 92"/>
                  <a:gd name="T44" fmla="*/ 0 w 195"/>
                  <a:gd name="T45" fmla="*/ 0 h 92"/>
                  <a:gd name="T46" fmla="*/ 74 w 195"/>
                  <a:gd name="T47" fmla="*/ 0 h 92"/>
                  <a:gd name="T48" fmla="*/ 74 w 195"/>
                  <a:gd name="T49" fmla="*/ 1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5" h="92">
                    <a:moveTo>
                      <a:pt x="195" y="92"/>
                    </a:moveTo>
                    <a:lnTo>
                      <a:pt x="178" y="92"/>
                    </a:lnTo>
                    <a:lnTo>
                      <a:pt x="178" y="16"/>
                    </a:lnTo>
                    <a:lnTo>
                      <a:pt x="178" y="16"/>
                    </a:lnTo>
                    <a:lnTo>
                      <a:pt x="147" y="92"/>
                    </a:lnTo>
                    <a:lnTo>
                      <a:pt x="138" y="92"/>
                    </a:lnTo>
                    <a:lnTo>
                      <a:pt x="110" y="16"/>
                    </a:lnTo>
                    <a:lnTo>
                      <a:pt x="107" y="16"/>
                    </a:lnTo>
                    <a:lnTo>
                      <a:pt x="107" y="92"/>
                    </a:lnTo>
                    <a:lnTo>
                      <a:pt x="93" y="92"/>
                    </a:lnTo>
                    <a:lnTo>
                      <a:pt x="93" y="0"/>
                    </a:lnTo>
                    <a:lnTo>
                      <a:pt x="117" y="0"/>
                    </a:lnTo>
                    <a:lnTo>
                      <a:pt x="145" y="71"/>
                    </a:lnTo>
                    <a:lnTo>
                      <a:pt x="171" y="0"/>
                    </a:lnTo>
                    <a:lnTo>
                      <a:pt x="195" y="0"/>
                    </a:lnTo>
                    <a:lnTo>
                      <a:pt x="195" y="92"/>
                    </a:lnTo>
                    <a:close/>
                    <a:moveTo>
                      <a:pt x="74" y="14"/>
                    </a:moveTo>
                    <a:lnTo>
                      <a:pt x="46" y="14"/>
                    </a:lnTo>
                    <a:lnTo>
                      <a:pt x="46" y="92"/>
                    </a:lnTo>
                    <a:lnTo>
                      <a:pt x="31" y="92"/>
                    </a:lnTo>
                    <a:lnTo>
                      <a:pt x="31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74" y="0"/>
                    </a:lnTo>
                    <a:lnTo>
                      <a:pt x="74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32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75 Bold" panose="020B0804020202020204" pitchFamily="34" charset="0"/>
                </a:endParaRPr>
              </a:p>
            </p:txBody>
          </p:sp>
        </p:grpSp>
      </p:grpSp>
      <p:sp>
        <p:nvSpPr>
          <p:cNvPr id="51" name="Text Placeholder 50"/>
          <p:cNvSpPr>
            <a:spLocks noGrp="1"/>
          </p:cNvSpPr>
          <p:nvPr userDrawn="1">
            <p:ph type="body" sz="quarter" idx="12"/>
          </p:nvPr>
        </p:nvSpPr>
        <p:spPr>
          <a:xfrm>
            <a:off x="542925" y="4802189"/>
            <a:ext cx="8528050" cy="5332412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sz="2000"/>
            </a:lvl1pPr>
            <a:lvl2pPr>
              <a:spcAft>
                <a:spcPts val="1200"/>
              </a:spcAft>
              <a:defRPr sz="2000"/>
            </a:lvl2pPr>
            <a:lvl3pPr>
              <a:spcAft>
                <a:spcPts val="2400"/>
              </a:spcAft>
              <a:defRPr/>
            </a:lvl3pPr>
            <a:lvl4pPr>
              <a:spcAft>
                <a:spcPts val="2400"/>
              </a:spcAft>
              <a:defRPr/>
            </a:lvl4pPr>
            <a:lvl5pPr>
              <a:spcAft>
                <a:spcPts val="2400"/>
              </a:spcAft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6431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601200" cy="12801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542925"/>
            <a:ext cx="8537575" cy="37258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84000"/>
              </a:lnSpc>
              <a:spcAft>
                <a:spcPts val="0"/>
              </a:spcAft>
              <a:defRPr sz="89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85000"/>
              </a:lnSpc>
              <a:spcAft>
                <a:spcPts val="3200"/>
              </a:spcAft>
              <a:defRPr sz="3000"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1" name="Text Placeholder 50"/>
          <p:cNvSpPr>
            <a:spLocks noGrp="1"/>
          </p:cNvSpPr>
          <p:nvPr userDrawn="1">
            <p:ph type="body" sz="quarter" idx="12"/>
          </p:nvPr>
        </p:nvSpPr>
        <p:spPr>
          <a:xfrm>
            <a:off x="542925" y="4802189"/>
            <a:ext cx="3727450" cy="320198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2400"/>
              </a:spcAft>
              <a:defRPr/>
            </a:lvl3pPr>
            <a:lvl4pPr>
              <a:spcAft>
                <a:spcPts val="2400"/>
              </a:spcAft>
              <a:defRPr/>
            </a:lvl4pPr>
            <a:lvl5pPr>
              <a:spcAft>
                <a:spcPts val="2400"/>
              </a:spcAft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6285657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601200" cy="128016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733801" y="534988"/>
            <a:ext cx="5337173" cy="26685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84000"/>
              </a:lnSpc>
              <a:spcAft>
                <a:spcPts val="0"/>
              </a:spcAft>
              <a:defRPr sz="44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85000"/>
              </a:lnSpc>
              <a:spcAft>
                <a:spcPts val="3200"/>
              </a:spcAft>
              <a:defRPr sz="3000"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1" name="Text Placeholder 50"/>
          <p:cNvSpPr>
            <a:spLocks noGrp="1"/>
          </p:cNvSpPr>
          <p:nvPr userDrawn="1">
            <p:ph type="body" sz="quarter" idx="12"/>
          </p:nvPr>
        </p:nvSpPr>
        <p:spPr>
          <a:xfrm>
            <a:off x="3733799" y="3735388"/>
            <a:ext cx="5337175" cy="1601787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2400"/>
              </a:spcAft>
              <a:defRPr/>
            </a:lvl3pPr>
            <a:lvl4pPr>
              <a:spcAft>
                <a:spcPts val="2400"/>
              </a:spcAft>
              <a:defRPr/>
            </a:lvl4pPr>
            <a:lvl5pPr>
              <a:spcAft>
                <a:spcPts val="2400"/>
              </a:spcAft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8847219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42927" y="542925"/>
            <a:ext cx="8528048" cy="37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GB" alt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42926" y="4802189"/>
            <a:ext cx="8528050" cy="74707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9470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42" r:id="rId2"/>
    <p:sldLayoutId id="2147483741" r:id="rId3"/>
    <p:sldLayoutId id="2147483737" r:id="rId4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806432" rtl="0" eaLnBrk="1" fontAlgn="base" hangingPunct="1">
        <a:lnSpc>
          <a:spcPct val="84000"/>
        </a:lnSpc>
        <a:spcBef>
          <a:spcPct val="0"/>
        </a:spcBef>
        <a:spcAft>
          <a:spcPts val="0"/>
        </a:spcAft>
        <a:defRPr sz="89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806432" rtl="0" eaLnBrk="1" fontAlgn="base" hangingPunct="1">
        <a:lnSpc>
          <a:spcPct val="90000"/>
        </a:lnSpc>
        <a:spcBef>
          <a:spcPct val="0"/>
        </a:spcBef>
        <a:spcAft>
          <a:spcPts val="1882"/>
        </a:spcAft>
        <a:defRPr sz="25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806432" rtl="0" eaLnBrk="1" fontAlgn="base" hangingPunct="1">
        <a:lnSpc>
          <a:spcPct val="90000"/>
        </a:lnSpc>
        <a:spcBef>
          <a:spcPct val="0"/>
        </a:spcBef>
        <a:spcAft>
          <a:spcPts val="1882"/>
        </a:spcAft>
        <a:defRPr sz="25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806432" rtl="0" eaLnBrk="1" fontAlgn="base" hangingPunct="1">
        <a:lnSpc>
          <a:spcPct val="90000"/>
        </a:lnSpc>
        <a:spcBef>
          <a:spcPct val="0"/>
        </a:spcBef>
        <a:spcAft>
          <a:spcPts val="1882"/>
        </a:spcAft>
        <a:defRPr sz="25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806432" rtl="0" eaLnBrk="1" fontAlgn="base" hangingPunct="1">
        <a:lnSpc>
          <a:spcPct val="90000"/>
        </a:lnSpc>
        <a:spcBef>
          <a:spcPct val="0"/>
        </a:spcBef>
        <a:spcAft>
          <a:spcPts val="1882"/>
        </a:spcAft>
        <a:defRPr sz="25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716828" algn="l" defTabSz="806432" rtl="0" eaLnBrk="1" fontAlgn="base" hangingPunct="1">
        <a:lnSpc>
          <a:spcPct val="90000"/>
        </a:lnSpc>
        <a:spcBef>
          <a:spcPct val="0"/>
        </a:spcBef>
        <a:spcAft>
          <a:spcPts val="1882"/>
        </a:spcAft>
        <a:defRPr sz="25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1433655" algn="l" defTabSz="806432" rtl="0" eaLnBrk="1" fontAlgn="base" hangingPunct="1">
        <a:lnSpc>
          <a:spcPct val="90000"/>
        </a:lnSpc>
        <a:spcBef>
          <a:spcPct val="0"/>
        </a:spcBef>
        <a:spcAft>
          <a:spcPts val="1882"/>
        </a:spcAft>
        <a:defRPr sz="25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2150484" algn="l" defTabSz="806432" rtl="0" eaLnBrk="1" fontAlgn="base" hangingPunct="1">
        <a:lnSpc>
          <a:spcPct val="90000"/>
        </a:lnSpc>
        <a:spcBef>
          <a:spcPct val="0"/>
        </a:spcBef>
        <a:spcAft>
          <a:spcPts val="1882"/>
        </a:spcAft>
        <a:defRPr sz="25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2867311" algn="l" defTabSz="806432" rtl="0" eaLnBrk="1" fontAlgn="base" hangingPunct="1">
        <a:lnSpc>
          <a:spcPct val="90000"/>
        </a:lnSpc>
        <a:spcBef>
          <a:spcPct val="0"/>
        </a:spcBef>
        <a:spcAft>
          <a:spcPts val="1882"/>
        </a:spcAft>
        <a:defRPr sz="25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806432" rtl="0" eaLnBrk="1" fontAlgn="base" hangingPunct="1">
        <a:lnSpc>
          <a:spcPct val="90000"/>
        </a:lnSpc>
        <a:spcBef>
          <a:spcPct val="0"/>
        </a:spcBef>
        <a:spcAft>
          <a:spcPts val="1200"/>
        </a:spcAft>
        <a:buFont typeface="Arial" pitchFamily="34" charset="0"/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806432" rtl="0" eaLnBrk="1" fontAlgn="base" hangingPunct="1">
        <a:lnSpc>
          <a:spcPct val="90000"/>
        </a:lnSpc>
        <a:spcBef>
          <a:spcPct val="0"/>
        </a:spcBef>
        <a:spcAft>
          <a:spcPts val="1200"/>
        </a:spcAft>
        <a:buFont typeface="Arial" pitchFamily="34" charset="0"/>
        <a:defRPr sz="20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209076" indent="-209076" algn="l" defTabSz="806432" rtl="0" eaLnBrk="1" fontAlgn="base" hangingPunct="1">
        <a:lnSpc>
          <a:spcPct val="90000"/>
        </a:lnSpc>
        <a:spcBef>
          <a:spcPct val="0"/>
        </a:spcBef>
        <a:spcAft>
          <a:spcPts val="1200"/>
        </a:spcAft>
        <a:buClr>
          <a:schemeClr val="tx1"/>
        </a:buClr>
        <a:buFont typeface="Helvetica 75" panose="020B0804020202020204" pitchFamily="34" charset="0"/>
        <a:buChar char="−"/>
        <a:defRPr sz="20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425618" indent="-211564" algn="l" defTabSz="806432" rtl="0" eaLnBrk="1" fontAlgn="base" hangingPunct="1">
        <a:lnSpc>
          <a:spcPct val="90000"/>
        </a:lnSpc>
        <a:spcBef>
          <a:spcPct val="0"/>
        </a:spcBef>
        <a:spcAft>
          <a:spcPts val="1200"/>
        </a:spcAft>
        <a:buClr>
          <a:schemeClr val="tx1"/>
        </a:buClr>
        <a:buFont typeface="Helvetica 75" panose="020B0804020202020204" pitchFamily="34" charset="0"/>
        <a:buChar char="−"/>
        <a:defRPr sz="20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637180" indent="-211564" algn="l" defTabSz="806432" rtl="0" eaLnBrk="1" fontAlgn="base" hangingPunct="1">
        <a:lnSpc>
          <a:spcPct val="90000"/>
        </a:lnSpc>
        <a:spcBef>
          <a:spcPct val="0"/>
        </a:spcBef>
        <a:spcAft>
          <a:spcPts val="1200"/>
        </a:spcAft>
        <a:buClr>
          <a:schemeClr val="tx1"/>
        </a:buClr>
        <a:buFont typeface="Helvetica 75" panose="020B0804020202020204" pitchFamily="34" charset="0"/>
        <a:buChar char="−"/>
        <a:defRPr sz="20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2217687" indent="-201609" algn="l" defTabSz="806432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20901" indent="-201609" algn="l" defTabSz="806432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117" indent="-201609" algn="l" defTabSz="806432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27333" indent="-201609" algn="l" defTabSz="806432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64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16" algn="l" defTabSz="8064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432" algn="l" defTabSz="8064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9646" algn="l" defTabSz="8064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2862" algn="l" defTabSz="8064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078" algn="l" defTabSz="8064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19292" algn="l" defTabSz="8064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2510" algn="l" defTabSz="8064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5724" algn="l" defTabSz="8064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 Placeholder 125"/>
          <p:cNvSpPr>
            <a:spLocks noGrp="1"/>
          </p:cNvSpPr>
          <p:nvPr>
            <p:ph type="body" sz="quarter" idx="11"/>
          </p:nvPr>
        </p:nvSpPr>
        <p:spPr>
          <a:xfrm>
            <a:off x="533400" y="542925"/>
            <a:ext cx="8537575" cy="3121571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fr-FR" altLang="fr-FR" sz="6000" dirty="0" smtClean="0">
                <a:solidFill>
                  <a:srgbClr val="FF6600"/>
                </a:solidFill>
              </a:rPr>
              <a:t>Challenge </a:t>
            </a:r>
            <a:r>
              <a:rPr lang="fr-FR" altLang="fr-FR" sz="6000" dirty="0" err="1" smtClean="0">
                <a:solidFill>
                  <a:srgbClr val="FF6600"/>
                </a:solidFill>
              </a:rPr>
              <a:t>IoT</a:t>
            </a:r>
            <a:endParaRPr lang="fr-FR" altLang="fr-FR" sz="6000" dirty="0">
              <a:solidFill>
                <a:srgbClr val="FF6600"/>
              </a:solidFill>
            </a:endParaRPr>
          </a:p>
          <a:p>
            <a:pPr>
              <a:spcAft>
                <a:spcPct val="0"/>
              </a:spcAft>
            </a:pPr>
            <a:r>
              <a:rPr lang="fr-FR" altLang="fr-FR" sz="1200" dirty="0" smtClean="0"/>
              <a:t/>
            </a:r>
            <a:br>
              <a:rPr lang="fr-FR" altLang="fr-FR" sz="1200" dirty="0" smtClean="0"/>
            </a:br>
            <a:r>
              <a:rPr lang="fr-FR" altLang="fr-FR" sz="8000" dirty="0" err="1" smtClean="0"/>
              <a:t>LoRa</a:t>
            </a:r>
            <a:r>
              <a:rPr lang="fr-FR" altLang="fr-FR" sz="8000" dirty="0" smtClean="0"/>
              <a:t> </a:t>
            </a:r>
            <a:r>
              <a:rPr lang="en-US" altLang="fr-FR" sz="8000" dirty="0" smtClean="0"/>
              <a:t>Soundscape</a:t>
            </a:r>
            <a:endParaRPr lang="en-US" altLang="fr-FR" sz="8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533530" y="11567922"/>
            <a:ext cx="1060407" cy="1070032"/>
            <a:chOff x="533530" y="11201401"/>
            <a:chExt cx="1060407" cy="1070032"/>
          </a:xfrm>
        </p:grpSpPr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533530" y="11201401"/>
              <a:ext cx="1060407" cy="1070032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32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grpSp>
          <p:nvGrpSpPr>
            <p:cNvPr id="30" name="Group 29"/>
            <p:cNvGrpSpPr/>
            <p:nvPr userDrawn="1"/>
          </p:nvGrpSpPr>
          <p:grpSpPr>
            <a:xfrm>
              <a:off x="584178" y="11963124"/>
              <a:ext cx="968173" cy="262968"/>
              <a:chOff x="372052" y="12130342"/>
              <a:chExt cx="617935" cy="167839"/>
            </a:xfrm>
          </p:grpSpPr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542188" y="12164046"/>
                <a:ext cx="84047" cy="98389"/>
              </a:xfrm>
              <a:custGeom>
                <a:avLst/>
                <a:gdLst>
                  <a:gd name="T0" fmla="*/ 31 w 104"/>
                  <a:gd name="T1" fmla="*/ 85 h 122"/>
                  <a:gd name="T2" fmla="*/ 45 w 104"/>
                  <a:gd name="T3" fmla="*/ 101 h 122"/>
                  <a:gd name="T4" fmla="*/ 73 w 104"/>
                  <a:gd name="T5" fmla="*/ 88 h 122"/>
                  <a:gd name="T6" fmla="*/ 73 w 104"/>
                  <a:gd name="T7" fmla="*/ 60 h 122"/>
                  <a:gd name="T8" fmla="*/ 31 w 104"/>
                  <a:gd name="T9" fmla="*/ 85 h 122"/>
                  <a:gd name="T10" fmla="*/ 74 w 104"/>
                  <a:gd name="T11" fmla="*/ 110 h 122"/>
                  <a:gd name="T12" fmla="*/ 35 w 104"/>
                  <a:gd name="T13" fmla="*/ 122 h 122"/>
                  <a:gd name="T14" fmla="*/ 0 w 104"/>
                  <a:gd name="T15" fmla="*/ 88 h 122"/>
                  <a:gd name="T16" fmla="*/ 74 w 104"/>
                  <a:gd name="T17" fmla="*/ 42 h 122"/>
                  <a:gd name="T18" fmla="*/ 74 w 104"/>
                  <a:gd name="T19" fmla="*/ 35 h 122"/>
                  <a:gd name="T20" fmla="*/ 56 w 104"/>
                  <a:gd name="T21" fmla="*/ 22 h 122"/>
                  <a:gd name="T22" fmla="*/ 27 w 104"/>
                  <a:gd name="T23" fmla="*/ 35 h 122"/>
                  <a:gd name="T24" fmla="*/ 6 w 104"/>
                  <a:gd name="T25" fmla="*/ 23 h 122"/>
                  <a:gd name="T26" fmla="*/ 56 w 104"/>
                  <a:gd name="T27" fmla="*/ 0 h 122"/>
                  <a:gd name="T28" fmla="*/ 104 w 104"/>
                  <a:gd name="T29" fmla="*/ 35 h 122"/>
                  <a:gd name="T30" fmla="*/ 104 w 104"/>
                  <a:gd name="T31" fmla="*/ 120 h 122"/>
                  <a:gd name="T32" fmla="*/ 77 w 104"/>
                  <a:gd name="T33" fmla="*/ 120 h 122"/>
                  <a:gd name="T34" fmla="*/ 74 w 104"/>
                  <a:gd name="T35" fmla="*/ 11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4" h="122">
                    <a:moveTo>
                      <a:pt x="31" y="85"/>
                    </a:moveTo>
                    <a:cubicBezTo>
                      <a:pt x="31" y="93"/>
                      <a:pt x="36" y="101"/>
                      <a:pt x="45" y="101"/>
                    </a:cubicBezTo>
                    <a:cubicBezTo>
                      <a:pt x="54" y="101"/>
                      <a:pt x="64" y="97"/>
                      <a:pt x="73" y="88"/>
                    </a:cubicBezTo>
                    <a:cubicBezTo>
                      <a:pt x="73" y="60"/>
                      <a:pt x="73" y="60"/>
                      <a:pt x="73" y="60"/>
                    </a:cubicBezTo>
                    <a:cubicBezTo>
                      <a:pt x="44" y="64"/>
                      <a:pt x="31" y="71"/>
                      <a:pt x="31" y="85"/>
                    </a:cubicBezTo>
                    <a:moveTo>
                      <a:pt x="74" y="110"/>
                    </a:moveTo>
                    <a:cubicBezTo>
                      <a:pt x="62" y="118"/>
                      <a:pt x="49" y="122"/>
                      <a:pt x="35" y="122"/>
                    </a:cubicBezTo>
                    <a:cubicBezTo>
                      <a:pt x="13" y="122"/>
                      <a:pt x="0" y="107"/>
                      <a:pt x="0" y="88"/>
                    </a:cubicBezTo>
                    <a:cubicBezTo>
                      <a:pt x="0" y="61"/>
                      <a:pt x="24" y="47"/>
                      <a:pt x="74" y="42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4" y="27"/>
                      <a:pt x="68" y="22"/>
                      <a:pt x="56" y="22"/>
                    </a:cubicBezTo>
                    <a:cubicBezTo>
                      <a:pt x="44" y="22"/>
                      <a:pt x="34" y="26"/>
                      <a:pt x="27" y="35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7" y="8"/>
                      <a:pt x="34" y="0"/>
                      <a:pt x="56" y="0"/>
                    </a:cubicBezTo>
                    <a:cubicBezTo>
                      <a:pt x="87" y="0"/>
                      <a:pt x="104" y="14"/>
                      <a:pt x="104" y="35"/>
                    </a:cubicBezTo>
                    <a:cubicBezTo>
                      <a:pt x="104" y="35"/>
                      <a:pt x="104" y="120"/>
                      <a:pt x="104" y="120"/>
                    </a:cubicBezTo>
                    <a:cubicBezTo>
                      <a:pt x="77" y="120"/>
                      <a:pt x="77" y="120"/>
                      <a:pt x="77" y="120"/>
                    </a:cubicBezTo>
                    <a:lnTo>
                      <a:pt x="74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32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75 Bold" panose="020B0804020202020204" pitchFamily="34" charset="0"/>
                </a:endParaRPr>
              </a:p>
            </p:txBody>
          </p:sp>
          <p:sp>
            <p:nvSpPr>
              <p:cNvPr id="32" name="Freeform 7"/>
              <p:cNvSpPr>
                <a:spLocks/>
              </p:cNvSpPr>
              <p:nvPr/>
            </p:nvSpPr>
            <p:spPr bwMode="auto">
              <a:xfrm>
                <a:off x="646312" y="12164046"/>
                <a:ext cx="84728" cy="97026"/>
              </a:xfrm>
              <a:custGeom>
                <a:avLst/>
                <a:gdLst>
                  <a:gd name="T0" fmla="*/ 0 w 105"/>
                  <a:gd name="T1" fmla="*/ 6 h 120"/>
                  <a:gd name="T2" fmla="*/ 25 w 105"/>
                  <a:gd name="T3" fmla="*/ 2 h 120"/>
                  <a:gd name="T4" fmla="*/ 28 w 105"/>
                  <a:gd name="T5" fmla="*/ 16 h 120"/>
                  <a:gd name="T6" fmla="*/ 68 w 105"/>
                  <a:gd name="T7" fmla="*/ 0 h 120"/>
                  <a:gd name="T8" fmla="*/ 105 w 105"/>
                  <a:gd name="T9" fmla="*/ 38 h 120"/>
                  <a:gd name="T10" fmla="*/ 105 w 105"/>
                  <a:gd name="T11" fmla="*/ 120 h 120"/>
                  <a:gd name="T12" fmla="*/ 74 w 105"/>
                  <a:gd name="T13" fmla="*/ 120 h 120"/>
                  <a:gd name="T14" fmla="*/ 74 w 105"/>
                  <a:gd name="T15" fmla="*/ 44 h 120"/>
                  <a:gd name="T16" fmla="*/ 59 w 105"/>
                  <a:gd name="T17" fmla="*/ 23 h 120"/>
                  <a:gd name="T18" fmla="*/ 30 w 105"/>
                  <a:gd name="T19" fmla="*/ 36 h 120"/>
                  <a:gd name="T20" fmla="*/ 30 w 105"/>
                  <a:gd name="T21" fmla="*/ 120 h 120"/>
                  <a:gd name="T22" fmla="*/ 0 w 105"/>
                  <a:gd name="T23" fmla="*/ 120 h 120"/>
                  <a:gd name="T24" fmla="*/ 0 w 105"/>
                  <a:gd name="T25" fmla="*/ 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5" h="120">
                    <a:moveTo>
                      <a:pt x="0" y="6"/>
                    </a:moveTo>
                    <a:cubicBezTo>
                      <a:pt x="25" y="2"/>
                      <a:pt x="25" y="2"/>
                      <a:pt x="25" y="2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42" y="6"/>
                      <a:pt x="54" y="0"/>
                      <a:pt x="68" y="0"/>
                    </a:cubicBezTo>
                    <a:cubicBezTo>
                      <a:pt x="92" y="0"/>
                      <a:pt x="105" y="13"/>
                      <a:pt x="105" y="38"/>
                    </a:cubicBezTo>
                    <a:cubicBezTo>
                      <a:pt x="105" y="120"/>
                      <a:pt x="105" y="120"/>
                      <a:pt x="105" y="120"/>
                    </a:cubicBezTo>
                    <a:cubicBezTo>
                      <a:pt x="74" y="120"/>
                      <a:pt x="74" y="120"/>
                      <a:pt x="74" y="120"/>
                    </a:cubicBezTo>
                    <a:cubicBezTo>
                      <a:pt x="74" y="44"/>
                      <a:pt x="74" y="44"/>
                      <a:pt x="74" y="44"/>
                    </a:cubicBezTo>
                    <a:cubicBezTo>
                      <a:pt x="74" y="29"/>
                      <a:pt x="70" y="23"/>
                      <a:pt x="59" y="23"/>
                    </a:cubicBezTo>
                    <a:cubicBezTo>
                      <a:pt x="50" y="23"/>
                      <a:pt x="41" y="27"/>
                      <a:pt x="30" y="36"/>
                    </a:cubicBezTo>
                    <a:cubicBezTo>
                      <a:pt x="30" y="120"/>
                      <a:pt x="30" y="120"/>
                      <a:pt x="30" y="120"/>
                    </a:cubicBezTo>
                    <a:cubicBezTo>
                      <a:pt x="0" y="120"/>
                      <a:pt x="0" y="120"/>
                      <a:pt x="0" y="12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32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75 Bold" panose="020B0804020202020204" pitchFamily="34" charset="0"/>
                </a:endParaRPr>
              </a:p>
            </p:txBody>
          </p:sp>
          <p:sp>
            <p:nvSpPr>
              <p:cNvPr id="33" name="Freeform 8"/>
              <p:cNvSpPr>
                <a:spLocks noEditPoints="1"/>
              </p:cNvSpPr>
              <p:nvPr/>
            </p:nvSpPr>
            <p:spPr bwMode="auto">
              <a:xfrm>
                <a:off x="851157" y="12164046"/>
                <a:ext cx="88131" cy="98389"/>
              </a:xfrm>
              <a:custGeom>
                <a:avLst/>
                <a:gdLst>
                  <a:gd name="T0" fmla="*/ 79 w 109"/>
                  <a:gd name="T1" fmla="*/ 46 h 122"/>
                  <a:gd name="T2" fmla="*/ 55 w 109"/>
                  <a:gd name="T3" fmla="*/ 21 h 122"/>
                  <a:gd name="T4" fmla="*/ 31 w 109"/>
                  <a:gd name="T5" fmla="*/ 46 h 122"/>
                  <a:gd name="T6" fmla="*/ 79 w 109"/>
                  <a:gd name="T7" fmla="*/ 46 h 122"/>
                  <a:gd name="T8" fmla="*/ 56 w 109"/>
                  <a:gd name="T9" fmla="*/ 122 h 122"/>
                  <a:gd name="T10" fmla="*/ 0 w 109"/>
                  <a:gd name="T11" fmla="*/ 62 h 122"/>
                  <a:gd name="T12" fmla="*/ 55 w 109"/>
                  <a:gd name="T13" fmla="*/ 0 h 122"/>
                  <a:gd name="T14" fmla="*/ 109 w 109"/>
                  <a:gd name="T15" fmla="*/ 60 h 122"/>
                  <a:gd name="T16" fmla="*/ 109 w 109"/>
                  <a:gd name="T17" fmla="*/ 66 h 122"/>
                  <a:gd name="T18" fmla="*/ 31 w 109"/>
                  <a:gd name="T19" fmla="*/ 66 h 122"/>
                  <a:gd name="T20" fmla="*/ 58 w 109"/>
                  <a:gd name="T21" fmla="*/ 100 h 122"/>
                  <a:gd name="T22" fmla="*/ 85 w 109"/>
                  <a:gd name="T23" fmla="*/ 84 h 122"/>
                  <a:gd name="T24" fmla="*/ 108 w 109"/>
                  <a:gd name="T25" fmla="*/ 97 h 122"/>
                  <a:gd name="T26" fmla="*/ 56 w 109"/>
                  <a:gd name="T27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9" h="122">
                    <a:moveTo>
                      <a:pt x="79" y="46"/>
                    </a:moveTo>
                    <a:cubicBezTo>
                      <a:pt x="79" y="30"/>
                      <a:pt x="70" y="21"/>
                      <a:pt x="55" y="21"/>
                    </a:cubicBezTo>
                    <a:cubicBezTo>
                      <a:pt x="41" y="21"/>
                      <a:pt x="32" y="30"/>
                      <a:pt x="31" y="46"/>
                    </a:cubicBezTo>
                    <a:lnTo>
                      <a:pt x="79" y="46"/>
                    </a:lnTo>
                    <a:close/>
                    <a:moveTo>
                      <a:pt x="56" y="122"/>
                    </a:moveTo>
                    <a:cubicBezTo>
                      <a:pt x="21" y="122"/>
                      <a:pt x="0" y="100"/>
                      <a:pt x="0" y="62"/>
                    </a:cubicBezTo>
                    <a:cubicBezTo>
                      <a:pt x="0" y="22"/>
                      <a:pt x="21" y="0"/>
                      <a:pt x="55" y="0"/>
                    </a:cubicBezTo>
                    <a:cubicBezTo>
                      <a:pt x="89" y="0"/>
                      <a:pt x="109" y="22"/>
                      <a:pt x="109" y="60"/>
                    </a:cubicBezTo>
                    <a:cubicBezTo>
                      <a:pt x="109" y="62"/>
                      <a:pt x="109" y="64"/>
                      <a:pt x="109" y="66"/>
                    </a:cubicBezTo>
                    <a:cubicBezTo>
                      <a:pt x="31" y="66"/>
                      <a:pt x="31" y="66"/>
                      <a:pt x="31" y="66"/>
                    </a:cubicBezTo>
                    <a:cubicBezTo>
                      <a:pt x="31" y="88"/>
                      <a:pt x="40" y="100"/>
                      <a:pt x="58" y="100"/>
                    </a:cubicBezTo>
                    <a:cubicBezTo>
                      <a:pt x="70" y="100"/>
                      <a:pt x="78" y="95"/>
                      <a:pt x="85" y="84"/>
                    </a:cubicBezTo>
                    <a:cubicBezTo>
                      <a:pt x="108" y="97"/>
                      <a:pt x="108" y="97"/>
                      <a:pt x="108" y="97"/>
                    </a:cubicBezTo>
                    <a:cubicBezTo>
                      <a:pt x="98" y="114"/>
                      <a:pt x="80" y="122"/>
                      <a:pt x="56" y="12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32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75 Bold" panose="020B0804020202020204" pitchFamily="34" charset="0"/>
                </a:endParaRPr>
              </a:p>
            </p:txBody>
          </p:sp>
          <p:sp>
            <p:nvSpPr>
              <p:cNvPr id="34" name="Freeform 9"/>
              <p:cNvSpPr>
                <a:spLocks noEditPoints="1"/>
              </p:cNvSpPr>
              <p:nvPr/>
            </p:nvSpPr>
            <p:spPr bwMode="auto">
              <a:xfrm>
                <a:off x="372052" y="12164046"/>
                <a:ext cx="93575" cy="100090"/>
              </a:xfrm>
              <a:custGeom>
                <a:avLst/>
                <a:gdLst>
                  <a:gd name="T0" fmla="*/ 58 w 116"/>
                  <a:gd name="T1" fmla="*/ 26 h 124"/>
                  <a:gd name="T2" fmla="*/ 31 w 116"/>
                  <a:gd name="T3" fmla="*/ 62 h 124"/>
                  <a:gd name="T4" fmla="*/ 58 w 116"/>
                  <a:gd name="T5" fmla="*/ 98 h 124"/>
                  <a:gd name="T6" fmla="*/ 85 w 116"/>
                  <a:gd name="T7" fmla="*/ 62 h 124"/>
                  <a:gd name="T8" fmla="*/ 58 w 116"/>
                  <a:gd name="T9" fmla="*/ 26 h 124"/>
                  <a:gd name="T10" fmla="*/ 58 w 116"/>
                  <a:gd name="T11" fmla="*/ 124 h 124"/>
                  <a:gd name="T12" fmla="*/ 0 w 116"/>
                  <a:gd name="T13" fmla="*/ 62 h 124"/>
                  <a:gd name="T14" fmla="*/ 58 w 116"/>
                  <a:gd name="T15" fmla="*/ 0 h 124"/>
                  <a:gd name="T16" fmla="*/ 116 w 116"/>
                  <a:gd name="T17" fmla="*/ 62 h 124"/>
                  <a:gd name="T18" fmla="*/ 58 w 116"/>
                  <a:gd name="T1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24">
                    <a:moveTo>
                      <a:pt x="58" y="26"/>
                    </a:moveTo>
                    <a:cubicBezTo>
                      <a:pt x="35" y="26"/>
                      <a:pt x="31" y="47"/>
                      <a:pt x="31" y="62"/>
                    </a:cubicBezTo>
                    <a:cubicBezTo>
                      <a:pt x="31" y="77"/>
                      <a:pt x="35" y="98"/>
                      <a:pt x="58" y="98"/>
                    </a:cubicBezTo>
                    <a:cubicBezTo>
                      <a:pt x="81" y="98"/>
                      <a:pt x="85" y="77"/>
                      <a:pt x="85" y="62"/>
                    </a:cubicBezTo>
                    <a:cubicBezTo>
                      <a:pt x="85" y="47"/>
                      <a:pt x="81" y="26"/>
                      <a:pt x="58" y="26"/>
                    </a:cubicBezTo>
                    <a:moveTo>
                      <a:pt x="58" y="124"/>
                    </a:moveTo>
                    <a:cubicBezTo>
                      <a:pt x="27" y="124"/>
                      <a:pt x="0" y="104"/>
                      <a:pt x="0" y="62"/>
                    </a:cubicBezTo>
                    <a:cubicBezTo>
                      <a:pt x="0" y="19"/>
                      <a:pt x="27" y="0"/>
                      <a:pt x="58" y="0"/>
                    </a:cubicBezTo>
                    <a:cubicBezTo>
                      <a:pt x="88" y="0"/>
                      <a:pt x="116" y="19"/>
                      <a:pt x="116" y="62"/>
                    </a:cubicBezTo>
                    <a:cubicBezTo>
                      <a:pt x="116" y="104"/>
                      <a:pt x="88" y="124"/>
                      <a:pt x="58" y="12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32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75 Bold" panose="020B0804020202020204" pitchFamily="34" charset="0"/>
                </a:endParaRPr>
              </a:p>
            </p:txBody>
          </p:sp>
          <p:sp>
            <p:nvSpPr>
              <p:cNvPr id="35" name="Freeform 10"/>
              <p:cNvSpPr>
                <a:spLocks/>
              </p:cNvSpPr>
              <p:nvPr/>
            </p:nvSpPr>
            <p:spPr bwMode="auto">
              <a:xfrm>
                <a:off x="482641" y="12164046"/>
                <a:ext cx="53082" cy="97026"/>
              </a:xfrm>
              <a:custGeom>
                <a:avLst/>
                <a:gdLst>
                  <a:gd name="T0" fmla="*/ 0 w 66"/>
                  <a:gd name="T1" fmla="*/ 3 h 120"/>
                  <a:gd name="T2" fmla="*/ 30 w 66"/>
                  <a:gd name="T3" fmla="*/ 3 h 120"/>
                  <a:gd name="T4" fmla="*/ 30 w 66"/>
                  <a:gd name="T5" fmla="*/ 17 h 120"/>
                  <a:gd name="T6" fmla="*/ 62 w 66"/>
                  <a:gd name="T7" fmla="*/ 0 h 120"/>
                  <a:gd name="T8" fmla="*/ 66 w 66"/>
                  <a:gd name="T9" fmla="*/ 1 h 120"/>
                  <a:gd name="T10" fmla="*/ 66 w 66"/>
                  <a:gd name="T11" fmla="*/ 30 h 120"/>
                  <a:gd name="T12" fmla="*/ 64 w 66"/>
                  <a:gd name="T13" fmla="*/ 30 h 120"/>
                  <a:gd name="T14" fmla="*/ 32 w 66"/>
                  <a:gd name="T15" fmla="*/ 42 h 120"/>
                  <a:gd name="T16" fmla="*/ 32 w 66"/>
                  <a:gd name="T17" fmla="*/ 120 h 120"/>
                  <a:gd name="T18" fmla="*/ 0 w 66"/>
                  <a:gd name="T19" fmla="*/ 120 h 120"/>
                  <a:gd name="T20" fmla="*/ 0 w 66"/>
                  <a:gd name="T21" fmla="*/ 3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" h="120">
                    <a:moveTo>
                      <a:pt x="0" y="3"/>
                    </a:moveTo>
                    <a:cubicBezTo>
                      <a:pt x="30" y="3"/>
                      <a:pt x="30" y="3"/>
                      <a:pt x="30" y="3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5" y="9"/>
                      <a:pt x="49" y="0"/>
                      <a:pt x="62" y="0"/>
                    </a:cubicBezTo>
                    <a:cubicBezTo>
                      <a:pt x="63" y="0"/>
                      <a:pt x="65" y="0"/>
                      <a:pt x="66" y="1"/>
                    </a:cubicBezTo>
                    <a:cubicBezTo>
                      <a:pt x="66" y="30"/>
                      <a:pt x="66" y="30"/>
                      <a:pt x="66" y="30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51" y="30"/>
                      <a:pt x="36" y="32"/>
                      <a:pt x="32" y="42"/>
                    </a:cubicBezTo>
                    <a:cubicBezTo>
                      <a:pt x="32" y="120"/>
                      <a:pt x="32" y="120"/>
                      <a:pt x="32" y="120"/>
                    </a:cubicBezTo>
                    <a:cubicBezTo>
                      <a:pt x="0" y="120"/>
                      <a:pt x="0" y="120"/>
                      <a:pt x="0" y="12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32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75 Bold" panose="020B0804020202020204" pitchFamily="34" charset="0"/>
                </a:endParaRPr>
              </a:p>
            </p:txBody>
          </p:sp>
          <p:sp>
            <p:nvSpPr>
              <p:cNvPr id="36" name="Freeform 11"/>
              <p:cNvSpPr>
                <a:spLocks noEditPoints="1"/>
              </p:cNvSpPr>
              <p:nvPr/>
            </p:nvSpPr>
            <p:spPr bwMode="auto">
              <a:xfrm>
                <a:off x="748054" y="12164046"/>
                <a:ext cx="88471" cy="134135"/>
              </a:xfrm>
              <a:custGeom>
                <a:avLst/>
                <a:gdLst>
                  <a:gd name="T0" fmla="*/ 110 w 110"/>
                  <a:gd name="T1" fmla="*/ 2 h 166"/>
                  <a:gd name="T2" fmla="*/ 110 w 110"/>
                  <a:gd name="T3" fmla="*/ 114 h 166"/>
                  <a:gd name="T4" fmla="*/ 52 w 110"/>
                  <a:gd name="T5" fmla="*/ 166 h 166"/>
                  <a:gd name="T6" fmla="*/ 3 w 110"/>
                  <a:gd name="T7" fmla="*/ 137 h 166"/>
                  <a:gd name="T8" fmla="*/ 34 w 110"/>
                  <a:gd name="T9" fmla="*/ 132 h 166"/>
                  <a:gd name="T10" fmla="*/ 56 w 110"/>
                  <a:gd name="T11" fmla="*/ 143 h 166"/>
                  <a:gd name="T12" fmla="*/ 80 w 110"/>
                  <a:gd name="T13" fmla="*/ 117 h 166"/>
                  <a:gd name="T14" fmla="*/ 80 w 110"/>
                  <a:gd name="T15" fmla="*/ 104 h 166"/>
                  <a:gd name="T16" fmla="*/ 79 w 110"/>
                  <a:gd name="T17" fmla="*/ 103 h 166"/>
                  <a:gd name="T18" fmla="*/ 49 w 110"/>
                  <a:gd name="T19" fmla="*/ 120 h 166"/>
                  <a:gd name="T20" fmla="*/ 0 w 110"/>
                  <a:gd name="T21" fmla="*/ 62 h 166"/>
                  <a:gd name="T22" fmla="*/ 47 w 110"/>
                  <a:gd name="T23" fmla="*/ 0 h 166"/>
                  <a:gd name="T24" fmla="*/ 81 w 110"/>
                  <a:gd name="T25" fmla="*/ 17 h 166"/>
                  <a:gd name="T26" fmla="*/ 81 w 110"/>
                  <a:gd name="T27" fmla="*/ 16 h 166"/>
                  <a:gd name="T28" fmla="*/ 84 w 110"/>
                  <a:gd name="T29" fmla="*/ 2 h 166"/>
                  <a:gd name="T30" fmla="*/ 110 w 110"/>
                  <a:gd name="T31" fmla="*/ 2 h 166"/>
                  <a:gd name="T32" fmla="*/ 55 w 110"/>
                  <a:gd name="T33" fmla="*/ 95 h 166"/>
                  <a:gd name="T34" fmla="*/ 80 w 110"/>
                  <a:gd name="T35" fmla="*/ 55 h 166"/>
                  <a:gd name="T36" fmla="*/ 54 w 110"/>
                  <a:gd name="T37" fmla="*/ 22 h 166"/>
                  <a:gd name="T38" fmla="*/ 31 w 110"/>
                  <a:gd name="T39" fmla="*/ 57 h 166"/>
                  <a:gd name="T40" fmla="*/ 55 w 110"/>
                  <a:gd name="T41" fmla="*/ 95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66">
                    <a:moveTo>
                      <a:pt x="110" y="2"/>
                    </a:moveTo>
                    <a:cubicBezTo>
                      <a:pt x="110" y="114"/>
                      <a:pt x="110" y="114"/>
                      <a:pt x="110" y="114"/>
                    </a:cubicBezTo>
                    <a:cubicBezTo>
                      <a:pt x="110" y="133"/>
                      <a:pt x="108" y="166"/>
                      <a:pt x="52" y="166"/>
                    </a:cubicBezTo>
                    <a:cubicBezTo>
                      <a:pt x="29" y="166"/>
                      <a:pt x="8" y="157"/>
                      <a:pt x="3" y="137"/>
                    </a:cubicBezTo>
                    <a:cubicBezTo>
                      <a:pt x="34" y="132"/>
                      <a:pt x="34" y="132"/>
                      <a:pt x="34" y="132"/>
                    </a:cubicBezTo>
                    <a:cubicBezTo>
                      <a:pt x="35" y="138"/>
                      <a:pt x="39" y="143"/>
                      <a:pt x="56" y="143"/>
                    </a:cubicBezTo>
                    <a:cubicBezTo>
                      <a:pt x="72" y="143"/>
                      <a:pt x="80" y="136"/>
                      <a:pt x="80" y="117"/>
                    </a:cubicBezTo>
                    <a:cubicBezTo>
                      <a:pt x="80" y="104"/>
                      <a:pt x="80" y="104"/>
                      <a:pt x="80" y="104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4" y="112"/>
                      <a:pt x="67" y="120"/>
                      <a:pt x="49" y="120"/>
                    </a:cubicBezTo>
                    <a:cubicBezTo>
                      <a:pt x="22" y="120"/>
                      <a:pt x="0" y="101"/>
                      <a:pt x="0" y="62"/>
                    </a:cubicBezTo>
                    <a:cubicBezTo>
                      <a:pt x="0" y="22"/>
                      <a:pt x="22" y="0"/>
                      <a:pt x="47" y="0"/>
                    </a:cubicBezTo>
                    <a:cubicBezTo>
                      <a:pt x="71" y="0"/>
                      <a:pt x="79" y="11"/>
                      <a:pt x="81" y="17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4" y="2"/>
                      <a:pt x="84" y="2"/>
                      <a:pt x="84" y="2"/>
                    </a:cubicBezTo>
                    <a:lnTo>
                      <a:pt x="110" y="2"/>
                    </a:lnTo>
                    <a:close/>
                    <a:moveTo>
                      <a:pt x="55" y="95"/>
                    </a:moveTo>
                    <a:cubicBezTo>
                      <a:pt x="78" y="95"/>
                      <a:pt x="80" y="71"/>
                      <a:pt x="80" y="55"/>
                    </a:cubicBezTo>
                    <a:cubicBezTo>
                      <a:pt x="80" y="37"/>
                      <a:pt x="71" y="22"/>
                      <a:pt x="54" y="22"/>
                    </a:cubicBezTo>
                    <a:cubicBezTo>
                      <a:pt x="43" y="22"/>
                      <a:pt x="31" y="30"/>
                      <a:pt x="31" y="57"/>
                    </a:cubicBezTo>
                    <a:cubicBezTo>
                      <a:pt x="31" y="71"/>
                      <a:pt x="32" y="95"/>
                      <a:pt x="55" y="9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32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75 Bold" panose="020B0804020202020204" pitchFamily="34" charset="0"/>
                </a:endParaRPr>
              </a:p>
            </p:txBody>
          </p:sp>
          <p:sp>
            <p:nvSpPr>
              <p:cNvPr id="37" name="Freeform 12"/>
              <p:cNvSpPr>
                <a:spLocks noEditPoints="1"/>
              </p:cNvSpPr>
              <p:nvPr/>
            </p:nvSpPr>
            <p:spPr bwMode="auto">
              <a:xfrm>
                <a:off x="923634" y="12130342"/>
                <a:ext cx="66353" cy="31321"/>
              </a:xfrm>
              <a:custGeom>
                <a:avLst/>
                <a:gdLst>
                  <a:gd name="T0" fmla="*/ 195 w 195"/>
                  <a:gd name="T1" fmla="*/ 92 h 92"/>
                  <a:gd name="T2" fmla="*/ 178 w 195"/>
                  <a:gd name="T3" fmla="*/ 92 h 92"/>
                  <a:gd name="T4" fmla="*/ 178 w 195"/>
                  <a:gd name="T5" fmla="*/ 16 h 92"/>
                  <a:gd name="T6" fmla="*/ 178 w 195"/>
                  <a:gd name="T7" fmla="*/ 16 h 92"/>
                  <a:gd name="T8" fmla="*/ 147 w 195"/>
                  <a:gd name="T9" fmla="*/ 92 h 92"/>
                  <a:gd name="T10" fmla="*/ 138 w 195"/>
                  <a:gd name="T11" fmla="*/ 92 h 92"/>
                  <a:gd name="T12" fmla="*/ 110 w 195"/>
                  <a:gd name="T13" fmla="*/ 16 h 92"/>
                  <a:gd name="T14" fmla="*/ 107 w 195"/>
                  <a:gd name="T15" fmla="*/ 16 h 92"/>
                  <a:gd name="T16" fmla="*/ 107 w 195"/>
                  <a:gd name="T17" fmla="*/ 92 h 92"/>
                  <a:gd name="T18" fmla="*/ 93 w 195"/>
                  <a:gd name="T19" fmla="*/ 92 h 92"/>
                  <a:gd name="T20" fmla="*/ 93 w 195"/>
                  <a:gd name="T21" fmla="*/ 0 h 92"/>
                  <a:gd name="T22" fmla="*/ 117 w 195"/>
                  <a:gd name="T23" fmla="*/ 0 h 92"/>
                  <a:gd name="T24" fmla="*/ 145 w 195"/>
                  <a:gd name="T25" fmla="*/ 71 h 92"/>
                  <a:gd name="T26" fmla="*/ 171 w 195"/>
                  <a:gd name="T27" fmla="*/ 0 h 92"/>
                  <a:gd name="T28" fmla="*/ 195 w 195"/>
                  <a:gd name="T29" fmla="*/ 0 h 92"/>
                  <a:gd name="T30" fmla="*/ 195 w 195"/>
                  <a:gd name="T31" fmla="*/ 92 h 92"/>
                  <a:gd name="T32" fmla="*/ 74 w 195"/>
                  <a:gd name="T33" fmla="*/ 14 h 92"/>
                  <a:gd name="T34" fmla="*/ 46 w 195"/>
                  <a:gd name="T35" fmla="*/ 14 h 92"/>
                  <a:gd name="T36" fmla="*/ 46 w 195"/>
                  <a:gd name="T37" fmla="*/ 92 h 92"/>
                  <a:gd name="T38" fmla="*/ 31 w 195"/>
                  <a:gd name="T39" fmla="*/ 92 h 92"/>
                  <a:gd name="T40" fmla="*/ 31 w 195"/>
                  <a:gd name="T41" fmla="*/ 14 h 92"/>
                  <a:gd name="T42" fmla="*/ 0 w 195"/>
                  <a:gd name="T43" fmla="*/ 14 h 92"/>
                  <a:gd name="T44" fmla="*/ 0 w 195"/>
                  <a:gd name="T45" fmla="*/ 0 h 92"/>
                  <a:gd name="T46" fmla="*/ 74 w 195"/>
                  <a:gd name="T47" fmla="*/ 0 h 92"/>
                  <a:gd name="T48" fmla="*/ 74 w 195"/>
                  <a:gd name="T49" fmla="*/ 1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5" h="92">
                    <a:moveTo>
                      <a:pt x="195" y="92"/>
                    </a:moveTo>
                    <a:lnTo>
                      <a:pt x="178" y="92"/>
                    </a:lnTo>
                    <a:lnTo>
                      <a:pt x="178" y="16"/>
                    </a:lnTo>
                    <a:lnTo>
                      <a:pt x="178" y="16"/>
                    </a:lnTo>
                    <a:lnTo>
                      <a:pt x="147" y="92"/>
                    </a:lnTo>
                    <a:lnTo>
                      <a:pt x="138" y="92"/>
                    </a:lnTo>
                    <a:lnTo>
                      <a:pt x="110" y="16"/>
                    </a:lnTo>
                    <a:lnTo>
                      <a:pt x="107" y="16"/>
                    </a:lnTo>
                    <a:lnTo>
                      <a:pt x="107" y="92"/>
                    </a:lnTo>
                    <a:lnTo>
                      <a:pt x="93" y="92"/>
                    </a:lnTo>
                    <a:lnTo>
                      <a:pt x="93" y="0"/>
                    </a:lnTo>
                    <a:lnTo>
                      <a:pt x="117" y="0"/>
                    </a:lnTo>
                    <a:lnTo>
                      <a:pt x="145" y="71"/>
                    </a:lnTo>
                    <a:lnTo>
                      <a:pt x="171" y="0"/>
                    </a:lnTo>
                    <a:lnTo>
                      <a:pt x="195" y="0"/>
                    </a:lnTo>
                    <a:lnTo>
                      <a:pt x="195" y="92"/>
                    </a:lnTo>
                    <a:close/>
                    <a:moveTo>
                      <a:pt x="74" y="14"/>
                    </a:moveTo>
                    <a:lnTo>
                      <a:pt x="46" y="14"/>
                    </a:lnTo>
                    <a:lnTo>
                      <a:pt x="46" y="92"/>
                    </a:lnTo>
                    <a:lnTo>
                      <a:pt x="31" y="92"/>
                    </a:lnTo>
                    <a:lnTo>
                      <a:pt x="31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74" y="0"/>
                    </a:lnTo>
                    <a:lnTo>
                      <a:pt x="74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32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75 Bold" panose="020B0804020202020204" pitchFamily="34" charset="0"/>
                </a:endParaRPr>
              </a:p>
            </p:txBody>
          </p:sp>
        </p:grpSp>
      </p:grpSp>
      <p:pic>
        <p:nvPicPr>
          <p:cNvPr id="1026" name="Picture 2" descr="C:\Users\DYAF6242\Downloads\20171208_11132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4" y="4312568"/>
            <a:ext cx="8689032" cy="488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YAF6242\Downloads\3eme Lie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039" y="11137578"/>
            <a:ext cx="1152649" cy="15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YAF6242\Downloads\Lo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208" y="90990"/>
            <a:ext cx="2735263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DYAF6242\Downloads\t-gbmp-global-brand-digital-michaela-content-awaiting-info-hr-illustration-artwork-management-performance-meetings-co-operation-co-operation_preview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7" b="23622"/>
          <a:stretch/>
        </p:blipFill>
        <p:spPr bwMode="auto">
          <a:xfrm>
            <a:off x="2496344" y="10001201"/>
            <a:ext cx="4868572" cy="263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5863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0fd420e2f369681ff7d579defce5493287913"/>
</p:tagLst>
</file>

<file path=ppt/theme/theme1.xml><?xml version="1.0" encoding="utf-8"?>
<a:theme xmlns:a="http://schemas.openxmlformats.org/drawingml/2006/main" name="orange_affiche_A3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ange_PPTTemplate_v3.potx" id="{7EFB1CC4-B630-4DC5-B88F-B33ED10FA70B}" vid="{E661C32F-4836-4DD1-B604-E27281C607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689F6A969AB449B11794B473A2EDAB" ma:contentTypeVersion="1" ma:contentTypeDescription="Create a new document." ma:contentTypeScope="" ma:versionID="df30161e6b4666b7a93eec9546cc123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CB2EFB-F843-4478-B903-A1EDBE6012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28349C-8C55-4D57-9210-BCE58D0F91B9}">
  <ds:schemaRefs>
    <ds:schemaRef ds:uri="http://schemas.microsoft.com/office/2006/documentManagement/types"/>
    <ds:schemaRef ds:uri="http://schemas.microsoft.com/sharepoint/v3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CDD76C0-D899-4D70-B8BA-E221A4A67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orange_affiche_A3</Template>
  <TotalTime>139</TotalTime>
  <Words>2</Words>
  <Application>Microsoft Office PowerPoint</Application>
  <PresentationFormat>A3 (297 x 420 mm)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orange_affiche_A3</vt:lpstr>
      <vt:lpstr>Présentation PowerPoint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COPIN Patrice COMM/MARQ</dc:creator>
  <cp:lastModifiedBy>FLEIRIA Daniel IMT TECHNO</cp:lastModifiedBy>
  <cp:revision>6</cp:revision>
  <cp:lastPrinted>2013-05-24T16:35:47Z</cp:lastPrinted>
  <dcterms:created xsi:type="dcterms:W3CDTF">2016-12-07T10:17:02Z</dcterms:created>
  <dcterms:modified xsi:type="dcterms:W3CDTF">2017-12-08T13:45:54Z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0x010100A3689F6A969AB449B11794B473A2EDAB</vt:lpwstr>
  </property>
</Properties>
</file>