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6"/>
  </p:notesMasterIdLst>
  <p:sldIdLst>
    <p:sldId id="268" r:id="rId2"/>
    <p:sldId id="269" r:id="rId3"/>
    <p:sldId id="271" r:id="rId4"/>
    <p:sldId id="270" r:id="rId5"/>
  </p:sldIdLst>
  <p:sldSz cx="9144000" cy="5143500" type="screen16x9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9" orient="horz" pos="169">
          <p15:clr>
            <a:srgbClr val="A4A3A4"/>
          </p15:clr>
        </p15:guide>
        <p15:guide id="10" pos="2880">
          <p15:clr>
            <a:srgbClr val="A4A3A4"/>
          </p15:clr>
        </p15:guide>
        <p15:guide id="11" pos="198" userDrawn="1">
          <p15:clr>
            <a:srgbClr val="A4A3A4"/>
          </p15:clr>
        </p15:guide>
        <p15:guide id="12" pos="5562" userDrawn="1">
          <p15:clr>
            <a:srgbClr val="A4A3A4"/>
          </p15:clr>
        </p15:guide>
        <p15:guide id="13" orient="horz" pos="637" userDrawn="1">
          <p15:clr>
            <a:srgbClr val="A4A3A4"/>
          </p15:clr>
        </p15:guide>
        <p15:guide id="14" orient="horz" pos="746" userDrawn="1">
          <p15:clr>
            <a:srgbClr val="A4A3A4"/>
          </p15:clr>
        </p15:guide>
        <p15:guide id="15" orient="horz" pos="1619" userDrawn="1">
          <p15:clr>
            <a:srgbClr val="A4A3A4"/>
          </p15:clr>
        </p15:guide>
        <p15:guide id="16" orient="horz" pos="286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D200"/>
    <a:srgbClr val="FFFFFF"/>
    <a:srgbClr val="A885D8"/>
    <a:srgbClr val="FF7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31" autoAdjust="0"/>
    <p:restoredTop sz="94222" autoAdjust="0"/>
  </p:normalViewPr>
  <p:slideViewPr>
    <p:cSldViewPr showGuides="1">
      <p:cViewPr varScale="1">
        <p:scale>
          <a:sx n="93" d="100"/>
          <a:sy n="93" d="100"/>
        </p:scale>
        <p:origin x="-870" y="-102"/>
      </p:cViewPr>
      <p:guideLst>
        <p:guide orient="horz" pos="169"/>
        <p:guide orient="horz" pos="637"/>
        <p:guide orient="horz" pos="746"/>
        <p:guide orient="horz" pos="1619"/>
        <p:guide orient="horz" pos="2866"/>
        <p:guide pos="2880"/>
        <p:guide pos="198"/>
        <p:guide pos="5562"/>
      </p:guideLst>
    </p:cSldViewPr>
  </p:slideViewPr>
  <p:outlineViewPr>
    <p:cViewPr>
      <p:scale>
        <a:sx n="33" d="100"/>
        <a:sy n="33" d="100"/>
      </p:scale>
      <p:origin x="0" y="14958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1" d="100"/>
          <a:sy n="81" d="100"/>
        </p:scale>
        <p:origin x="389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elvetica 55 Roman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elvetica 55 Roman" panose="020B0604020202020204" pitchFamily="34" charset="0"/>
              </a:defRPr>
            </a:lvl1pPr>
          </a:lstStyle>
          <a:p>
            <a:fld id="{14F63557-65CD-470F-8999-4C3C411BE899}" type="datetimeFigureOut">
              <a:rPr lang="en-GB" smtClean="0"/>
              <a:pPr/>
              <a:t>08/12/2017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elvetica 55 Roman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elvetica 55 Roman" panose="020B0604020202020204" pitchFamily="34" charset="0"/>
              </a:defRPr>
            </a:lvl1pPr>
          </a:lstStyle>
          <a:p>
            <a:fld id="{885932DF-9606-4758-A2B5-AF1153FB1ABB}" type="slidenum">
              <a:rPr lang="en-GB" smtClean="0"/>
              <a:pPr/>
              <a:t>‹N°›</a:t>
            </a:fld>
            <a:endParaRPr lang="en-GB"/>
          </a:p>
        </p:txBody>
      </p:sp>
      <p:sp>
        <p:nvSpPr>
          <p:cNvPr id="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180000" bIns="45720" rtlCol="0"/>
          <a:lstStyle/>
          <a:p>
            <a:pPr marL="920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Click to edit Master text styles</a:t>
            </a:r>
          </a:p>
          <a:p>
            <a:pPr marL="230188" marR="0" lvl="1" indent="-1381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Second level</a:t>
            </a:r>
          </a:p>
          <a:p>
            <a:pPr marL="360363" marR="0" lvl="2" indent="-147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55 Roman" panose="020B0604020202020204" pitchFamily="34" charset="0"/>
              <a:buChar char="–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55 Roman" panose="020B0604020202020204" pitchFamily="34" charset="0"/>
                <a:ea typeface="+mn-ea"/>
                <a:cs typeface="+mn-cs"/>
              </a:rPr>
              <a:t>Third level</a:t>
            </a:r>
          </a:p>
          <a:p>
            <a:pPr marL="522288" marR="0" lvl="3" indent="-1381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55 Roman" panose="020B0604020202020204" pitchFamily="34" charset="0"/>
              <a:buChar char="–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55 Roman" panose="020B0604020202020204" pitchFamily="34" charset="0"/>
                <a:ea typeface="+mn-ea"/>
                <a:cs typeface="+mn-cs"/>
              </a:rPr>
              <a:t>Fourth level</a:t>
            </a:r>
          </a:p>
          <a:p>
            <a:pPr marL="668338" marR="0" lvl="4" indent="-1460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55 Roman" panose="020B0604020202020204" pitchFamily="34" charset="0"/>
              <a:buChar char="–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55 Roman" panose="020B0604020202020204" pitchFamily="34" charset="0"/>
                <a:ea typeface="+mn-ea"/>
                <a:cs typeface="+mn-cs"/>
              </a:rPr>
              <a:t>Fifth level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55 Roman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8228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92075" marR="0" indent="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1pPr>
    <a:lvl2pPr marL="230188" marR="0" indent="-138113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Wingdings" panose="05000000000000000000" pitchFamily="2" charset="2"/>
      <a:buChar char="§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2pPr>
    <a:lvl3pPr marL="360363" marR="0" indent="-147638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Helvetica 55 Roman" panose="020B0604020202020204" pitchFamily="34" charset="0"/>
      <a:buChar char="–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3pPr>
    <a:lvl4pPr marL="522288" marR="0" indent="-138113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Helvetica 55 Roman" panose="020B0604020202020204" pitchFamily="34" charset="0"/>
      <a:buChar char="–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4pPr>
    <a:lvl5pPr marL="668338" marR="0" indent="-14605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Helvetica 55 Roman" panose="020B0604020202020204" pitchFamily="34" charset="0"/>
      <a:buChar char="–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8164211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325" y="1184275"/>
            <a:ext cx="8515350" cy="3365500"/>
          </a:xfrm>
        </p:spPr>
        <p:txBody>
          <a:bodyPr/>
          <a:lstStyle>
            <a:lvl1pPr>
              <a:defRPr/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/>
            </a:lvl6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noProof="0" dirty="0" smtClean="0"/>
              <a:t>Cliquez pour modifier le titre</a:t>
            </a:r>
            <a:endParaRPr lang="en-GB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19545" y="4749146"/>
            <a:ext cx="7389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Interne Orange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30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4326" y="268289"/>
            <a:ext cx="4828498" cy="2301874"/>
          </a:xfrm>
        </p:spPr>
        <p:txBody>
          <a:bodyPr>
            <a:noAutofit/>
          </a:bodyPr>
          <a:lstStyle>
            <a:lvl1pPr algn="l">
              <a:lnSpc>
                <a:spcPct val="85000"/>
              </a:lnSpc>
              <a:defRPr sz="5500" baseline="0">
                <a:solidFill>
                  <a:schemeClr val="tx1"/>
                </a:solidFill>
              </a:defRPr>
            </a:lvl1pPr>
          </a:lstStyle>
          <a:p>
            <a:r>
              <a:rPr lang="fr-FR" noProof="0" dirty="0"/>
              <a:t>Cliquez pour modifier le titre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800725" y="266701"/>
            <a:ext cx="3028950" cy="340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</p:txBody>
      </p:sp>
      <p:sp>
        <p:nvSpPr>
          <p:cNvPr id="4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687" y="2704144"/>
            <a:ext cx="4831185" cy="966156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1"/>
                </a:solidFill>
              </a:defRPr>
            </a:lvl1pPr>
            <a:lvl2pPr marL="180975" indent="-180975" algn="l"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406800" indent="-190800" algn="l">
              <a:spcBef>
                <a:spcPts val="336"/>
              </a:spcBef>
              <a:buClrTx/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  <a:latin typeface="Helvetica 55 Roman" panose="020B0604020202020204" pitchFamily="34" charset="0"/>
              </a:defRPr>
            </a:lvl3pPr>
            <a:lvl4pPr marL="594000" indent="-172800" algn="l">
              <a:spcBef>
                <a:spcPts val="24"/>
              </a:spcBef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4pPr>
            <a:lvl5pPr marL="799200" indent="-190800" algn="l"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nom du présentateur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313535" y="4233863"/>
            <a:ext cx="612775" cy="612775"/>
            <a:chOff x="313535" y="4233863"/>
            <a:chExt cx="612775" cy="612775"/>
          </a:xfrm>
        </p:grpSpPr>
        <p:sp>
          <p:nvSpPr>
            <p:cNvPr id="43" name="Rectangle 5"/>
            <p:cNvSpPr>
              <a:spLocks noChangeArrowheads="1"/>
            </p:cNvSpPr>
            <p:nvPr userDrawn="1"/>
          </p:nvSpPr>
          <p:spPr bwMode="auto">
            <a:xfrm>
              <a:off x="313535" y="4233863"/>
              <a:ext cx="612775" cy="612775"/>
            </a:xfrm>
            <a:prstGeom prst="rect">
              <a:avLst/>
            </a:prstGeom>
            <a:solidFill>
              <a:srgbClr val="FF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Freeform 6"/>
            <p:cNvSpPr>
              <a:spLocks noEditPoints="1"/>
            </p:cNvSpPr>
            <p:nvPr userDrawn="1"/>
          </p:nvSpPr>
          <p:spPr bwMode="auto">
            <a:xfrm>
              <a:off x="500860" y="4708526"/>
              <a:ext cx="74613" cy="87313"/>
            </a:xfrm>
            <a:custGeom>
              <a:avLst/>
              <a:gdLst>
                <a:gd name="T0" fmla="*/ 66 w 93"/>
                <a:gd name="T1" fmla="*/ 99 h 109"/>
                <a:gd name="T2" fmla="*/ 31 w 93"/>
                <a:gd name="T3" fmla="*/ 109 h 109"/>
                <a:gd name="T4" fmla="*/ 0 w 93"/>
                <a:gd name="T5" fmla="*/ 79 h 109"/>
                <a:gd name="T6" fmla="*/ 66 w 93"/>
                <a:gd name="T7" fmla="*/ 37 h 109"/>
                <a:gd name="T8" fmla="*/ 66 w 93"/>
                <a:gd name="T9" fmla="*/ 32 h 109"/>
                <a:gd name="T10" fmla="*/ 49 w 93"/>
                <a:gd name="T11" fmla="*/ 19 h 109"/>
                <a:gd name="T12" fmla="*/ 24 w 93"/>
                <a:gd name="T13" fmla="*/ 32 h 109"/>
                <a:gd name="T14" fmla="*/ 5 w 93"/>
                <a:gd name="T15" fmla="*/ 21 h 109"/>
                <a:gd name="T16" fmla="*/ 50 w 93"/>
                <a:gd name="T17" fmla="*/ 0 h 109"/>
                <a:gd name="T18" fmla="*/ 93 w 93"/>
                <a:gd name="T19" fmla="*/ 32 h 109"/>
                <a:gd name="T20" fmla="*/ 93 w 93"/>
                <a:gd name="T21" fmla="*/ 108 h 109"/>
                <a:gd name="T22" fmla="*/ 68 w 93"/>
                <a:gd name="T23" fmla="*/ 108 h 109"/>
                <a:gd name="T24" fmla="*/ 66 w 93"/>
                <a:gd name="T25" fmla="*/ 99 h 109"/>
                <a:gd name="T26" fmla="*/ 27 w 93"/>
                <a:gd name="T27" fmla="*/ 77 h 109"/>
                <a:gd name="T28" fmla="*/ 39 w 93"/>
                <a:gd name="T29" fmla="*/ 90 h 109"/>
                <a:gd name="T30" fmla="*/ 65 w 93"/>
                <a:gd name="T31" fmla="*/ 79 h 109"/>
                <a:gd name="T32" fmla="*/ 65 w 93"/>
                <a:gd name="T33" fmla="*/ 54 h 109"/>
                <a:gd name="T34" fmla="*/ 27 w 93"/>
                <a:gd name="T35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" h="109">
                  <a:moveTo>
                    <a:pt x="66" y="99"/>
                  </a:moveTo>
                  <a:cubicBezTo>
                    <a:pt x="55" y="106"/>
                    <a:pt x="43" y="109"/>
                    <a:pt x="31" y="109"/>
                  </a:cubicBezTo>
                  <a:cubicBezTo>
                    <a:pt x="11" y="109"/>
                    <a:pt x="0" y="96"/>
                    <a:pt x="0" y="79"/>
                  </a:cubicBezTo>
                  <a:cubicBezTo>
                    <a:pt x="0" y="55"/>
                    <a:pt x="21" y="42"/>
                    <a:pt x="66" y="37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24"/>
                    <a:pt x="60" y="19"/>
                    <a:pt x="49" y="19"/>
                  </a:cubicBezTo>
                  <a:cubicBezTo>
                    <a:pt x="39" y="19"/>
                    <a:pt x="30" y="24"/>
                    <a:pt x="24" y="3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5" y="7"/>
                    <a:pt x="30" y="0"/>
                    <a:pt x="50" y="0"/>
                  </a:cubicBezTo>
                  <a:cubicBezTo>
                    <a:pt x="77" y="0"/>
                    <a:pt x="93" y="12"/>
                    <a:pt x="93" y="32"/>
                  </a:cubicBezTo>
                  <a:cubicBezTo>
                    <a:pt x="93" y="32"/>
                    <a:pt x="93" y="108"/>
                    <a:pt x="93" y="108"/>
                  </a:cubicBezTo>
                  <a:cubicBezTo>
                    <a:pt x="68" y="108"/>
                    <a:pt x="68" y="108"/>
                    <a:pt x="68" y="108"/>
                  </a:cubicBezTo>
                  <a:lnTo>
                    <a:pt x="66" y="99"/>
                  </a:lnTo>
                  <a:close/>
                  <a:moveTo>
                    <a:pt x="27" y="77"/>
                  </a:moveTo>
                  <a:cubicBezTo>
                    <a:pt x="27" y="84"/>
                    <a:pt x="31" y="90"/>
                    <a:pt x="39" y="90"/>
                  </a:cubicBezTo>
                  <a:cubicBezTo>
                    <a:pt x="48" y="90"/>
                    <a:pt x="57" y="87"/>
                    <a:pt x="65" y="79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39" y="57"/>
                    <a:pt x="27" y="64"/>
                    <a:pt x="27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Freeform 7"/>
            <p:cNvSpPr>
              <a:spLocks/>
            </p:cNvSpPr>
            <p:nvPr userDrawn="1"/>
          </p:nvSpPr>
          <p:spPr bwMode="auto">
            <a:xfrm>
              <a:off x="592935" y="4708526"/>
              <a:ext cx="76200" cy="87313"/>
            </a:xfrm>
            <a:custGeom>
              <a:avLst/>
              <a:gdLst>
                <a:gd name="T0" fmla="*/ 0 w 94"/>
                <a:gd name="T1" fmla="*/ 5 h 108"/>
                <a:gd name="T2" fmla="*/ 23 w 94"/>
                <a:gd name="T3" fmla="*/ 2 h 108"/>
                <a:gd name="T4" fmla="*/ 25 w 94"/>
                <a:gd name="T5" fmla="*/ 15 h 108"/>
                <a:gd name="T6" fmla="*/ 61 w 94"/>
                <a:gd name="T7" fmla="*/ 0 h 108"/>
                <a:gd name="T8" fmla="*/ 94 w 94"/>
                <a:gd name="T9" fmla="*/ 34 h 108"/>
                <a:gd name="T10" fmla="*/ 94 w 94"/>
                <a:gd name="T11" fmla="*/ 108 h 108"/>
                <a:gd name="T12" fmla="*/ 66 w 94"/>
                <a:gd name="T13" fmla="*/ 108 h 108"/>
                <a:gd name="T14" fmla="*/ 66 w 94"/>
                <a:gd name="T15" fmla="*/ 39 h 108"/>
                <a:gd name="T16" fmla="*/ 53 w 94"/>
                <a:gd name="T17" fmla="*/ 21 h 108"/>
                <a:gd name="T18" fmla="*/ 27 w 94"/>
                <a:gd name="T19" fmla="*/ 32 h 108"/>
                <a:gd name="T20" fmla="*/ 27 w 94"/>
                <a:gd name="T21" fmla="*/ 108 h 108"/>
                <a:gd name="T22" fmla="*/ 0 w 94"/>
                <a:gd name="T23" fmla="*/ 108 h 108"/>
                <a:gd name="T24" fmla="*/ 0 w 94"/>
                <a:gd name="T25" fmla="*/ 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08">
                  <a:moveTo>
                    <a:pt x="0" y="5"/>
                  </a:moveTo>
                  <a:cubicBezTo>
                    <a:pt x="23" y="2"/>
                    <a:pt x="23" y="2"/>
                    <a:pt x="23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38" y="5"/>
                    <a:pt x="48" y="0"/>
                    <a:pt x="61" y="0"/>
                  </a:cubicBezTo>
                  <a:cubicBezTo>
                    <a:pt x="83" y="0"/>
                    <a:pt x="94" y="12"/>
                    <a:pt x="94" y="34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26"/>
                    <a:pt x="63" y="21"/>
                    <a:pt x="53" y="21"/>
                  </a:cubicBezTo>
                  <a:cubicBezTo>
                    <a:pt x="45" y="21"/>
                    <a:pt x="36" y="24"/>
                    <a:pt x="27" y="32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8"/>
            <p:cNvSpPr>
              <a:spLocks noEditPoints="1"/>
            </p:cNvSpPr>
            <p:nvPr userDrawn="1"/>
          </p:nvSpPr>
          <p:spPr bwMode="auto">
            <a:xfrm>
              <a:off x="778673" y="4708526"/>
              <a:ext cx="79375" cy="88900"/>
            </a:xfrm>
            <a:custGeom>
              <a:avLst/>
              <a:gdLst>
                <a:gd name="T0" fmla="*/ 50 w 98"/>
                <a:gd name="T1" fmla="*/ 110 h 110"/>
                <a:gd name="T2" fmla="*/ 0 w 98"/>
                <a:gd name="T3" fmla="*/ 55 h 110"/>
                <a:gd name="T4" fmla="*/ 49 w 98"/>
                <a:gd name="T5" fmla="*/ 0 h 110"/>
                <a:gd name="T6" fmla="*/ 98 w 98"/>
                <a:gd name="T7" fmla="*/ 54 h 110"/>
                <a:gd name="T8" fmla="*/ 97 w 98"/>
                <a:gd name="T9" fmla="*/ 59 h 110"/>
                <a:gd name="T10" fmla="*/ 27 w 98"/>
                <a:gd name="T11" fmla="*/ 59 h 110"/>
                <a:gd name="T12" fmla="*/ 52 w 98"/>
                <a:gd name="T13" fmla="*/ 89 h 110"/>
                <a:gd name="T14" fmla="*/ 76 w 98"/>
                <a:gd name="T15" fmla="*/ 76 h 110"/>
                <a:gd name="T16" fmla="*/ 96 w 98"/>
                <a:gd name="T17" fmla="*/ 87 h 110"/>
                <a:gd name="T18" fmla="*/ 50 w 98"/>
                <a:gd name="T19" fmla="*/ 110 h 110"/>
                <a:gd name="T20" fmla="*/ 70 w 98"/>
                <a:gd name="T21" fmla="*/ 41 h 110"/>
                <a:gd name="T22" fmla="*/ 49 w 98"/>
                <a:gd name="T23" fmla="*/ 19 h 110"/>
                <a:gd name="T24" fmla="*/ 28 w 98"/>
                <a:gd name="T25" fmla="*/ 41 h 110"/>
                <a:gd name="T26" fmla="*/ 70 w 98"/>
                <a:gd name="T27" fmla="*/ 4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8" h="110">
                  <a:moveTo>
                    <a:pt x="50" y="110"/>
                  </a:moveTo>
                  <a:cubicBezTo>
                    <a:pt x="19" y="110"/>
                    <a:pt x="0" y="90"/>
                    <a:pt x="0" y="55"/>
                  </a:cubicBezTo>
                  <a:cubicBezTo>
                    <a:pt x="0" y="20"/>
                    <a:pt x="19" y="0"/>
                    <a:pt x="49" y="0"/>
                  </a:cubicBezTo>
                  <a:cubicBezTo>
                    <a:pt x="80" y="0"/>
                    <a:pt x="98" y="20"/>
                    <a:pt x="98" y="54"/>
                  </a:cubicBezTo>
                  <a:cubicBezTo>
                    <a:pt x="98" y="56"/>
                    <a:pt x="97" y="57"/>
                    <a:pt x="9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79"/>
                    <a:pt x="36" y="89"/>
                    <a:pt x="52" y="89"/>
                  </a:cubicBezTo>
                  <a:cubicBezTo>
                    <a:pt x="63" y="89"/>
                    <a:pt x="70" y="85"/>
                    <a:pt x="76" y="76"/>
                  </a:cubicBezTo>
                  <a:cubicBezTo>
                    <a:pt x="96" y="87"/>
                    <a:pt x="96" y="87"/>
                    <a:pt x="96" y="87"/>
                  </a:cubicBezTo>
                  <a:cubicBezTo>
                    <a:pt x="87" y="102"/>
                    <a:pt x="71" y="110"/>
                    <a:pt x="50" y="110"/>
                  </a:cubicBezTo>
                  <a:close/>
                  <a:moveTo>
                    <a:pt x="70" y="41"/>
                  </a:moveTo>
                  <a:cubicBezTo>
                    <a:pt x="70" y="27"/>
                    <a:pt x="62" y="19"/>
                    <a:pt x="49" y="19"/>
                  </a:cubicBezTo>
                  <a:cubicBezTo>
                    <a:pt x="37" y="19"/>
                    <a:pt x="29" y="27"/>
                    <a:pt x="28" y="41"/>
                  </a:cubicBezTo>
                  <a:lnTo>
                    <a:pt x="70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Freeform 9"/>
            <p:cNvSpPr>
              <a:spLocks noEditPoints="1"/>
            </p:cNvSpPr>
            <p:nvPr userDrawn="1"/>
          </p:nvSpPr>
          <p:spPr bwMode="auto">
            <a:xfrm>
              <a:off x="346873" y="4708526"/>
              <a:ext cx="84138" cy="88900"/>
            </a:xfrm>
            <a:custGeom>
              <a:avLst/>
              <a:gdLst>
                <a:gd name="T0" fmla="*/ 52 w 104"/>
                <a:gd name="T1" fmla="*/ 111 h 111"/>
                <a:gd name="T2" fmla="*/ 0 w 104"/>
                <a:gd name="T3" fmla="*/ 55 h 111"/>
                <a:gd name="T4" fmla="*/ 52 w 104"/>
                <a:gd name="T5" fmla="*/ 0 h 111"/>
                <a:gd name="T6" fmla="*/ 104 w 104"/>
                <a:gd name="T7" fmla="*/ 55 h 111"/>
                <a:gd name="T8" fmla="*/ 52 w 104"/>
                <a:gd name="T9" fmla="*/ 111 h 111"/>
                <a:gd name="T10" fmla="*/ 52 w 104"/>
                <a:gd name="T11" fmla="*/ 23 h 111"/>
                <a:gd name="T12" fmla="*/ 28 w 104"/>
                <a:gd name="T13" fmla="*/ 55 h 111"/>
                <a:gd name="T14" fmla="*/ 52 w 104"/>
                <a:gd name="T15" fmla="*/ 87 h 111"/>
                <a:gd name="T16" fmla="*/ 77 w 104"/>
                <a:gd name="T17" fmla="*/ 55 h 111"/>
                <a:gd name="T18" fmla="*/ 52 w 104"/>
                <a:gd name="T19" fmla="*/ 2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11">
                  <a:moveTo>
                    <a:pt x="52" y="111"/>
                  </a:moveTo>
                  <a:cubicBezTo>
                    <a:pt x="25" y="111"/>
                    <a:pt x="0" y="93"/>
                    <a:pt x="0" y="55"/>
                  </a:cubicBezTo>
                  <a:cubicBezTo>
                    <a:pt x="0" y="17"/>
                    <a:pt x="25" y="0"/>
                    <a:pt x="52" y="0"/>
                  </a:cubicBezTo>
                  <a:cubicBezTo>
                    <a:pt x="79" y="0"/>
                    <a:pt x="104" y="17"/>
                    <a:pt x="104" y="55"/>
                  </a:cubicBezTo>
                  <a:cubicBezTo>
                    <a:pt x="104" y="93"/>
                    <a:pt x="79" y="111"/>
                    <a:pt x="52" y="111"/>
                  </a:cubicBezTo>
                  <a:close/>
                  <a:moveTo>
                    <a:pt x="52" y="23"/>
                  </a:moveTo>
                  <a:cubicBezTo>
                    <a:pt x="31" y="23"/>
                    <a:pt x="28" y="42"/>
                    <a:pt x="28" y="55"/>
                  </a:cubicBezTo>
                  <a:cubicBezTo>
                    <a:pt x="28" y="69"/>
                    <a:pt x="31" y="87"/>
                    <a:pt x="52" y="87"/>
                  </a:cubicBezTo>
                  <a:cubicBezTo>
                    <a:pt x="73" y="87"/>
                    <a:pt x="77" y="69"/>
                    <a:pt x="77" y="55"/>
                  </a:cubicBezTo>
                  <a:cubicBezTo>
                    <a:pt x="77" y="42"/>
                    <a:pt x="73" y="23"/>
                    <a:pt x="52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Freeform 10"/>
            <p:cNvSpPr>
              <a:spLocks/>
            </p:cNvSpPr>
            <p:nvPr userDrawn="1"/>
          </p:nvSpPr>
          <p:spPr bwMode="auto">
            <a:xfrm>
              <a:off x="446885" y="4708526"/>
              <a:ext cx="47625" cy="87313"/>
            </a:xfrm>
            <a:custGeom>
              <a:avLst/>
              <a:gdLst>
                <a:gd name="T0" fmla="*/ 0 w 59"/>
                <a:gd name="T1" fmla="*/ 3 h 108"/>
                <a:gd name="T2" fmla="*/ 26 w 59"/>
                <a:gd name="T3" fmla="*/ 3 h 108"/>
                <a:gd name="T4" fmla="*/ 26 w 59"/>
                <a:gd name="T5" fmla="*/ 15 h 108"/>
                <a:gd name="T6" fmla="*/ 55 w 59"/>
                <a:gd name="T7" fmla="*/ 0 h 108"/>
                <a:gd name="T8" fmla="*/ 59 w 59"/>
                <a:gd name="T9" fmla="*/ 1 h 108"/>
                <a:gd name="T10" fmla="*/ 59 w 59"/>
                <a:gd name="T11" fmla="*/ 27 h 108"/>
                <a:gd name="T12" fmla="*/ 58 w 59"/>
                <a:gd name="T13" fmla="*/ 27 h 108"/>
                <a:gd name="T14" fmla="*/ 28 w 59"/>
                <a:gd name="T15" fmla="*/ 38 h 108"/>
                <a:gd name="T16" fmla="*/ 28 w 59"/>
                <a:gd name="T17" fmla="*/ 108 h 108"/>
                <a:gd name="T18" fmla="*/ 0 w 59"/>
                <a:gd name="T19" fmla="*/ 108 h 108"/>
                <a:gd name="T20" fmla="*/ 0 w 59"/>
                <a:gd name="T21" fmla="*/ 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08">
                  <a:moveTo>
                    <a:pt x="0" y="3"/>
                  </a:moveTo>
                  <a:cubicBezTo>
                    <a:pt x="26" y="3"/>
                    <a:pt x="26" y="3"/>
                    <a:pt x="26" y="3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31" y="8"/>
                    <a:pt x="44" y="0"/>
                    <a:pt x="55" y="0"/>
                  </a:cubicBezTo>
                  <a:cubicBezTo>
                    <a:pt x="57" y="0"/>
                    <a:pt x="58" y="0"/>
                    <a:pt x="59" y="1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58" y="27"/>
                    <a:pt x="58" y="27"/>
                  </a:cubicBezTo>
                  <a:cubicBezTo>
                    <a:pt x="46" y="27"/>
                    <a:pt x="32" y="28"/>
                    <a:pt x="28" y="3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Freeform 11"/>
            <p:cNvSpPr>
              <a:spLocks noEditPoints="1"/>
            </p:cNvSpPr>
            <p:nvPr userDrawn="1"/>
          </p:nvSpPr>
          <p:spPr bwMode="auto">
            <a:xfrm>
              <a:off x="685010" y="4708526"/>
              <a:ext cx="79375" cy="120650"/>
            </a:xfrm>
            <a:custGeom>
              <a:avLst/>
              <a:gdLst>
                <a:gd name="T0" fmla="*/ 49 w 98"/>
                <a:gd name="T1" fmla="*/ 85 h 149"/>
                <a:gd name="T2" fmla="*/ 72 w 98"/>
                <a:gd name="T3" fmla="*/ 50 h 149"/>
                <a:gd name="T4" fmla="*/ 49 w 98"/>
                <a:gd name="T5" fmla="*/ 20 h 149"/>
                <a:gd name="T6" fmla="*/ 28 w 98"/>
                <a:gd name="T7" fmla="*/ 51 h 149"/>
                <a:gd name="T8" fmla="*/ 49 w 98"/>
                <a:gd name="T9" fmla="*/ 85 h 149"/>
                <a:gd name="T10" fmla="*/ 98 w 98"/>
                <a:gd name="T11" fmla="*/ 2 h 149"/>
                <a:gd name="T12" fmla="*/ 98 w 98"/>
                <a:gd name="T13" fmla="*/ 102 h 149"/>
                <a:gd name="T14" fmla="*/ 47 w 98"/>
                <a:gd name="T15" fmla="*/ 149 h 149"/>
                <a:gd name="T16" fmla="*/ 3 w 98"/>
                <a:gd name="T17" fmla="*/ 123 h 149"/>
                <a:gd name="T18" fmla="*/ 30 w 98"/>
                <a:gd name="T19" fmla="*/ 118 h 149"/>
                <a:gd name="T20" fmla="*/ 50 w 98"/>
                <a:gd name="T21" fmla="*/ 128 h 149"/>
                <a:gd name="T22" fmla="*/ 72 w 98"/>
                <a:gd name="T23" fmla="*/ 105 h 149"/>
                <a:gd name="T24" fmla="*/ 72 w 98"/>
                <a:gd name="T25" fmla="*/ 93 h 149"/>
                <a:gd name="T26" fmla="*/ 71 w 98"/>
                <a:gd name="T27" fmla="*/ 92 h 149"/>
                <a:gd name="T28" fmla="*/ 44 w 98"/>
                <a:gd name="T29" fmla="*/ 108 h 149"/>
                <a:gd name="T30" fmla="*/ 0 w 98"/>
                <a:gd name="T31" fmla="*/ 55 h 149"/>
                <a:gd name="T32" fmla="*/ 42 w 98"/>
                <a:gd name="T33" fmla="*/ 0 h 149"/>
                <a:gd name="T34" fmla="*/ 73 w 98"/>
                <a:gd name="T35" fmla="*/ 15 h 149"/>
                <a:gd name="T36" fmla="*/ 73 w 98"/>
                <a:gd name="T37" fmla="*/ 15 h 149"/>
                <a:gd name="T38" fmla="*/ 75 w 98"/>
                <a:gd name="T39" fmla="*/ 2 h 149"/>
                <a:gd name="T40" fmla="*/ 98 w 98"/>
                <a:gd name="T41" fmla="*/ 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8" h="149">
                  <a:moveTo>
                    <a:pt x="49" y="85"/>
                  </a:moveTo>
                  <a:cubicBezTo>
                    <a:pt x="70" y="85"/>
                    <a:pt x="72" y="64"/>
                    <a:pt x="72" y="50"/>
                  </a:cubicBezTo>
                  <a:cubicBezTo>
                    <a:pt x="72" y="33"/>
                    <a:pt x="64" y="20"/>
                    <a:pt x="49" y="20"/>
                  </a:cubicBezTo>
                  <a:cubicBezTo>
                    <a:pt x="39" y="20"/>
                    <a:pt x="28" y="27"/>
                    <a:pt x="28" y="51"/>
                  </a:cubicBezTo>
                  <a:cubicBezTo>
                    <a:pt x="28" y="64"/>
                    <a:pt x="29" y="85"/>
                    <a:pt x="49" y="85"/>
                  </a:cubicBezTo>
                  <a:close/>
                  <a:moveTo>
                    <a:pt x="98" y="2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98" y="119"/>
                    <a:pt x="97" y="148"/>
                    <a:pt x="47" y="149"/>
                  </a:cubicBezTo>
                  <a:cubicBezTo>
                    <a:pt x="26" y="149"/>
                    <a:pt x="7" y="141"/>
                    <a:pt x="3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32" y="123"/>
                    <a:pt x="35" y="128"/>
                    <a:pt x="50" y="128"/>
                  </a:cubicBezTo>
                  <a:cubicBezTo>
                    <a:pt x="65" y="128"/>
                    <a:pt x="72" y="122"/>
                    <a:pt x="72" y="105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67" y="100"/>
                    <a:pt x="60" y="108"/>
                    <a:pt x="44" y="108"/>
                  </a:cubicBezTo>
                  <a:cubicBezTo>
                    <a:pt x="19" y="108"/>
                    <a:pt x="0" y="91"/>
                    <a:pt x="0" y="55"/>
                  </a:cubicBezTo>
                  <a:cubicBezTo>
                    <a:pt x="0" y="20"/>
                    <a:pt x="20" y="0"/>
                    <a:pt x="42" y="0"/>
                  </a:cubicBezTo>
                  <a:cubicBezTo>
                    <a:pt x="63" y="0"/>
                    <a:pt x="71" y="10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5" y="2"/>
                    <a:pt x="75" y="2"/>
                    <a:pt x="75" y="2"/>
                  </a:cubicBezTo>
                  <a:lnTo>
                    <a:pt x="98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Freeform 12"/>
            <p:cNvSpPr>
              <a:spLocks noEditPoints="1"/>
            </p:cNvSpPr>
            <p:nvPr userDrawn="1"/>
          </p:nvSpPr>
          <p:spPr bwMode="auto">
            <a:xfrm>
              <a:off x="843760" y="4678363"/>
              <a:ext cx="58738" cy="26988"/>
            </a:xfrm>
            <a:custGeom>
              <a:avLst/>
              <a:gdLst>
                <a:gd name="T0" fmla="*/ 14 w 37"/>
                <a:gd name="T1" fmla="*/ 2 h 17"/>
                <a:gd name="T2" fmla="*/ 9 w 37"/>
                <a:gd name="T3" fmla="*/ 2 h 17"/>
                <a:gd name="T4" fmla="*/ 9 w 37"/>
                <a:gd name="T5" fmla="*/ 17 h 17"/>
                <a:gd name="T6" fmla="*/ 6 w 37"/>
                <a:gd name="T7" fmla="*/ 17 h 17"/>
                <a:gd name="T8" fmla="*/ 6 w 37"/>
                <a:gd name="T9" fmla="*/ 2 h 17"/>
                <a:gd name="T10" fmla="*/ 0 w 37"/>
                <a:gd name="T11" fmla="*/ 2 h 17"/>
                <a:gd name="T12" fmla="*/ 0 w 37"/>
                <a:gd name="T13" fmla="*/ 0 h 17"/>
                <a:gd name="T14" fmla="*/ 14 w 37"/>
                <a:gd name="T15" fmla="*/ 0 h 17"/>
                <a:gd name="T16" fmla="*/ 14 w 37"/>
                <a:gd name="T17" fmla="*/ 2 h 17"/>
                <a:gd name="T18" fmla="*/ 37 w 37"/>
                <a:gd name="T19" fmla="*/ 17 h 17"/>
                <a:gd name="T20" fmla="*/ 34 w 37"/>
                <a:gd name="T21" fmla="*/ 17 h 17"/>
                <a:gd name="T22" fmla="*/ 34 w 37"/>
                <a:gd name="T23" fmla="*/ 2 h 17"/>
                <a:gd name="T24" fmla="*/ 34 w 37"/>
                <a:gd name="T25" fmla="*/ 2 h 17"/>
                <a:gd name="T26" fmla="*/ 29 w 37"/>
                <a:gd name="T27" fmla="*/ 17 h 17"/>
                <a:gd name="T28" fmla="*/ 27 w 37"/>
                <a:gd name="T29" fmla="*/ 17 h 17"/>
                <a:gd name="T30" fmla="*/ 21 w 37"/>
                <a:gd name="T31" fmla="*/ 2 h 17"/>
                <a:gd name="T32" fmla="*/ 20 w 37"/>
                <a:gd name="T33" fmla="*/ 2 h 17"/>
                <a:gd name="T34" fmla="*/ 20 w 37"/>
                <a:gd name="T35" fmla="*/ 17 h 17"/>
                <a:gd name="T36" fmla="*/ 18 w 37"/>
                <a:gd name="T37" fmla="*/ 17 h 17"/>
                <a:gd name="T38" fmla="*/ 18 w 37"/>
                <a:gd name="T39" fmla="*/ 0 h 17"/>
                <a:gd name="T40" fmla="*/ 22 w 37"/>
                <a:gd name="T41" fmla="*/ 0 h 17"/>
                <a:gd name="T42" fmla="*/ 28 w 37"/>
                <a:gd name="T43" fmla="*/ 13 h 17"/>
                <a:gd name="T44" fmla="*/ 33 w 37"/>
                <a:gd name="T45" fmla="*/ 0 h 17"/>
                <a:gd name="T46" fmla="*/ 37 w 37"/>
                <a:gd name="T47" fmla="*/ 0 h 17"/>
                <a:gd name="T48" fmla="*/ 37 w 37"/>
                <a:gd name="T4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17">
                  <a:moveTo>
                    <a:pt x="14" y="2"/>
                  </a:moveTo>
                  <a:lnTo>
                    <a:pt x="9" y="2"/>
                  </a:lnTo>
                  <a:lnTo>
                    <a:pt x="9" y="17"/>
                  </a:lnTo>
                  <a:lnTo>
                    <a:pt x="6" y="17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"/>
                  </a:lnTo>
                  <a:close/>
                  <a:moveTo>
                    <a:pt x="37" y="17"/>
                  </a:moveTo>
                  <a:lnTo>
                    <a:pt x="34" y="17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20" y="17"/>
                  </a:lnTo>
                  <a:lnTo>
                    <a:pt x="18" y="17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8" y="13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7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4709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325" y="268287"/>
            <a:ext cx="8515349" cy="4281487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 marL="358775" indent="-358775">
              <a:spcBef>
                <a:spcPts val="0"/>
              </a:spcBef>
              <a:buClrTx/>
              <a:buSzPct val="100000"/>
              <a:buFont typeface="+mj-lt"/>
              <a:buAutoNum type="arabicPeriod"/>
              <a:defRPr sz="3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noProof="0" dirty="0"/>
              <a:t>Cliquez pour modifier le contenu</a:t>
            </a:r>
          </a:p>
          <a:p>
            <a:pPr lvl="1"/>
            <a:r>
              <a:rPr lang="fr-FR" noProof="0" dirty="0"/>
              <a:t>Deuxième niveau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9545" y="4749146"/>
            <a:ext cx="7389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Interne Orange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774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13769" y="268287"/>
            <a:ext cx="6096839" cy="4281487"/>
          </a:xfrm>
        </p:spPr>
        <p:txBody>
          <a:bodyPr>
            <a:normAutofit/>
          </a:bodyPr>
          <a:lstStyle>
            <a:lvl1pPr>
              <a:lnSpc>
                <a:spcPct val="85000"/>
              </a:lnSpc>
              <a:spcBef>
                <a:spcPts val="0"/>
              </a:spcBef>
              <a:buNone/>
              <a:defRPr sz="5500" baseline="0"/>
            </a:lvl1pPr>
            <a:lvl2pPr>
              <a:lnSpc>
                <a:spcPct val="85000"/>
              </a:lnSpc>
              <a:spcBef>
                <a:spcPts val="0"/>
              </a:spcBef>
              <a:defRPr sz="5500"/>
            </a:lvl2pPr>
            <a:lvl3pPr>
              <a:defRPr sz="5500"/>
            </a:lvl3pPr>
            <a:lvl4pPr>
              <a:defRPr sz="5500"/>
            </a:lvl4pPr>
            <a:lvl5pPr>
              <a:defRPr sz="5500"/>
            </a:lvl5pPr>
          </a:lstStyle>
          <a:p>
            <a:pPr lvl="0"/>
            <a:r>
              <a:rPr lang="fr-FR" noProof="0" dirty="0"/>
              <a:t>Cliquez pour modifier le nom de la section </a:t>
            </a:r>
          </a:p>
          <a:p>
            <a:pPr lvl="1"/>
            <a:r>
              <a:rPr lang="fr-FR" noProof="0" dirty="0"/>
              <a:t>Deuxième niveau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619545" y="4749146"/>
            <a:ext cx="7389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Interne Orange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480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14326" y="1184275"/>
            <a:ext cx="3966930" cy="3365499"/>
          </a:xfrm>
        </p:spPr>
        <p:txBody>
          <a:bodyPr>
            <a:normAutofit/>
          </a:bodyPr>
          <a:lstStyle>
            <a:lvl1pPr>
              <a:defRPr sz="1400" baseline="0"/>
            </a:lvl1pPr>
            <a:lvl2pPr>
              <a:defRPr sz="1400" baseline="0">
                <a:solidFill>
                  <a:schemeClr val="tx1"/>
                </a:solidFill>
              </a:defRPr>
            </a:lvl2pPr>
            <a:lvl3pPr>
              <a:defRPr sz="1400" baseline="0">
                <a:solidFill>
                  <a:schemeClr val="tx1"/>
                </a:solidFill>
              </a:defRPr>
            </a:lvl3pPr>
            <a:lvl4pPr>
              <a:defRPr sz="1400" baseline="0">
                <a:solidFill>
                  <a:schemeClr val="tx1"/>
                </a:solidFill>
              </a:defRPr>
            </a:lvl4pPr>
            <a:lvl5pPr>
              <a:defRPr sz="1400" baseline="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64795" y="1183698"/>
            <a:ext cx="3964880" cy="336441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noProof="0" dirty="0" smtClean="0"/>
              <a:t>Cliquez pour modifier le titre</a:t>
            </a:r>
            <a:endParaRPr lang="en-GB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19545" y="4749146"/>
            <a:ext cx="7389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Interne Orange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865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noProof="0" dirty="0"/>
              <a:t>Cliquez pour modifier le titre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9545" y="4749146"/>
            <a:ext cx="7389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Interne Orange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928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pleine p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r>
              <a:rPr lang="fr-FR" noProof="0" dirty="0"/>
              <a:t>Cliquez sur l'icône pour ajouter une photo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Cliquez pour modifier le titre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881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619545" y="4749146"/>
            <a:ext cx="7389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Interne Orange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00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 3" hidden="1"/>
          <p:cNvGraphicFramePr>
            <a:graphicFrameLocks noChangeAspect="1"/>
          </p:cNvGraphicFramePr>
          <p:nvPr userDrawn="1"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150769414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Diapositive think-cell" r:id="rId12" imgW="270" imgH="270" progId="TCLayout.ActiveDocument.1">
                  <p:embed/>
                </p:oleObj>
              </mc:Choice>
              <mc:Fallback>
                <p:oleObj name="Diapositive think-cell" r:id="rId12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267494"/>
            <a:ext cx="8515350" cy="7437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/>
              <a:t>Cliquez pour modifier le titre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184275"/>
            <a:ext cx="8515350" cy="33655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9" name="Text Placeholder 10"/>
          <p:cNvSpPr txBox="1">
            <a:spLocks/>
          </p:cNvSpPr>
          <p:nvPr/>
        </p:nvSpPr>
        <p:spPr>
          <a:xfrm>
            <a:off x="314325" y="4535485"/>
            <a:ext cx="275010" cy="334961"/>
          </a:xfrm>
          <a:prstGeom prst="rect">
            <a:avLst/>
          </a:prstGeom>
        </p:spPr>
        <p:txBody>
          <a:bodyPr wrap="square" lIns="720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  <a:buClr>
                <a:srgbClr val="FFFFFF"/>
              </a:buClr>
              <a:buSzTx/>
              <a:buFont typeface="Helvetica 75" panose="020B0804020202020204" pitchFamily="34" charset="0"/>
              <a:buNone/>
              <a:tabLst/>
              <a:defRPr/>
            </a:pPr>
            <a:fld id="{8702007A-2642-4DC4-A457-FD791426C840}" type="slidenum">
              <a:rPr kumimoji="0" lang="fr-FR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1200"/>
                </a:spcAft>
                <a:buClr>
                  <a:srgbClr val="FFFFFF"/>
                </a:buClr>
                <a:buSzTx/>
                <a:buFont typeface="Helvetica 75" panose="020B0804020202020204" pitchFamily="34" charset="0"/>
                <a:buNone/>
                <a:tabLst/>
                <a:defRPr/>
              </a:pPr>
              <a:t>‹N°›</a:t>
            </a:fld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707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65" r:id="rId3"/>
    <p:sldLayoutId id="2147483664" r:id="rId4"/>
    <p:sldLayoutId id="2147483661" r:id="rId5"/>
    <p:sldLayoutId id="2147483662" r:id="rId6"/>
    <p:sldLayoutId id="2147483663" r:id="rId7"/>
    <p:sldLayoutId id="2147483666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None/>
        <a:defRPr sz="2000" kern="1200" spc="-20" baseline="0">
          <a:solidFill>
            <a:schemeClr val="bg2"/>
          </a:solidFill>
          <a:latin typeface="Helvetica 75 Bold" panose="020B0804020202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bg1"/>
        </a:buClr>
        <a:buSzPct val="25000"/>
        <a:buFont typeface="Calibri" panose="020F0502020204030204" pitchFamily="34" charset="0"/>
        <a:buNone/>
        <a:tabLst/>
        <a:defRPr sz="1400" kern="1200" spc="-20" baseline="0">
          <a:solidFill>
            <a:schemeClr val="bg2"/>
          </a:solidFill>
          <a:latin typeface="Helvetica 75 Bold" panose="020B0804020202020204" pitchFamily="34" charset="0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bg1"/>
        </a:buClr>
        <a:buSzPct val="25000"/>
        <a:buFont typeface="Calibri" panose="020F0502020204030204" pitchFamily="34" charset="0"/>
        <a:buNone/>
        <a:defRPr sz="1400" kern="1200" spc="-20" baseline="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2pPr>
      <a:lvl3pPr marL="180975" indent="-180975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Font typeface="Wingdings" panose="05000000000000000000" pitchFamily="2" charset="2"/>
        <a:buChar char="§"/>
        <a:defRPr sz="1400" kern="1200" spc="-20" baseline="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3pPr>
      <a:lvl4pPr marL="407988" indent="-190500" algn="l" defTabSz="914400" rtl="0" eaLnBrk="1" latinLnBrk="0" hangingPunct="1">
        <a:lnSpc>
          <a:spcPct val="90000"/>
        </a:lnSpc>
        <a:spcBef>
          <a:spcPct val="20000"/>
        </a:spcBef>
        <a:buFont typeface="Arial" panose="020B0604020202020204" pitchFamily="34" charset="0"/>
        <a:buChar char="–"/>
        <a:defRPr sz="1400" kern="1200" spc="-20" baseline="0">
          <a:solidFill>
            <a:schemeClr val="tx1"/>
          </a:solidFill>
          <a:latin typeface="Helvetica 55 Roman" panose="000B0500000000000000" pitchFamily="34" charset="0"/>
          <a:ea typeface="+mn-ea"/>
          <a:cs typeface="+mn-cs"/>
        </a:defRPr>
      </a:lvl4pPr>
      <a:lvl5pPr marL="595313" indent="-173038" algn="l" defTabSz="914400" rtl="0" eaLnBrk="1" latinLnBrk="0" hangingPunct="1">
        <a:lnSpc>
          <a:spcPct val="90000"/>
        </a:lnSpc>
        <a:spcBef>
          <a:spcPct val="20000"/>
        </a:spcBef>
        <a:buClr>
          <a:schemeClr val="tx1"/>
        </a:buClr>
        <a:buFont typeface="Arial" panose="020B0604020202020204" pitchFamily="34" charset="0"/>
        <a:buChar char="–"/>
        <a:defRPr sz="1400" kern="1200" spc="-20" baseline="0">
          <a:solidFill>
            <a:schemeClr val="tx1"/>
          </a:solidFill>
          <a:latin typeface="Helvetica 55 Roman" panose="000B0500000000000000" pitchFamily="34" charset="0"/>
          <a:ea typeface="+mn-ea"/>
          <a:cs typeface="+mn-cs"/>
        </a:defRPr>
      </a:lvl5pPr>
      <a:lvl6pPr marL="800100" indent="-1905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Helvetica 55 Roman" panose="020B0604020202020204" pitchFamily="34" charset="0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e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tags" Target="../tags/tag4.xml"/><Relationship Id="rId16" Type="http://schemas.openxmlformats.org/officeDocument/2006/relationships/image" Target="../media/image17.jpeg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png"/><Relationship Id="rId11" Type="http://schemas.openxmlformats.org/officeDocument/2006/relationships/image" Target="../media/image12.jpeg"/><Relationship Id="rId5" Type="http://schemas.openxmlformats.org/officeDocument/2006/relationships/image" Target="../media/image1.emf"/><Relationship Id="rId15" Type="http://schemas.openxmlformats.org/officeDocument/2006/relationships/image" Target="../media/image16.jpeg"/><Relationship Id="rId10" Type="http://schemas.openxmlformats.org/officeDocument/2006/relationships/image" Target="../media/image11.png"/><Relationship Id="rId4" Type="http://schemas.openxmlformats.org/officeDocument/2006/relationships/oleObject" Target="../embeddings/oleObject3.bin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4800" dirty="0" smtClean="0">
                <a:solidFill>
                  <a:schemeClr val="accent1"/>
                </a:solidFill>
              </a:rPr>
              <a:t>Challenge </a:t>
            </a:r>
            <a:r>
              <a:rPr lang="fr-FR" sz="4800" dirty="0" err="1" smtClean="0">
                <a:solidFill>
                  <a:schemeClr val="accent1"/>
                </a:solidFill>
              </a:rPr>
              <a:t>IoT</a:t>
            </a:r>
            <a:endParaRPr lang="fr-FR" sz="4800" dirty="0">
              <a:solidFill>
                <a:schemeClr val="accent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5800724" y="266701"/>
            <a:ext cx="3343275" cy="3403600"/>
          </a:xfrm>
        </p:spPr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r>
              <a:rPr lang="fr-FR" sz="4400" dirty="0" err="1" smtClean="0">
                <a:solidFill>
                  <a:schemeClr val="tx1"/>
                </a:solidFill>
              </a:rPr>
              <a:t>Soundscape</a:t>
            </a:r>
            <a:endParaRPr lang="fr-FR" sz="44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2251" y="2139702"/>
            <a:ext cx="2790407" cy="966156"/>
          </a:xfrm>
        </p:spPr>
        <p:txBody>
          <a:bodyPr/>
          <a:lstStyle/>
          <a:p>
            <a:r>
              <a:rPr lang="fr-FR" dirty="0" smtClean="0"/>
              <a:t>Alba</a:t>
            </a:r>
          </a:p>
          <a:p>
            <a:r>
              <a:rPr lang="fr-FR" dirty="0" smtClean="0"/>
              <a:t>Christine</a:t>
            </a:r>
          </a:p>
          <a:p>
            <a:r>
              <a:rPr lang="fr-FR" dirty="0" smtClean="0"/>
              <a:t>Pauline</a:t>
            </a:r>
          </a:p>
          <a:p>
            <a:r>
              <a:rPr lang="fr-FR" dirty="0" smtClean="0"/>
              <a:t>Julien</a:t>
            </a:r>
          </a:p>
          <a:p>
            <a:r>
              <a:rPr lang="fr-FR" dirty="0" smtClean="0"/>
              <a:t>Daniel</a:t>
            </a:r>
          </a:p>
        </p:txBody>
      </p:sp>
      <p:pic>
        <p:nvPicPr>
          <p:cNvPr id="4098" name="Picture 2" descr="C:\Users\DYAF6242\Downloads\Lor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975" y="123478"/>
            <a:ext cx="1857433" cy="106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DYAF6242\Downloads\20171208_11132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26" y="1018448"/>
            <a:ext cx="5376664" cy="302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DYAF6242\Downloads\3eme Lieu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039" y="11137578"/>
            <a:ext cx="1152649" cy="15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774" y="4155926"/>
            <a:ext cx="497884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798621"/>
            <a:ext cx="1857433" cy="1005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2915816" y="4588554"/>
            <a:ext cx="1332096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smtClean="0">
                <a:solidFill>
                  <a:schemeClr val="accent1"/>
                </a:solidFill>
              </a:rPr>
              <a:t>Décembre 2017</a:t>
            </a:r>
            <a:endParaRPr lang="en-US" sz="1400" dirty="0" err="1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10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Objet 18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9266783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9" name="Picture 28" descr="https://dory.fr/images/formes-vignettes/nuage-7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321734"/>
            <a:ext cx="1183718" cy="1330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https://dory.fr/images/formes-vignettes/nuage-7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265712"/>
            <a:ext cx="1333500" cy="1458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https://www.brasseriedemontbenon.ch/wp-content/uploads/2017/02/WEB_Pictos-brasserie-15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283718"/>
            <a:ext cx="1601567" cy="107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" y="268288"/>
            <a:ext cx="8515350" cy="742950"/>
          </a:xfrm>
        </p:spPr>
        <p:txBody>
          <a:bodyPr/>
          <a:lstStyle/>
          <a:p>
            <a:r>
              <a:rPr lang="fr-FR" sz="2400" dirty="0" smtClean="0"/>
              <a:t>Création de paysages sonores à partir de capteurs d’ambiance dans le  jardin d’Orange Gardens</a:t>
            </a:r>
            <a:endParaRPr lang="fr-FR" sz="2400" dirty="0"/>
          </a:p>
        </p:txBody>
      </p:sp>
      <p:sp>
        <p:nvSpPr>
          <p:cNvPr id="5" name="Rectangle 4"/>
          <p:cNvSpPr/>
          <p:nvPr/>
        </p:nvSpPr>
        <p:spPr>
          <a:xfrm>
            <a:off x="1158605" y="2349963"/>
            <a:ext cx="504056" cy="10081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rgbClr val="00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38343"/>
            <a:ext cx="521965" cy="370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e 6"/>
          <p:cNvGrpSpPr>
            <a:grpSpLocks noChangeAspect="1"/>
          </p:cNvGrpSpPr>
          <p:nvPr/>
        </p:nvGrpSpPr>
        <p:grpSpPr>
          <a:xfrm>
            <a:off x="790679" y="3606259"/>
            <a:ext cx="354126" cy="477659"/>
            <a:chOff x="3049563" y="3507854"/>
            <a:chExt cx="819150" cy="1104900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9563" y="3507854"/>
              <a:ext cx="819150" cy="1104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ZoneTexte 5"/>
            <p:cNvSpPr txBox="1">
              <a:spLocks noChangeAspect="1"/>
            </p:cNvSpPr>
            <p:nvPr/>
          </p:nvSpPr>
          <p:spPr>
            <a:xfrm>
              <a:off x="3300911" y="3986728"/>
              <a:ext cx="355968" cy="427161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r>
                <a:rPr lang="fr-FR" sz="1200" b="1" dirty="0" smtClean="0">
                  <a:latin typeface="Helvetica 65 Medium" panose="020B0604020202020204" pitchFamily="34" charset="0"/>
                </a:rPr>
                <a:t>%</a:t>
              </a:r>
              <a:endParaRPr lang="en-US" sz="1200" b="1" dirty="0" err="1" smtClean="0">
                <a:latin typeface="Helvetica 65 Medium" panose="020B0604020202020204" pitchFamily="34" charset="0"/>
              </a:endParaRPr>
            </a:p>
          </p:txBody>
        </p:sp>
      </p:grp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55" y="2063117"/>
            <a:ext cx="531544" cy="4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Groupe 16"/>
          <p:cNvGrpSpPr>
            <a:grpSpLocks noChangeAspect="1"/>
          </p:cNvGrpSpPr>
          <p:nvPr/>
        </p:nvGrpSpPr>
        <p:grpSpPr>
          <a:xfrm>
            <a:off x="749462" y="1543090"/>
            <a:ext cx="436561" cy="436561"/>
            <a:chOff x="1765300" y="1847903"/>
            <a:chExt cx="3219450" cy="3219451"/>
          </a:xfrm>
        </p:grpSpPr>
        <p:pic>
          <p:nvPicPr>
            <p:cNvPr id="1031" name="Picture 7" descr="https://n6-img-fp.akamaized.net/free-icon/sun-outline_318-39423.jpg?size=338&amp;ext=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5300" y="1847903"/>
              <a:ext cx="3219450" cy="32194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Organigramme : Délai 15"/>
            <p:cNvSpPr/>
            <p:nvPr/>
          </p:nvSpPr>
          <p:spPr>
            <a:xfrm>
              <a:off x="3303017" y="2628302"/>
              <a:ext cx="908943" cy="1620180"/>
            </a:xfrm>
            <a:prstGeom prst="flowChartDela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8" name="Rectangle à coins arrondis 17"/>
          <p:cNvSpPr/>
          <p:nvPr/>
        </p:nvSpPr>
        <p:spPr>
          <a:xfrm>
            <a:off x="3275856" y="2283718"/>
            <a:ext cx="1872208" cy="114060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rgbClr val="000000"/>
                </a:solidFill>
              </a:rPr>
              <a:t>Live </a:t>
            </a:r>
            <a:r>
              <a:rPr lang="fr-FR" sz="1600" dirty="0" err="1" smtClean="0">
                <a:solidFill>
                  <a:srgbClr val="000000"/>
                </a:solidFill>
              </a:rPr>
              <a:t>Objects</a:t>
            </a:r>
            <a:endParaRPr lang="en-US" sz="1600" dirty="0" smtClean="0">
              <a:solidFill>
                <a:srgbClr val="0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608772" y="2349963"/>
            <a:ext cx="504056" cy="10081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rgbClr val="000000"/>
              </a:solidFill>
            </a:endParaRPr>
          </a:p>
        </p:txBody>
      </p:sp>
      <p:pic>
        <p:nvPicPr>
          <p:cNvPr id="1036" name="Picture 12" descr="C:\Users\DYAF6242\Downloads\Lora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107" y="2671388"/>
            <a:ext cx="792678" cy="45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ZoneTexte 19"/>
          <p:cNvSpPr txBox="1"/>
          <p:nvPr/>
        </p:nvSpPr>
        <p:spPr>
          <a:xfrm>
            <a:off x="1175749" y="2551202"/>
            <a:ext cx="472885" cy="646331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1050" dirty="0" smtClean="0"/>
              <a:t>Orange</a:t>
            </a:r>
          </a:p>
          <a:p>
            <a:pPr algn="ctr"/>
            <a:r>
              <a:rPr lang="fr-FR" sz="1050" dirty="0" err="1" smtClean="0"/>
              <a:t>LoRa</a:t>
            </a:r>
            <a:endParaRPr lang="fr-FR" sz="1050" dirty="0"/>
          </a:p>
          <a:p>
            <a:pPr algn="ctr"/>
            <a:r>
              <a:rPr lang="fr-FR" sz="1050" dirty="0" smtClean="0"/>
              <a:t>Starter</a:t>
            </a:r>
          </a:p>
          <a:p>
            <a:pPr algn="ctr"/>
            <a:r>
              <a:rPr lang="fr-FR" sz="1050" dirty="0" smtClean="0"/>
              <a:t>Kit</a:t>
            </a:r>
            <a:endParaRPr lang="en-US" sz="1050" dirty="0" err="1" smtClean="0"/>
          </a:p>
        </p:txBody>
      </p:sp>
      <p:sp>
        <p:nvSpPr>
          <p:cNvPr id="21" name="ZoneTexte 20"/>
          <p:cNvSpPr txBox="1"/>
          <p:nvPr/>
        </p:nvSpPr>
        <p:spPr>
          <a:xfrm rot="16200000">
            <a:off x="6510541" y="2700804"/>
            <a:ext cx="663643" cy="323165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050" dirty="0" err="1" smtClean="0"/>
              <a:t>Raspberry</a:t>
            </a:r>
            <a:endParaRPr lang="fr-FR" sz="1050" dirty="0" smtClean="0"/>
          </a:p>
          <a:p>
            <a:r>
              <a:rPr lang="fr-FR" sz="1050" dirty="0" smtClean="0"/>
              <a:t>Pi 3</a:t>
            </a:r>
            <a:endParaRPr lang="en-US" sz="1050" dirty="0" err="1" smtClean="0"/>
          </a:p>
        </p:txBody>
      </p:sp>
      <p:pic>
        <p:nvPicPr>
          <p:cNvPr id="1047" name="Picture 23" descr="Résultat de recherche d'images pour &quot;notes musique&quot;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58701">
            <a:off x="7521657" y="3099604"/>
            <a:ext cx="1205683" cy="602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25" descr="https://www.elagage-debroussaillage-brignoles.fr/wp-content/uploads/sites/3797/2014/09/entretien-paysage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513" y="2455476"/>
            <a:ext cx="688117" cy="68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https://www.moma.org/wp/inside_out/wp-content/uploads/2010/03/At-symbol-4.sm_1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235" y="2674322"/>
            <a:ext cx="446701" cy="44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ZoneTexte 22"/>
          <p:cNvSpPr txBox="1"/>
          <p:nvPr/>
        </p:nvSpPr>
        <p:spPr>
          <a:xfrm>
            <a:off x="7708003" y="2050268"/>
            <a:ext cx="1059585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err="1" smtClean="0"/>
              <a:t>Soundscape</a:t>
            </a:r>
            <a:endParaRPr lang="en-US" sz="1400" dirty="0" err="1" smtClean="0"/>
          </a:p>
        </p:txBody>
      </p:sp>
      <p:pic>
        <p:nvPicPr>
          <p:cNvPr id="1056" name="Picture 32" descr="https://image.freepik.com/icones-gratuites/outil-de-controle-de-temperature-d-39-un-thermometre_318-62176.jp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84" y="3141234"/>
            <a:ext cx="436887" cy="43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oup 2"/>
          <p:cNvGrpSpPr/>
          <p:nvPr/>
        </p:nvGrpSpPr>
        <p:grpSpPr>
          <a:xfrm>
            <a:off x="8100392" y="4233863"/>
            <a:ext cx="612775" cy="612775"/>
            <a:chOff x="313535" y="4233863"/>
            <a:chExt cx="612775" cy="612775"/>
          </a:xfrm>
        </p:grpSpPr>
        <p:sp>
          <p:nvSpPr>
            <p:cNvPr id="27" name="Rectangle 5"/>
            <p:cNvSpPr>
              <a:spLocks noChangeArrowheads="1"/>
            </p:cNvSpPr>
            <p:nvPr userDrawn="1"/>
          </p:nvSpPr>
          <p:spPr bwMode="auto">
            <a:xfrm>
              <a:off x="313535" y="4233863"/>
              <a:ext cx="612775" cy="612775"/>
            </a:xfrm>
            <a:prstGeom prst="rect">
              <a:avLst/>
            </a:prstGeom>
            <a:solidFill>
              <a:srgbClr val="FF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Freeform 6"/>
            <p:cNvSpPr>
              <a:spLocks noEditPoints="1"/>
            </p:cNvSpPr>
            <p:nvPr userDrawn="1"/>
          </p:nvSpPr>
          <p:spPr bwMode="auto">
            <a:xfrm>
              <a:off x="500860" y="4708526"/>
              <a:ext cx="74613" cy="87313"/>
            </a:xfrm>
            <a:custGeom>
              <a:avLst/>
              <a:gdLst>
                <a:gd name="T0" fmla="*/ 66 w 93"/>
                <a:gd name="T1" fmla="*/ 99 h 109"/>
                <a:gd name="T2" fmla="*/ 31 w 93"/>
                <a:gd name="T3" fmla="*/ 109 h 109"/>
                <a:gd name="T4" fmla="*/ 0 w 93"/>
                <a:gd name="T5" fmla="*/ 79 h 109"/>
                <a:gd name="T6" fmla="*/ 66 w 93"/>
                <a:gd name="T7" fmla="*/ 37 h 109"/>
                <a:gd name="T8" fmla="*/ 66 w 93"/>
                <a:gd name="T9" fmla="*/ 32 h 109"/>
                <a:gd name="T10" fmla="*/ 49 w 93"/>
                <a:gd name="T11" fmla="*/ 19 h 109"/>
                <a:gd name="T12" fmla="*/ 24 w 93"/>
                <a:gd name="T13" fmla="*/ 32 h 109"/>
                <a:gd name="T14" fmla="*/ 5 w 93"/>
                <a:gd name="T15" fmla="*/ 21 h 109"/>
                <a:gd name="T16" fmla="*/ 50 w 93"/>
                <a:gd name="T17" fmla="*/ 0 h 109"/>
                <a:gd name="T18" fmla="*/ 93 w 93"/>
                <a:gd name="T19" fmla="*/ 32 h 109"/>
                <a:gd name="T20" fmla="*/ 93 w 93"/>
                <a:gd name="T21" fmla="*/ 108 h 109"/>
                <a:gd name="T22" fmla="*/ 68 w 93"/>
                <a:gd name="T23" fmla="*/ 108 h 109"/>
                <a:gd name="T24" fmla="*/ 66 w 93"/>
                <a:gd name="T25" fmla="*/ 99 h 109"/>
                <a:gd name="T26" fmla="*/ 27 w 93"/>
                <a:gd name="T27" fmla="*/ 77 h 109"/>
                <a:gd name="T28" fmla="*/ 39 w 93"/>
                <a:gd name="T29" fmla="*/ 90 h 109"/>
                <a:gd name="T30" fmla="*/ 65 w 93"/>
                <a:gd name="T31" fmla="*/ 79 h 109"/>
                <a:gd name="T32" fmla="*/ 65 w 93"/>
                <a:gd name="T33" fmla="*/ 54 h 109"/>
                <a:gd name="T34" fmla="*/ 27 w 93"/>
                <a:gd name="T35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" h="109">
                  <a:moveTo>
                    <a:pt x="66" y="99"/>
                  </a:moveTo>
                  <a:cubicBezTo>
                    <a:pt x="55" y="106"/>
                    <a:pt x="43" y="109"/>
                    <a:pt x="31" y="109"/>
                  </a:cubicBezTo>
                  <a:cubicBezTo>
                    <a:pt x="11" y="109"/>
                    <a:pt x="0" y="96"/>
                    <a:pt x="0" y="79"/>
                  </a:cubicBezTo>
                  <a:cubicBezTo>
                    <a:pt x="0" y="55"/>
                    <a:pt x="21" y="42"/>
                    <a:pt x="66" y="37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24"/>
                    <a:pt x="60" y="19"/>
                    <a:pt x="49" y="19"/>
                  </a:cubicBezTo>
                  <a:cubicBezTo>
                    <a:pt x="39" y="19"/>
                    <a:pt x="30" y="24"/>
                    <a:pt x="24" y="3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5" y="7"/>
                    <a:pt x="30" y="0"/>
                    <a:pt x="50" y="0"/>
                  </a:cubicBezTo>
                  <a:cubicBezTo>
                    <a:pt x="77" y="0"/>
                    <a:pt x="93" y="12"/>
                    <a:pt x="93" y="32"/>
                  </a:cubicBezTo>
                  <a:cubicBezTo>
                    <a:pt x="93" y="32"/>
                    <a:pt x="93" y="108"/>
                    <a:pt x="93" y="108"/>
                  </a:cubicBezTo>
                  <a:cubicBezTo>
                    <a:pt x="68" y="108"/>
                    <a:pt x="68" y="108"/>
                    <a:pt x="68" y="108"/>
                  </a:cubicBezTo>
                  <a:lnTo>
                    <a:pt x="66" y="99"/>
                  </a:lnTo>
                  <a:close/>
                  <a:moveTo>
                    <a:pt x="27" y="77"/>
                  </a:moveTo>
                  <a:cubicBezTo>
                    <a:pt x="27" y="84"/>
                    <a:pt x="31" y="90"/>
                    <a:pt x="39" y="90"/>
                  </a:cubicBezTo>
                  <a:cubicBezTo>
                    <a:pt x="48" y="90"/>
                    <a:pt x="57" y="87"/>
                    <a:pt x="65" y="79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39" y="57"/>
                    <a:pt x="27" y="64"/>
                    <a:pt x="27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" name="Freeform 7"/>
            <p:cNvSpPr>
              <a:spLocks/>
            </p:cNvSpPr>
            <p:nvPr userDrawn="1"/>
          </p:nvSpPr>
          <p:spPr bwMode="auto">
            <a:xfrm>
              <a:off x="592935" y="4708526"/>
              <a:ext cx="76200" cy="87313"/>
            </a:xfrm>
            <a:custGeom>
              <a:avLst/>
              <a:gdLst>
                <a:gd name="T0" fmla="*/ 0 w 94"/>
                <a:gd name="T1" fmla="*/ 5 h 108"/>
                <a:gd name="T2" fmla="*/ 23 w 94"/>
                <a:gd name="T3" fmla="*/ 2 h 108"/>
                <a:gd name="T4" fmla="*/ 25 w 94"/>
                <a:gd name="T5" fmla="*/ 15 h 108"/>
                <a:gd name="T6" fmla="*/ 61 w 94"/>
                <a:gd name="T7" fmla="*/ 0 h 108"/>
                <a:gd name="T8" fmla="*/ 94 w 94"/>
                <a:gd name="T9" fmla="*/ 34 h 108"/>
                <a:gd name="T10" fmla="*/ 94 w 94"/>
                <a:gd name="T11" fmla="*/ 108 h 108"/>
                <a:gd name="T12" fmla="*/ 66 w 94"/>
                <a:gd name="T13" fmla="*/ 108 h 108"/>
                <a:gd name="T14" fmla="*/ 66 w 94"/>
                <a:gd name="T15" fmla="*/ 39 h 108"/>
                <a:gd name="T16" fmla="*/ 53 w 94"/>
                <a:gd name="T17" fmla="*/ 21 h 108"/>
                <a:gd name="T18" fmla="*/ 27 w 94"/>
                <a:gd name="T19" fmla="*/ 32 h 108"/>
                <a:gd name="T20" fmla="*/ 27 w 94"/>
                <a:gd name="T21" fmla="*/ 108 h 108"/>
                <a:gd name="T22" fmla="*/ 0 w 94"/>
                <a:gd name="T23" fmla="*/ 108 h 108"/>
                <a:gd name="T24" fmla="*/ 0 w 94"/>
                <a:gd name="T25" fmla="*/ 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08">
                  <a:moveTo>
                    <a:pt x="0" y="5"/>
                  </a:moveTo>
                  <a:cubicBezTo>
                    <a:pt x="23" y="2"/>
                    <a:pt x="23" y="2"/>
                    <a:pt x="23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38" y="5"/>
                    <a:pt x="48" y="0"/>
                    <a:pt x="61" y="0"/>
                  </a:cubicBezTo>
                  <a:cubicBezTo>
                    <a:pt x="83" y="0"/>
                    <a:pt x="94" y="12"/>
                    <a:pt x="94" y="34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26"/>
                    <a:pt x="63" y="21"/>
                    <a:pt x="53" y="21"/>
                  </a:cubicBezTo>
                  <a:cubicBezTo>
                    <a:pt x="45" y="21"/>
                    <a:pt x="36" y="24"/>
                    <a:pt x="27" y="32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Freeform 8"/>
            <p:cNvSpPr>
              <a:spLocks noEditPoints="1"/>
            </p:cNvSpPr>
            <p:nvPr userDrawn="1"/>
          </p:nvSpPr>
          <p:spPr bwMode="auto">
            <a:xfrm>
              <a:off x="778673" y="4708526"/>
              <a:ext cx="79375" cy="88900"/>
            </a:xfrm>
            <a:custGeom>
              <a:avLst/>
              <a:gdLst>
                <a:gd name="T0" fmla="*/ 50 w 98"/>
                <a:gd name="T1" fmla="*/ 110 h 110"/>
                <a:gd name="T2" fmla="*/ 0 w 98"/>
                <a:gd name="T3" fmla="*/ 55 h 110"/>
                <a:gd name="T4" fmla="*/ 49 w 98"/>
                <a:gd name="T5" fmla="*/ 0 h 110"/>
                <a:gd name="T6" fmla="*/ 98 w 98"/>
                <a:gd name="T7" fmla="*/ 54 h 110"/>
                <a:gd name="T8" fmla="*/ 97 w 98"/>
                <a:gd name="T9" fmla="*/ 59 h 110"/>
                <a:gd name="T10" fmla="*/ 27 w 98"/>
                <a:gd name="T11" fmla="*/ 59 h 110"/>
                <a:gd name="T12" fmla="*/ 52 w 98"/>
                <a:gd name="T13" fmla="*/ 89 h 110"/>
                <a:gd name="T14" fmla="*/ 76 w 98"/>
                <a:gd name="T15" fmla="*/ 76 h 110"/>
                <a:gd name="T16" fmla="*/ 96 w 98"/>
                <a:gd name="T17" fmla="*/ 87 h 110"/>
                <a:gd name="T18" fmla="*/ 50 w 98"/>
                <a:gd name="T19" fmla="*/ 110 h 110"/>
                <a:gd name="T20" fmla="*/ 70 w 98"/>
                <a:gd name="T21" fmla="*/ 41 h 110"/>
                <a:gd name="T22" fmla="*/ 49 w 98"/>
                <a:gd name="T23" fmla="*/ 19 h 110"/>
                <a:gd name="T24" fmla="*/ 28 w 98"/>
                <a:gd name="T25" fmla="*/ 41 h 110"/>
                <a:gd name="T26" fmla="*/ 70 w 98"/>
                <a:gd name="T27" fmla="*/ 4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8" h="110">
                  <a:moveTo>
                    <a:pt x="50" y="110"/>
                  </a:moveTo>
                  <a:cubicBezTo>
                    <a:pt x="19" y="110"/>
                    <a:pt x="0" y="90"/>
                    <a:pt x="0" y="55"/>
                  </a:cubicBezTo>
                  <a:cubicBezTo>
                    <a:pt x="0" y="20"/>
                    <a:pt x="19" y="0"/>
                    <a:pt x="49" y="0"/>
                  </a:cubicBezTo>
                  <a:cubicBezTo>
                    <a:pt x="80" y="0"/>
                    <a:pt x="98" y="20"/>
                    <a:pt x="98" y="54"/>
                  </a:cubicBezTo>
                  <a:cubicBezTo>
                    <a:pt x="98" y="56"/>
                    <a:pt x="97" y="57"/>
                    <a:pt x="9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79"/>
                    <a:pt x="36" y="89"/>
                    <a:pt x="52" y="89"/>
                  </a:cubicBezTo>
                  <a:cubicBezTo>
                    <a:pt x="63" y="89"/>
                    <a:pt x="70" y="85"/>
                    <a:pt x="76" y="76"/>
                  </a:cubicBezTo>
                  <a:cubicBezTo>
                    <a:pt x="96" y="87"/>
                    <a:pt x="96" y="87"/>
                    <a:pt x="96" y="87"/>
                  </a:cubicBezTo>
                  <a:cubicBezTo>
                    <a:pt x="87" y="102"/>
                    <a:pt x="71" y="110"/>
                    <a:pt x="50" y="110"/>
                  </a:cubicBezTo>
                  <a:close/>
                  <a:moveTo>
                    <a:pt x="70" y="41"/>
                  </a:moveTo>
                  <a:cubicBezTo>
                    <a:pt x="70" y="27"/>
                    <a:pt x="62" y="19"/>
                    <a:pt x="49" y="19"/>
                  </a:cubicBezTo>
                  <a:cubicBezTo>
                    <a:pt x="37" y="19"/>
                    <a:pt x="29" y="27"/>
                    <a:pt x="28" y="41"/>
                  </a:cubicBezTo>
                  <a:lnTo>
                    <a:pt x="70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Freeform 9"/>
            <p:cNvSpPr>
              <a:spLocks noEditPoints="1"/>
            </p:cNvSpPr>
            <p:nvPr userDrawn="1"/>
          </p:nvSpPr>
          <p:spPr bwMode="auto">
            <a:xfrm>
              <a:off x="346873" y="4708526"/>
              <a:ext cx="84138" cy="88900"/>
            </a:xfrm>
            <a:custGeom>
              <a:avLst/>
              <a:gdLst>
                <a:gd name="T0" fmla="*/ 52 w 104"/>
                <a:gd name="T1" fmla="*/ 111 h 111"/>
                <a:gd name="T2" fmla="*/ 0 w 104"/>
                <a:gd name="T3" fmla="*/ 55 h 111"/>
                <a:gd name="T4" fmla="*/ 52 w 104"/>
                <a:gd name="T5" fmla="*/ 0 h 111"/>
                <a:gd name="T6" fmla="*/ 104 w 104"/>
                <a:gd name="T7" fmla="*/ 55 h 111"/>
                <a:gd name="T8" fmla="*/ 52 w 104"/>
                <a:gd name="T9" fmla="*/ 111 h 111"/>
                <a:gd name="T10" fmla="*/ 52 w 104"/>
                <a:gd name="T11" fmla="*/ 23 h 111"/>
                <a:gd name="T12" fmla="*/ 28 w 104"/>
                <a:gd name="T13" fmla="*/ 55 h 111"/>
                <a:gd name="T14" fmla="*/ 52 w 104"/>
                <a:gd name="T15" fmla="*/ 87 h 111"/>
                <a:gd name="T16" fmla="*/ 77 w 104"/>
                <a:gd name="T17" fmla="*/ 55 h 111"/>
                <a:gd name="T18" fmla="*/ 52 w 104"/>
                <a:gd name="T19" fmla="*/ 2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11">
                  <a:moveTo>
                    <a:pt x="52" y="111"/>
                  </a:moveTo>
                  <a:cubicBezTo>
                    <a:pt x="25" y="111"/>
                    <a:pt x="0" y="93"/>
                    <a:pt x="0" y="55"/>
                  </a:cubicBezTo>
                  <a:cubicBezTo>
                    <a:pt x="0" y="17"/>
                    <a:pt x="25" y="0"/>
                    <a:pt x="52" y="0"/>
                  </a:cubicBezTo>
                  <a:cubicBezTo>
                    <a:pt x="79" y="0"/>
                    <a:pt x="104" y="17"/>
                    <a:pt x="104" y="55"/>
                  </a:cubicBezTo>
                  <a:cubicBezTo>
                    <a:pt x="104" y="93"/>
                    <a:pt x="79" y="111"/>
                    <a:pt x="52" y="111"/>
                  </a:cubicBezTo>
                  <a:close/>
                  <a:moveTo>
                    <a:pt x="52" y="23"/>
                  </a:moveTo>
                  <a:cubicBezTo>
                    <a:pt x="31" y="23"/>
                    <a:pt x="28" y="42"/>
                    <a:pt x="28" y="55"/>
                  </a:cubicBezTo>
                  <a:cubicBezTo>
                    <a:pt x="28" y="69"/>
                    <a:pt x="31" y="87"/>
                    <a:pt x="52" y="87"/>
                  </a:cubicBezTo>
                  <a:cubicBezTo>
                    <a:pt x="73" y="87"/>
                    <a:pt x="77" y="69"/>
                    <a:pt x="77" y="55"/>
                  </a:cubicBezTo>
                  <a:cubicBezTo>
                    <a:pt x="77" y="42"/>
                    <a:pt x="73" y="23"/>
                    <a:pt x="52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Freeform 10"/>
            <p:cNvSpPr>
              <a:spLocks/>
            </p:cNvSpPr>
            <p:nvPr userDrawn="1"/>
          </p:nvSpPr>
          <p:spPr bwMode="auto">
            <a:xfrm>
              <a:off x="446885" y="4708526"/>
              <a:ext cx="47625" cy="87313"/>
            </a:xfrm>
            <a:custGeom>
              <a:avLst/>
              <a:gdLst>
                <a:gd name="T0" fmla="*/ 0 w 59"/>
                <a:gd name="T1" fmla="*/ 3 h 108"/>
                <a:gd name="T2" fmla="*/ 26 w 59"/>
                <a:gd name="T3" fmla="*/ 3 h 108"/>
                <a:gd name="T4" fmla="*/ 26 w 59"/>
                <a:gd name="T5" fmla="*/ 15 h 108"/>
                <a:gd name="T6" fmla="*/ 55 w 59"/>
                <a:gd name="T7" fmla="*/ 0 h 108"/>
                <a:gd name="T8" fmla="*/ 59 w 59"/>
                <a:gd name="T9" fmla="*/ 1 h 108"/>
                <a:gd name="T10" fmla="*/ 59 w 59"/>
                <a:gd name="T11" fmla="*/ 27 h 108"/>
                <a:gd name="T12" fmla="*/ 58 w 59"/>
                <a:gd name="T13" fmla="*/ 27 h 108"/>
                <a:gd name="T14" fmla="*/ 28 w 59"/>
                <a:gd name="T15" fmla="*/ 38 h 108"/>
                <a:gd name="T16" fmla="*/ 28 w 59"/>
                <a:gd name="T17" fmla="*/ 108 h 108"/>
                <a:gd name="T18" fmla="*/ 0 w 59"/>
                <a:gd name="T19" fmla="*/ 108 h 108"/>
                <a:gd name="T20" fmla="*/ 0 w 59"/>
                <a:gd name="T21" fmla="*/ 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08">
                  <a:moveTo>
                    <a:pt x="0" y="3"/>
                  </a:moveTo>
                  <a:cubicBezTo>
                    <a:pt x="26" y="3"/>
                    <a:pt x="26" y="3"/>
                    <a:pt x="26" y="3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31" y="8"/>
                    <a:pt x="44" y="0"/>
                    <a:pt x="55" y="0"/>
                  </a:cubicBezTo>
                  <a:cubicBezTo>
                    <a:pt x="57" y="0"/>
                    <a:pt x="58" y="0"/>
                    <a:pt x="59" y="1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58" y="27"/>
                    <a:pt x="58" y="27"/>
                  </a:cubicBezTo>
                  <a:cubicBezTo>
                    <a:pt x="46" y="27"/>
                    <a:pt x="32" y="28"/>
                    <a:pt x="28" y="3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Freeform 11"/>
            <p:cNvSpPr>
              <a:spLocks noEditPoints="1"/>
            </p:cNvSpPr>
            <p:nvPr userDrawn="1"/>
          </p:nvSpPr>
          <p:spPr bwMode="auto">
            <a:xfrm>
              <a:off x="685010" y="4708526"/>
              <a:ext cx="79375" cy="120650"/>
            </a:xfrm>
            <a:custGeom>
              <a:avLst/>
              <a:gdLst>
                <a:gd name="T0" fmla="*/ 49 w 98"/>
                <a:gd name="T1" fmla="*/ 85 h 149"/>
                <a:gd name="T2" fmla="*/ 72 w 98"/>
                <a:gd name="T3" fmla="*/ 50 h 149"/>
                <a:gd name="T4" fmla="*/ 49 w 98"/>
                <a:gd name="T5" fmla="*/ 20 h 149"/>
                <a:gd name="T6" fmla="*/ 28 w 98"/>
                <a:gd name="T7" fmla="*/ 51 h 149"/>
                <a:gd name="T8" fmla="*/ 49 w 98"/>
                <a:gd name="T9" fmla="*/ 85 h 149"/>
                <a:gd name="T10" fmla="*/ 98 w 98"/>
                <a:gd name="T11" fmla="*/ 2 h 149"/>
                <a:gd name="T12" fmla="*/ 98 w 98"/>
                <a:gd name="T13" fmla="*/ 102 h 149"/>
                <a:gd name="T14" fmla="*/ 47 w 98"/>
                <a:gd name="T15" fmla="*/ 149 h 149"/>
                <a:gd name="T16" fmla="*/ 3 w 98"/>
                <a:gd name="T17" fmla="*/ 123 h 149"/>
                <a:gd name="T18" fmla="*/ 30 w 98"/>
                <a:gd name="T19" fmla="*/ 118 h 149"/>
                <a:gd name="T20" fmla="*/ 50 w 98"/>
                <a:gd name="T21" fmla="*/ 128 h 149"/>
                <a:gd name="T22" fmla="*/ 72 w 98"/>
                <a:gd name="T23" fmla="*/ 105 h 149"/>
                <a:gd name="T24" fmla="*/ 72 w 98"/>
                <a:gd name="T25" fmla="*/ 93 h 149"/>
                <a:gd name="T26" fmla="*/ 71 w 98"/>
                <a:gd name="T27" fmla="*/ 92 h 149"/>
                <a:gd name="T28" fmla="*/ 44 w 98"/>
                <a:gd name="T29" fmla="*/ 108 h 149"/>
                <a:gd name="T30" fmla="*/ 0 w 98"/>
                <a:gd name="T31" fmla="*/ 55 h 149"/>
                <a:gd name="T32" fmla="*/ 42 w 98"/>
                <a:gd name="T33" fmla="*/ 0 h 149"/>
                <a:gd name="T34" fmla="*/ 73 w 98"/>
                <a:gd name="T35" fmla="*/ 15 h 149"/>
                <a:gd name="T36" fmla="*/ 73 w 98"/>
                <a:gd name="T37" fmla="*/ 15 h 149"/>
                <a:gd name="T38" fmla="*/ 75 w 98"/>
                <a:gd name="T39" fmla="*/ 2 h 149"/>
                <a:gd name="T40" fmla="*/ 98 w 98"/>
                <a:gd name="T41" fmla="*/ 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8" h="149">
                  <a:moveTo>
                    <a:pt x="49" y="85"/>
                  </a:moveTo>
                  <a:cubicBezTo>
                    <a:pt x="70" y="85"/>
                    <a:pt x="72" y="64"/>
                    <a:pt x="72" y="50"/>
                  </a:cubicBezTo>
                  <a:cubicBezTo>
                    <a:pt x="72" y="33"/>
                    <a:pt x="64" y="20"/>
                    <a:pt x="49" y="20"/>
                  </a:cubicBezTo>
                  <a:cubicBezTo>
                    <a:pt x="39" y="20"/>
                    <a:pt x="28" y="27"/>
                    <a:pt x="28" y="51"/>
                  </a:cubicBezTo>
                  <a:cubicBezTo>
                    <a:pt x="28" y="64"/>
                    <a:pt x="29" y="85"/>
                    <a:pt x="49" y="85"/>
                  </a:cubicBezTo>
                  <a:close/>
                  <a:moveTo>
                    <a:pt x="98" y="2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98" y="119"/>
                    <a:pt x="97" y="148"/>
                    <a:pt x="47" y="149"/>
                  </a:cubicBezTo>
                  <a:cubicBezTo>
                    <a:pt x="26" y="149"/>
                    <a:pt x="7" y="141"/>
                    <a:pt x="3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32" y="123"/>
                    <a:pt x="35" y="128"/>
                    <a:pt x="50" y="128"/>
                  </a:cubicBezTo>
                  <a:cubicBezTo>
                    <a:pt x="65" y="128"/>
                    <a:pt x="72" y="122"/>
                    <a:pt x="72" y="105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67" y="100"/>
                    <a:pt x="60" y="108"/>
                    <a:pt x="44" y="108"/>
                  </a:cubicBezTo>
                  <a:cubicBezTo>
                    <a:pt x="19" y="108"/>
                    <a:pt x="0" y="91"/>
                    <a:pt x="0" y="55"/>
                  </a:cubicBezTo>
                  <a:cubicBezTo>
                    <a:pt x="0" y="20"/>
                    <a:pt x="20" y="0"/>
                    <a:pt x="42" y="0"/>
                  </a:cubicBezTo>
                  <a:cubicBezTo>
                    <a:pt x="63" y="0"/>
                    <a:pt x="71" y="10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5" y="2"/>
                    <a:pt x="75" y="2"/>
                    <a:pt x="75" y="2"/>
                  </a:cubicBezTo>
                  <a:lnTo>
                    <a:pt x="98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" name="Freeform 12"/>
            <p:cNvSpPr>
              <a:spLocks noEditPoints="1"/>
            </p:cNvSpPr>
            <p:nvPr userDrawn="1"/>
          </p:nvSpPr>
          <p:spPr bwMode="auto">
            <a:xfrm>
              <a:off x="843760" y="4678363"/>
              <a:ext cx="58738" cy="26988"/>
            </a:xfrm>
            <a:custGeom>
              <a:avLst/>
              <a:gdLst>
                <a:gd name="T0" fmla="*/ 14 w 37"/>
                <a:gd name="T1" fmla="*/ 2 h 17"/>
                <a:gd name="T2" fmla="*/ 9 w 37"/>
                <a:gd name="T3" fmla="*/ 2 h 17"/>
                <a:gd name="T4" fmla="*/ 9 w 37"/>
                <a:gd name="T5" fmla="*/ 17 h 17"/>
                <a:gd name="T6" fmla="*/ 6 w 37"/>
                <a:gd name="T7" fmla="*/ 17 h 17"/>
                <a:gd name="T8" fmla="*/ 6 w 37"/>
                <a:gd name="T9" fmla="*/ 2 h 17"/>
                <a:gd name="T10" fmla="*/ 0 w 37"/>
                <a:gd name="T11" fmla="*/ 2 h 17"/>
                <a:gd name="T12" fmla="*/ 0 w 37"/>
                <a:gd name="T13" fmla="*/ 0 h 17"/>
                <a:gd name="T14" fmla="*/ 14 w 37"/>
                <a:gd name="T15" fmla="*/ 0 h 17"/>
                <a:gd name="T16" fmla="*/ 14 w 37"/>
                <a:gd name="T17" fmla="*/ 2 h 17"/>
                <a:gd name="T18" fmla="*/ 37 w 37"/>
                <a:gd name="T19" fmla="*/ 17 h 17"/>
                <a:gd name="T20" fmla="*/ 34 w 37"/>
                <a:gd name="T21" fmla="*/ 17 h 17"/>
                <a:gd name="T22" fmla="*/ 34 w 37"/>
                <a:gd name="T23" fmla="*/ 2 h 17"/>
                <a:gd name="T24" fmla="*/ 34 w 37"/>
                <a:gd name="T25" fmla="*/ 2 h 17"/>
                <a:gd name="T26" fmla="*/ 29 w 37"/>
                <a:gd name="T27" fmla="*/ 17 h 17"/>
                <a:gd name="T28" fmla="*/ 27 w 37"/>
                <a:gd name="T29" fmla="*/ 17 h 17"/>
                <a:gd name="T30" fmla="*/ 21 w 37"/>
                <a:gd name="T31" fmla="*/ 2 h 17"/>
                <a:gd name="T32" fmla="*/ 20 w 37"/>
                <a:gd name="T33" fmla="*/ 2 h 17"/>
                <a:gd name="T34" fmla="*/ 20 w 37"/>
                <a:gd name="T35" fmla="*/ 17 h 17"/>
                <a:gd name="T36" fmla="*/ 18 w 37"/>
                <a:gd name="T37" fmla="*/ 17 h 17"/>
                <a:gd name="T38" fmla="*/ 18 w 37"/>
                <a:gd name="T39" fmla="*/ 0 h 17"/>
                <a:gd name="T40" fmla="*/ 22 w 37"/>
                <a:gd name="T41" fmla="*/ 0 h 17"/>
                <a:gd name="T42" fmla="*/ 28 w 37"/>
                <a:gd name="T43" fmla="*/ 13 h 17"/>
                <a:gd name="T44" fmla="*/ 33 w 37"/>
                <a:gd name="T45" fmla="*/ 0 h 17"/>
                <a:gd name="T46" fmla="*/ 37 w 37"/>
                <a:gd name="T47" fmla="*/ 0 h 17"/>
                <a:gd name="T48" fmla="*/ 37 w 37"/>
                <a:gd name="T4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17">
                  <a:moveTo>
                    <a:pt x="14" y="2"/>
                  </a:moveTo>
                  <a:lnTo>
                    <a:pt x="9" y="2"/>
                  </a:lnTo>
                  <a:lnTo>
                    <a:pt x="9" y="17"/>
                  </a:lnTo>
                  <a:lnTo>
                    <a:pt x="6" y="17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"/>
                  </a:lnTo>
                  <a:close/>
                  <a:moveTo>
                    <a:pt x="37" y="17"/>
                  </a:moveTo>
                  <a:lnTo>
                    <a:pt x="34" y="17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20" y="17"/>
                  </a:lnTo>
                  <a:lnTo>
                    <a:pt x="18" y="17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8" y="13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7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05386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Objet 18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6591240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" y="268288"/>
            <a:ext cx="8515350" cy="742950"/>
          </a:xfrm>
        </p:spPr>
        <p:txBody>
          <a:bodyPr/>
          <a:lstStyle/>
          <a:p>
            <a:r>
              <a:rPr lang="fr-FR" sz="2400" dirty="0" smtClean="0"/>
              <a:t>Bla </a:t>
            </a:r>
            <a:r>
              <a:rPr lang="fr-FR" sz="2400" dirty="0" err="1" smtClean="0"/>
              <a:t>bla</a:t>
            </a:r>
            <a:endParaRPr lang="fr-FR" sz="2400" dirty="0"/>
          </a:p>
        </p:txBody>
      </p:sp>
      <p:sp>
        <p:nvSpPr>
          <p:cNvPr id="27" name="Subtitle 2"/>
          <p:cNvSpPr txBox="1">
            <a:spLocks/>
          </p:cNvSpPr>
          <p:nvPr/>
        </p:nvSpPr>
        <p:spPr>
          <a:xfrm>
            <a:off x="611560" y="1491630"/>
            <a:ext cx="4032448" cy="19442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1"/>
              </a:buClr>
              <a:buSzPct val="25000"/>
              <a:buFont typeface="Calibri" panose="020F0502020204030204" pitchFamily="34" charset="0"/>
              <a:buNone/>
              <a:tabLst/>
              <a:defRPr sz="1400" kern="1200" spc="-20" baseline="0">
                <a:solidFill>
                  <a:schemeClr val="bg2"/>
                </a:solidFill>
                <a:latin typeface="Helvetica 75 Bold" panose="020B0804020202020204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1"/>
              </a:buClr>
              <a:buSzPct val="25000"/>
              <a:buFont typeface="Calibri" panose="020F0502020204030204" pitchFamily="34" charset="0"/>
              <a:buNone/>
              <a:defRPr sz="1400" kern="1200" spc="-20" baseline="0">
                <a:solidFill>
                  <a:schemeClr val="tx1"/>
                </a:solidFill>
                <a:latin typeface="Helvetica 75 Bold" panose="020B0804020202020204" pitchFamily="34" charset="0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 spc="-20" baseline="0">
                <a:solidFill>
                  <a:schemeClr val="tx1"/>
                </a:solidFill>
                <a:latin typeface="Helvetica 75 Bold" panose="020B0804020202020204" pitchFamily="34" charset="0"/>
                <a:ea typeface="+mn-ea"/>
                <a:cs typeface="+mn-cs"/>
              </a:defRPr>
            </a:lvl3pPr>
            <a:lvl4pPr marL="407988" indent="-1905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400" kern="1200" spc="-20" baseline="0">
                <a:solidFill>
                  <a:schemeClr val="tx1"/>
                </a:solidFill>
                <a:latin typeface="Helvetica 55 Roman" panose="000B0500000000000000" pitchFamily="34" charset="0"/>
                <a:ea typeface="+mn-ea"/>
                <a:cs typeface="+mn-cs"/>
              </a:defRPr>
            </a:lvl4pPr>
            <a:lvl5pPr marL="595313" indent="-173038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spc="-20" baseline="0">
                <a:solidFill>
                  <a:schemeClr val="tx1"/>
                </a:solidFill>
                <a:latin typeface="Helvetica 55 Roman" panose="000B0500000000000000" pitchFamily="34" charset="0"/>
                <a:ea typeface="+mn-ea"/>
                <a:cs typeface="+mn-cs"/>
              </a:defRPr>
            </a:lvl5pPr>
            <a:lvl6pPr marL="800100" indent="-1905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Helvetica 55 Roman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 smtClean="0">
                <a:solidFill>
                  <a:schemeClr val="tx1"/>
                </a:solidFill>
              </a:rPr>
              <a:t>Bla </a:t>
            </a:r>
            <a:r>
              <a:rPr lang="fr-FR" sz="2000" dirty="0" err="1" smtClean="0">
                <a:solidFill>
                  <a:schemeClr val="tx1"/>
                </a:solidFill>
              </a:rPr>
              <a:t>bla</a:t>
            </a:r>
            <a:endParaRPr lang="fr-FR" sz="2000" dirty="0" smtClean="0">
              <a:solidFill>
                <a:schemeClr val="tx1"/>
              </a:solidFill>
            </a:endParaRPr>
          </a:p>
        </p:txBody>
      </p:sp>
      <p:grpSp>
        <p:nvGrpSpPr>
          <p:cNvPr id="28" name="Group 2"/>
          <p:cNvGrpSpPr/>
          <p:nvPr/>
        </p:nvGrpSpPr>
        <p:grpSpPr>
          <a:xfrm>
            <a:off x="8100392" y="4233863"/>
            <a:ext cx="612775" cy="612775"/>
            <a:chOff x="313535" y="4233863"/>
            <a:chExt cx="612775" cy="612775"/>
          </a:xfrm>
        </p:grpSpPr>
        <p:sp>
          <p:nvSpPr>
            <p:cNvPr id="29" name="Rectangle 5"/>
            <p:cNvSpPr>
              <a:spLocks noChangeArrowheads="1"/>
            </p:cNvSpPr>
            <p:nvPr userDrawn="1"/>
          </p:nvSpPr>
          <p:spPr bwMode="auto">
            <a:xfrm>
              <a:off x="313535" y="4233863"/>
              <a:ext cx="612775" cy="612775"/>
            </a:xfrm>
            <a:prstGeom prst="rect">
              <a:avLst/>
            </a:prstGeom>
            <a:solidFill>
              <a:srgbClr val="FF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Freeform 6"/>
            <p:cNvSpPr>
              <a:spLocks noEditPoints="1"/>
            </p:cNvSpPr>
            <p:nvPr userDrawn="1"/>
          </p:nvSpPr>
          <p:spPr bwMode="auto">
            <a:xfrm>
              <a:off x="500860" y="4708526"/>
              <a:ext cx="74613" cy="87313"/>
            </a:xfrm>
            <a:custGeom>
              <a:avLst/>
              <a:gdLst>
                <a:gd name="T0" fmla="*/ 66 w 93"/>
                <a:gd name="T1" fmla="*/ 99 h 109"/>
                <a:gd name="T2" fmla="*/ 31 w 93"/>
                <a:gd name="T3" fmla="*/ 109 h 109"/>
                <a:gd name="T4" fmla="*/ 0 w 93"/>
                <a:gd name="T5" fmla="*/ 79 h 109"/>
                <a:gd name="T6" fmla="*/ 66 w 93"/>
                <a:gd name="T7" fmla="*/ 37 h 109"/>
                <a:gd name="T8" fmla="*/ 66 w 93"/>
                <a:gd name="T9" fmla="*/ 32 h 109"/>
                <a:gd name="T10" fmla="*/ 49 w 93"/>
                <a:gd name="T11" fmla="*/ 19 h 109"/>
                <a:gd name="T12" fmla="*/ 24 w 93"/>
                <a:gd name="T13" fmla="*/ 32 h 109"/>
                <a:gd name="T14" fmla="*/ 5 w 93"/>
                <a:gd name="T15" fmla="*/ 21 h 109"/>
                <a:gd name="T16" fmla="*/ 50 w 93"/>
                <a:gd name="T17" fmla="*/ 0 h 109"/>
                <a:gd name="T18" fmla="*/ 93 w 93"/>
                <a:gd name="T19" fmla="*/ 32 h 109"/>
                <a:gd name="T20" fmla="*/ 93 w 93"/>
                <a:gd name="T21" fmla="*/ 108 h 109"/>
                <a:gd name="T22" fmla="*/ 68 w 93"/>
                <a:gd name="T23" fmla="*/ 108 h 109"/>
                <a:gd name="T24" fmla="*/ 66 w 93"/>
                <a:gd name="T25" fmla="*/ 99 h 109"/>
                <a:gd name="T26" fmla="*/ 27 w 93"/>
                <a:gd name="T27" fmla="*/ 77 h 109"/>
                <a:gd name="T28" fmla="*/ 39 w 93"/>
                <a:gd name="T29" fmla="*/ 90 h 109"/>
                <a:gd name="T30" fmla="*/ 65 w 93"/>
                <a:gd name="T31" fmla="*/ 79 h 109"/>
                <a:gd name="T32" fmla="*/ 65 w 93"/>
                <a:gd name="T33" fmla="*/ 54 h 109"/>
                <a:gd name="T34" fmla="*/ 27 w 93"/>
                <a:gd name="T35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" h="109">
                  <a:moveTo>
                    <a:pt x="66" y="99"/>
                  </a:moveTo>
                  <a:cubicBezTo>
                    <a:pt x="55" y="106"/>
                    <a:pt x="43" y="109"/>
                    <a:pt x="31" y="109"/>
                  </a:cubicBezTo>
                  <a:cubicBezTo>
                    <a:pt x="11" y="109"/>
                    <a:pt x="0" y="96"/>
                    <a:pt x="0" y="79"/>
                  </a:cubicBezTo>
                  <a:cubicBezTo>
                    <a:pt x="0" y="55"/>
                    <a:pt x="21" y="42"/>
                    <a:pt x="66" y="37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24"/>
                    <a:pt x="60" y="19"/>
                    <a:pt x="49" y="19"/>
                  </a:cubicBezTo>
                  <a:cubicBezTo>
                    <a:pt x="39" y="19"/>
                    <a:pt x="30" y="24"/>
                    <a:pt x="24" y="3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5" y="7"/>
                    <a:pt x="30" y="0"/>
                    <a:pt x="50" y="0"/>
                  </a:cubicBezTo>
                  <a:cubicBezTo>
                    <a:pt x="77" y="0"/>
                    <a:pt x="93" y="12"/>
                    <a:pt x="93" y="32"/>
                  </a:cubicBezTo>
                  <a:cubicBezTo>
                    <a:pt x="93" y="32"/>
                    <a:pt x="93" y="108"/>
                    <a:pt x="93" y="108"/>
                  </a:cubicBezTo>
                  <a:cubicBezTo>
                    <a:pt x="68" y="108"/>
                    <a:pt x="68" y="108"/>
                    <a:pt x="68" y="108"/>
                  </a:cubicBezTo>
                  <a:lnTo>
                    <a:pt x="66" y="99"/>
                  </a:lnTo>
                  <a:close/>
                  <a:moveTo>
                    <a:pt x="27" y="77"/>
                  </a:moveTo>
                  <a:cubicBezTo>
                    <a:pt x="27" y="84"/>
                    <a:pt x="31" y="90"/>
                    <a:pt x="39" y="90"/>
                  </a:cubicBezTo>
                  <a:cubicBezTo>
                    <a:pt x="48" y="90"/>
                    <a:pt x="57" y="87"/>
                    <a:pt x="65" y="79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39" y="57"/>
                    <a:pt x="27" y="64"/>
                    <a:pt x="27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Freeform 7"/>
            <p:cNvSpPr>
              <a:spLocks/>
            </p:cNvSpPr>
            <p:nvPr userDrawn="1"/>
          </p:nvSpPr>
          <p:spPr bwMode="auto">
            <a:xfrm>
              <a:off x="592935" y="4708526"/>
              <a:ext cx="76200" cy="87313"/>
            </a:xfrm>
            <a:custGeom>
              <a:avLst/>
              <a:gdLst>
                <a:gd name="T0" fmla="*/ 0 w 94"/>
                <a:gd name="T1" fmla="*/ 5 h 108"/>
                <a:gd name="T2" fmla="*/ 23 w 94"/>
                <a:gd name="T3" fmla="*/ 2 h 108"/>
                <a:gd name="T4" fmla="*/ 25 w 94"/>
                <a:gd name="T5" fmla="*/ 15 h 108"/>
                <a:gd name="T6" fmla="*/ 61 w 94"/>
                <a:gd name="T7" fmla="*/ 0 h 108"/>
                <a:gd name="T8" fmla="*/ 94 w 94"/>
                <a:gd name="T9" fmla="*/ 34 h 108"/>
                <a:gd name="T10" fmla="*/ 94 w 94"/>
                <a:gd name="T11" fmla="*/ 108 h 108"/>
                <a:gd name="T12" fmla="*/ 66 w 94"/>
                <a:gd name="T13" fmla="*/ 108 h 108"/>
                <a:gd name="T14" fmla="*/ 66 w 94"/>
                <a:gd name="T15" fmla="*/ 39 h 108"/>
                <a:gd name="T16" fmla="*/ 53 w 94"/>
                <a:gd name="T17" fmla="*/ 21 h 108"/>
                <a:gd name="T18" fmla="*/ 27 w 94"/>
                <a:gd name="T19" fmla="*/ 32 h 108"/>
                <a:gd name="T20" fmla="*/ 27 w 94"/>
                <a:gd name="T21" fmla="*/ 108 h 108"/>
                <a:gd name="T22" fmla="*/ 0 w 94"/>
                <a:gd name="T23" fmla="*/ 108 h 108"/>
                <a:gd name="T24" fmla="*/ 0 w 94"/>
                <a:gd name="T25" fmla="*/ 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08">
                  <a:moveTo>
                    <a:pt x="0" y="5"/>
                  </a:moveTo>
                  <a:cubicBezTo>
                    <a:pt x="23" y="2"/>
                    <a:pt x="23" y="2"/>
                    <a:pt x="23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38" y="5"/>
                    <a:pt x="48" y="0"/>
                    <a:pt x="61" y="0"/>
                  </a:cubicBezTo>
                  <a:cubicBezTo>
                    <a:pt x="83" y="0"/>
                    <a:pt x="94" y="12"/>
                    <a:pt x="94" y="34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26"/>
                    <a:pt x="63" y="21"/>
                    <a:pt x="53" y="21"/>
                  </a:cubicBezTo>
                  <a:cubicBezTo>
                    <a:pt x="45" y="21"/>
                    <a:pt x="36" y="24"/>
                    <a:pt x="27" y="32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Freeform 8"/>
            <p:cNvSpPr>
              <a:spLocks noEditPoints="1"/>
            </p:cNvSpPr>
            <p:nvPr userDrawn="1"/>
          </p:nvSpPr>
          <p:spPr bwMode="auto">
            <a:xfrm>
              <a:off x="778673" y="4708526"/>
              <a:ext cx="79375" cy="88900"/>
            </a:xfrm>
            <a:custGeom>
              <a:avLst/>
              <a:gdLst>
                <a:gd name="T0" fmla="*/ 50 w 98"/>
                <a:gd name="T1" fmla="*/ 110 h 110"/>
                <a:gd name="T2" fmla="*/ 0 w 98"/>
                <a:gd name="T3" fmla="*/ 55 h 110"/>
                <a:gd name="T4" fmla="*/ 49 w 98"/>
                <a:gd name="T5" fmla="*/ 0 h 110"/>
                <a:gd name="T6" fmla="*/ 98 w 98"/>
                <a:gd name="T7" fmla="*/ 54 h 110"/>
                <a:gd name="T8" fmla="*/ 97 w 98"/>
                <a:gd name="T9" fmla="*/ 59 h 110"/>
                <a:gd name="T10" fmla="*/ 27 w 98"/>
                <a:gd name="T11" fmla="*/ 59 h 110"/>
                <a:gd name="T12" fmla="*/ 52 w 98"/>
                <a:gd name="T13" fmla="*/ 89 h 110"/>
                <a:gd name="T14" fmla="*/ 76 w 98"/>
                <a:gd name="T15" fmla="*/ 76 h 110"/>
                <a:gd name="T16" fmla="*/ 96 w 98"/>
                <a:gd name="T17" fmla="*/ 87 h 110"/>
                <a:gd name="T18" fmla="*/ 50 w 98"/>
                <a:gd name="T19" fmla="*/ 110 h 110"/>
                <a:gd name="T20" fmla="*/ 70 w 98"/>
                <a:gd name="T21" fmla="*/ 41 h 110"/>
                <a:gd name="T22" fmla="*/ 49 w 98"/>
                <a:gd name="T23" fmla="*/ 19 h 110"/>
                <a:gd name="T24" fmla="*/ 28 w 98"/>
                <a:gd name="T25" fmla="*/ 41 h 110"/>
                <a:gd name="T26" fmla="*/ 70 w 98"/>
                <a:gd name="T27" fmla="*/ 4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8" h="110">
                  <a:moveTo>
                    <a:pt x="50" y="110"/>
                  </a:moveTo>
                  <a:cubicBezTo>
                    <a:pt x="19" y="110"/>
                    <a:pt x="0" y="90"/>
                    <a:pt x="0" y="55"/>
                  </a:cubicBezTo>
                  <a:cubicBezTo>
                    <a:pt x="0" y="20"/>
                    <a:pt x="19" y="0"/>
                    <a:pt x="49" y="0"/>
                  </a:cubicBezTo>
                  <a:cubicBezTo>
                    <a:pt x="80" y="0"/>
                    <a:pt x="98" y="20"/>
                    <a:pt x="98" y="54"/>
                  </a:cubicBezTo>
                  <a:cubicBezTo>
                    <a:pt x="98" y="56"/>
                    <a:pt x="97" y="57"/>
                    <a:pt x="9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79"/>
                    <a:pt x="36" y="89"/>
                    <a:pt x="52" y="89"/>
                  </a:cubicBezTo>
                  <a:cubicBezTo>
                    <a:pt x="63" y="89"/>
                    <a:pt x="70" y="85"/>
                    <a:pt x="76" y="76"/>
                  </a:cubicBezTo>
                  <a:cubicBezTo>
                    <a:pt x="96" y="87"/>
                    <a:pt x="96" y="87"/>
                    <a:pt x="96" y="87"/>
                  </a:cubicBezTo>
                  <a:cubicBezTo>
                    <a:pt x="87" y="102"/>
                    <a:pt x="71" y="110"/>
                    <a:pt x="50" y="110"/>
                  </a:cubicBezTo>
                  <a:close/>
                  <a:moveTo>
                    <a:pt x="70" y="41"/>
                  </a:moveTo>
                  <a:cubicBezTo>
                    <a:pt x="70" y="27"/>
                    <a:pt x="62" y="19"/>
                    <a:pt x="49" y="19"/>
                  </a:cubicBezTo>
                  <a:cubicBezTo>
                    <a:pt x="37" y="19"/>
                    <a:pt x="29" y="27"/>
                    <a:pt x="28" y="41"/>
                  </a:cubicBezTo>
                  <a:lnTo>
                    <a:pt x="70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Freeform 9"/>
            <p:cNvSpPr>
              <a:spLocks noEditPoints="1"/>
            </p:cNvSpPr>
            <p:nvPr userDrawn="1"/>
          </p:nvSpPr>
          <p:spPr bwMode="auto">
            <a:xfrm>
              <a:off x="346873" y="4708526"/>
              <a:ext cx="84138" cy="88900"/>
            </a:xfrm>
            <a:custGeom>
              <a:avLst/>
              <a:gdLst>
                <a:gd name="T0" fmla="*/ 52 w 104"/>
                <a:gd name="T1" fmla="*/ 111 h 111"/>
                <a:gd name="T2" fmla="*/ 0 w 104"/>
                <a:gd name="T3" fmla="*/ 55 h 111"/>
                <a:gd name="T4" fmla="*/ 52 w 104"/>
                <a:gd name="T5" fmla="*/ 0 h 111"/>
                <a:gd name="T6" fmla="*/ 104 w 104"/>
                <a:gd name="T7" fmla="*/ 55 h 111"/>
                <a:gd name="T8" fmla="*/ 52 w 104"/>
                <a:gd name="T9" fmla="*/ 111 h 111"/>
                <a:gd name="T10" fmla="*/ 52 w 104"/>
                <a:gd name="T11" fmla="*/ 23 h 111"/>
                <a:gd name="T12" fmla="*/ 28 w 104"/>
                <a:gd name="T13" fmla="*/ 55 h 111"/>
                <a:gd name="T14" fmla="*/ 52 w 104"/>
                <a:gd name="T15" fmla="*/ 87 h 111"/>
                <a:gd name="T16" fmla="*/ 77 w 104"/>
                <a:gd name="T17" fmla="*/ 55 h 111"/>
                <a:gd name="T18" fmla="*/ 52 w 104"/>
                <a:gd name="T19" fmla="*/ 2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11">
                  <a:moveTo>
                    <a:pt x="52" y="111"/>
                  </a:moveTo>
                  <a:cubicBezTo>
                    <a:pt x="25" y="111"/>
                    <a:pt x="0" y="93"/>
                    <a:pt x="0" y="55"/>
                  </a:cubicBezTo>
                  <a:cubicBezTo>
                    <a:pt x="0" y="17"/>
                    <a:pt x="25" y="0"/>
                    <a:pt x="52" y="0"/>
                  </a:cubicBezTo>
                  <a:cubicBezTo>
                    <a:pt x="79" y="0"/>
                    <a:pt x="104" y="17"/>
                    <a:pt x="104" y="55"/>
                  </a:cubicBezTo>
                  <a:cubicBezTo>
                    <a:pt x="104" y="93"/>
                    <a:pt x="79" y="111"/>
                    <a:pt x="52" y="111"/>
                  </a:cubicBezTo>
                  <a:close/>
                  <a:moveTo>
                    <a:pt x="52" y="23"/>
                  </a:moveTo>
                  <a:cubicBezTo>
                    <a:pt x="31" y="23"/>
                    <a:pt x="28" y="42"/>
                    <a:pt x="28" y="55"/>
                  </a:cubicBezTo>
                  <a:cubicBezTo>
                    <a:pt x="28" y="69"/>
                    <a:pt x="31" y="87"/>
                    <a:pt x="52" y="87"/>
                  </a:cubicBezTo>
                  <a:cubicBezTo>
                    <a:pt x="73" y="87"/>
                    <a:pt x="77" y="69"/>
                    <a:pt x="77" y="55"/>
                  </a:cubicBezTo>
                  <a:cubicBezTo>
                    <a:pt x="77" y="42"/>
                    <a:pt x="73" y="23"/>
                    <a:pt x="52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" name="Freeform 10"/>
            <p:cNvSpPr>
              <a:spLocks/>
            </p:cNvSpPr>
            <p:nvPr userDrawn="1"/>
          </p:nvSpPr>
          <p:spPr bwMode="auto">
            <a:xfrm>
              <a:off x="446885" y="4708526"/>
              <a:ext cx="47625" cy="87313"/>
            </a:xfrm>
            <a:custGeom>
              <a:avLst/>
              <a:gdLst>
                <a:gd name="T0" fmla="*/ 0 w 59"/>
                <a:gd name="T1" fmla="*/ 3 h 108"/>
                <a:gd name="T2" fmla="*/ 26 w 59"/>
                <a:gd name="T3" fmla="*/ 3 h 108"/>
                <a:gd name="T4" fmla="*/ 26 w 59"/>
                <a:gd name="T5" fmla="*/ 15 h 108"/>
                <a:gd name="T6" fmla="*/ 55 w 59"/>
                <a:gd name="T7" fmla="*/ 0 h 108"/>
                <a:gd name="T8" fmla="*/ 59 w 59"/>
                <a:gd name="T9" fmla="*/ 1 h 108"/>
                <a:gd name="T10" fmla="*/ 59 w 59"/>
                <a:gd name="T11" fmla="*/ 27 h 108"/>
                <a:gd name="T12" fmla="*/ 58 w 59"/>
                <a:gd name="T13" fmla="*/ 27 h 108"/>
                <a:gd name="T14" fmla="*/ 28 w 59"/>
                <a:gd name="T15" fmla="*/ 38 h 108"/>
                <a:gd name="T16" fmla="*/ 28 w 59"/>
                <a:gd name="T17" fmla="*/ 108 h 108"/>
                <a:gd name="T18" fmla="*/ 0 w 59"/>
                <a:gd name="T19" fmla="*/ 108 h 108"/>
                <a:gd name="T20" fmla="*/ 0 w 59"/>
                <a:gd name="T21" fmla="*/ 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08">
                  <a:moveTo>
                    <a:pt x="0" y="3"/>
                  </a:moveTo>
                  <a:cubicBezTo>
                    <a:pt x="26" y="3"/>
                    <a:pt x="26" y="3"/>
                    <a:pt x="26" y="3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31" y="8"/>
                    <a:pt x="44" y="0"/>
                    <a:pt x="55" y="0"/>
                  </a:cubicBezTo>
                  <a:cubicBezTo>
                    <a:pt x="57" y="0"/>
                    <a:pt x="58" y="0"/>
                    <a:pt x="59" y="1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58" y="27"/>
                    <a:pt x="58" y="27"/>
                  </a:cubicBezTo>
                  <a:cubicBezTo>
                    <a:pt x="46" y="27"/>
                    <a:pt x="32" y="28"/>
                    <a:pt x="28" y="3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Freeform 11"/>
            <p:cNvSpPr>
              <a:spLocks noEditPoints="1"/>
            </p:cNvSpPr>
            <p:nvPr userDrawn="1"/>
          </p:nvSpPr>
          <p:spPr bwMode="auto">
            <a:xfrm>
              <a:off x="685010" y="4708526"/>
              <a:ext cx="79375" cy="120650"/>
            </a:xfrm>
            <a:custGeom>
              <a:avLst/>
              <a:gdLst>
                <a:gd name="T0" fmla="*/ 49 w 98"/>
                <a:gd name="T1" fmla="*/ 85 h 149"/>
                <a:gd name="T2" fmla="*/ 72 w 98"/>
                <a:gd name="T3" fmla="*/ 50 h 149"/>
                <a:gd name="T4" fmla="*/ 49 w 98"/>
                <a:gd name="T5" fmla="*/ 20 h 149"/>
                <a:gd name="T6" fmla="*/ 28 w 98"/>
                <a:gd name="T7" fmla="*/ 51 h 149"/>
                <a:gd name="T8" fmla="*/ 49 w 98"/>
                <a:gd name="T9" fmla="*/ 85 h 149"/>
                <a:gd name="T10" fmla="*/ 98 w 98"/>
                <a:gd name="T11" fmla="*/ 2 h 149"/>
                <a:gd name="T12" fmla="*/ 98 w 98"/>
                <a:gd name="T13" fmla="*/ 102 h 149"/>
                <a:gd name="T14" fmla="*/ 47 w 98"/>
                <a:gd name="T15" fmla="*/ 149 h 149"/>
                <a:gd name="T16" fmla="*/ 3 w 98"/>
                <a:gd name="T17" fmla="*/ 123 h 149"/>
                <a:gd name="T18" fmla="*/ 30 w 98"/>
                <a:gd name="T19" fmla="*/ 118 h 149"/>
                <a:gd name="T20" fmla="*/ 50 w 98"/>
                <a:gd name="T21" fmla="*/ 128 h 149"/>
                <a:gd name="T22" fmla="*/ 72 w 98"/>
                <a:gd name="T23" fmla="*/ 105 h 149"/>
                <a:gd name="T24" fmla="*/ 72 w 98"/>
                <a:gd name="T25" fmla="*/ 93 h 149"/>
                <a:gd name="T26" fmla="*/ 71 w 98"/>
                <a:gd name="T27" fmla="*/ 92 h 149"/>
                <a:gd name="T28" fmla="*/ 44 w 98"/>
                <a:gd name="T29" fmla="*/ 108 h 149"/>
                <a:gd name="T30" fmla="*/ 0 w 98"/>
                <a:gd name="T31" fmla="*/ 55 h 149"/>
                <a:gd name="T32" fmla="*/ 42 w 98"/>
                <a:gd name="T33" fmla="*/ 0 h 149"/>
                <a:gd name="T34" fmla="*/ 73 w 98"/>
                <a:gd name="T35" fmla="*/ 15 h 149"/>
                <a:gd name="T36" fmla="*/ 73 w 98"/>
                <a:gd name="T37" fmla="*/ 15 h 149"/>
                <a:gd name="T38" fmla="*/ 75 w 98"/>
                <a:gd name="T39" fmla="*/ 2 h 149"/>
                <a:gd name="T40" fmla="*/ 98 w 98"/>
                <a:gd name="T41" fmla="*/ 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8" h="149">
                  <a:moveTo>
                    <a:pt x="49" y="85"/>
                  </a:moveTo>
                  <a:cubicBezTo>
                    <a:pt x="70" y="85"/>
                    <a:pt x="72" y="64"/>
                    <a:pt x="72" y="50"/>
                  </a:cubicBezTo>
                  <a:cubicBezTo>
                    <a:pt x="72" y="33"/>
                    <a:pt x="64" y="20"/>
                    <a:pt x="49" y="20"/>
                  </a:cubicBezTo>
                  <a:cubicBezTo>
                    <a:pt x="39" y="20"/>
                    <a:pt x="28" y="27"/>
                    <a:pt x="28" y="51"/>
                  </a:cubicBezTo>
                  <a:cubicBezTo>
                    <a:pt x="28" y="64"/>
                    <a:pt x="29" y="85"/>
                    <a:pt x="49" y="85"/>
                  </a:cubicBezTo>
                  <a:close/>
                  <a:moveTo>
                    <a:pt x="98" y="2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98" y="119"/>
                    <a:pt x="97" y="148"/>
                    <a:pt x="47" y="149"/>
                  </a:cubicBezTo>
                  <a:cubicBezTo>
                    <a:pt x="26" y="149"/>
                    <a:pt x="7" y="141"/>
                    <a:pt x="3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32" y="123"/>
                    <a:pt x="35" y="128"/>
                    <a:pt x="50" y="128"/>
                  </a:cubicBezTo>
                  <a:cubicBezTo>
                    <a:pt x="65" y="128"/>
                    <a:pt x="72" y="122"/>
                    <a:pt x="72" y="105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67" y="100"/>
                    <a:pt x="60" y="108"/>
                    <a:pt x="44" y="108"/>
                  </a:cubicBezTo>
                  <a:cubicBezTo>
                    <a:pt x="19" y="108"/>
                    <a:pt x="0" y="91"/>
                    <a:pt x="0" y="55"/>
                  </a:cubicBezTo>
                  <a:cubicBezTo>
                    <a:pt x="0" y="20"/>
                    <a:pt x="20" y="0"/>
                    <a:pt x="42" y="0"/>
                  </a:cubicBezTo>
                  <a:cubicBezTo>
                    <a:pt x="63" y="0"/>
                    <a:pt x="71" y="10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5" y="2"/>
                    <a:pt x="75" y="2"/>
                    <a:pt x="75" y="2"/>
                  </a:cubicBezTo>
                  <a:lnTo>
                    <a:pt x="98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" name="Freeform 12"/>
            <p:cNvSpPr>
              <a:spLocks noEditPoints="1"/>
            </p:cNvSpPr>
            <p:nvPr userDrawn="1"/>
          </p:nvSpPr>
          <p:spPr bwMode="auto">
            <a:xfrm>
              <a:off x="843760" y="4678363"/>
              <a:ext cx="58738" cy="26988"/>
            </a:xfrm>
            <a:custGeom>
              <a:avLst/>
              <a:gdLst>
                <a:gd name="T0" fmla="*/ 14 w 37"/>
                <a:gd name="T1" fmla="*/ 2 h 17"/>
                <a:gd name="T2" fmla="*/ 9 w 37"/>
                <a:gd name="T3" fmla="*/ 2 h 17"/>
                <a:gd name="T4" fmla="*/ 9 w 37"/>
                <a:gd name="T5" fmla="*/ 17 h 17"/>
                <a:gd name="T6" fmla="*/ 6 w 37"/>
                <a:gd name="T7" fmla="*/ 17 h 17"/>
                <a:gd name="T8" fmla="*/ 6 w 37"/>
                <a:gd name="T9" fmla="*/ 2 h 17"/>
                <a:gd name="T10" fmla="*/ 0 w 37"/>
                <a:gd name="T11" fmla="*/ 2 h 17"/>
                <a:gd name="T12" fmla="*/ 0 w 37"/>
                <a:gd name="T13" fmla="*/ 0 h 17"/>
                <a:gd name="T14" fmla="*/ 14 w 37"/>
                <a:gd name="T15" fmla="*/ 0 h 17"/>
                <a:gd name="T16" fmla="*/ 14 w 37"/>
                <a:gd name="T17" fmla="*/ 2 h 17"/>
                <a:gd name="T18" fmla="*/ 37 w 37"/>
                <a:gd name="T19" fmla="*/ 17 h 17"/>
                <a:gd name="T20" fmla="*/ 34 w 37"/>
                <a:gd name="T21" fmla="*/ 17 h 17"/>
                <a:gd name="T22" fmla="*/ 34 w 37"/>
                <a:gd name="T23" fmla="*/ 2 h 17"/>
                <a:gd name="T24" fmla="*/ 34 w 37"/>
                <a:gd name="T25" fmla="*/ 2 h 17"/>
                <a:gd name="T26" fmla="*/ 29 w 37"/>
                <a:gd name="T27" fmla="*/ 17 h 17"/>
                <a:gd name="T28" fmla="*/ 27 w 37"/>
                <a:gd name="T29" fmla="*/ 17 h 17"/>
                <a:gd name="T30" fmla="*/ 21 w 37"/>
                <a:gd name="T31" fmla="*/ 2 h 17"/>
                <a:gd name="T32" fmla="*/ 20 w 37"/>
                <a:gd name="T33" fmla="*/ 2 h 17"/>
                <a:gd name="T34" fmla="*/ 20 w 37"/>
                <a:gd name="T35" fmla="*/ 17 h 17"/>
                <a:gd name="T36" fmla="*/ 18 w 37"/>
                <a:gd name="T37" fmla="*/ 17 h 17"/>
                <a:gd name="T38" fmla="*/ 18 w 37"/>
                <a:gd name="T39" fmla="*/ 0 h 17"/>
                <a:gd name="T40" fmla="*/ 22 w 37"/>
                <a:gd name="T41" fmla="*/ 0 h 17"/>
                <a:gd name="T42" fmla="*/ 28 w 37"/>
                <a:gd name="T43" fmla="*/ 13 h 17"/>
                <a:gd name="T44" fmla="*/ 33 w 37"/>
                <a:gd name="T45" fmla="*/ 0 h 17"/>
                <a:gd name="T46" fmla="*/ 37 w 37"/>
                <a:gd name="T47" fmla="*/ 0 h 17"/>
                <a:gd name="T48" fmla="*/ 37 w 37"/>
                <a:gd name="T4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17">
                  <a:moveTo>
                    <a:pt x="14" y="2"/>
                  </a:moveTo>
                  <a:lnTo>
                    <a:pt x="9" y="2"/>
                  </a:lnTo>
                  <a:lnTo>
                    <a:pt x="9" y="17"/>
                  </a:lnTo>
                  <a:lnTo>
                    <a:pt x="6" y="17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"/>
                  </a:lnTo>
                  <a:close/>
                  <a:moveTo>
                    <a:pt x="37" y="17"/>
                  </a:moveTo>
                  <a:lnTo>
                    <a:pt x="34" y="17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20" y="17"/>
                  </a:lnTo>
                  <a:lnTo>
                    <a:pt x="18" y="17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8" y="13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7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4177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Merci</a:t>
            </a:r>
            <a:endParaRPr lang="fr-F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8" name="Picture 6" descr="C:\Users\DYAF6242\Downloads\t-gbmp-global-brand-digital-michaela-content-awaiting-info-hr-illustration-artwork-management-performance-meetings-co-operation-co-operation_preview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47" b="23622"/>
          <a:stretch/>
        </p:blipFill>
        <p:spPr bwMode="auto">
          <a:xfrm>
            <a:off x="2496344" y="10001201"/>
            <a:ext cx="4868572" cy="2636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627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lank">
  <a:themeElements>
    <a:clrScheme name="Orange WHT Secondary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range">
      <a:majorFont>
        <a:latin typeface="Helvetica 75 Bold"/>
        <a:ea typeface=""/>
        <a:cs typeface=""/>
      </a:majorFont>
      <a:minorFont>
        <a:latin typeface="Helvetica 75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>
            <a:solidFill>
              <a:srgbClr val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R_OBS-template_external.potx" id="{8E63A4C0-0D5B-4AB0-9B17-28650E3A1109}" vid="{213D95EF-7056-43E0-9767-0E799F7889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102</TotalTime>
  <Words>40</Words>
  <Application>Microsoft Office PowerPoint</Application>
  <PresentationFormat>Affichage à l'écran (16:9)</PresentationFormat>
  <Paragraphs>24</Paragraphs>
  <Slides>4</Slides>
  <Notes>0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6" baseType="lpstr">
      <vt:lpstr>blank</vt:lpstr>
      <vt:lpstr>Diapositive think-cell</vt:lpstr>
      <vt:lpstr>Challenge IoT</vt:lpstr>
      <vt:lpstr>Création de paysages sonores à partir de capteurs d’ambiance dans le  jardin d’Orange Gardens</vt:lpstr>
      <vt:lpstr>Bla bla</vt:lpstr>
      <vt:lpstr>Merci</vt:lpstr>
    </vt:vector>
  </TitlesOfParts>
  <Company>ORANGE FT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FLEIRIA Daniel IMT TECHNO</dc:creator>
  <cp:lastModifiedBy>FLEIRIA Daniel IMT TECHNO</cp:lastModifiedBy>
  <cp:revision>12</cp:revision>
  <dcterms:created xsi:type="dcterms:W3CDTF">2017-12-08T14:48:04Z</dcterms:created>
  <dcterms:modified xsi:type="dcterms:W3CDTF">2017-12-08T16:40:04Z</dcterms:modified>
</cp:coreProperties>
</file>