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317" r:id="rId2"/>
    <p:sldId id="318" r:id="rId3"/>
    <p:sldId id="301" r:id="rId4"/>
    <p:sldId id="296" r:id="rId5"/>
    <p:sldId id="297" r:id="rId6"/>
    <p:sldId id="298" r:id="rId7"/>
    <p:sldId id="299" r:id="rId8"/>
    <p:sldId id="303" r:id="rId9"/>
    <p:sldId id="304" r:id="rId10"/>
    <p:sldId id="305" r:id="rId11"/>
    <p:sldId id="306" r:id="rId12"/>
    <p:sldId id="300" r:id="rId13"/>
    <p:sldId id="307" r:id="rId14"/>
    <p:sldId id="308" r:id="rId15"/>
    <p:sldId id="309" r:id="rId16"/>
    <p:sldId id="316" r:id="rId17"/>
    <p:sldId id="295" r:id="rId18"/>
    <p:sldId id="310" r:id="rId19"/>
    <p:sldId id="311" r:id="rId20"/>
    <p:sldId id="312" r:id="rId21"/>
    <p:sldId id="313" r:id="rId22"/>
    <p:sldId id="314" r:id="rId23"/>
    <p:sldId id="31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autoAdjust="0"/>
    <p:restoredTop sz="94767" autoAdjust="0"/>
  </p:normalViewPr>
  <p:slideViewPr>
    <p:cSldViewPr>
      <p:cViewPr varScale="1">
        <p:scale>
          <a:sx n="85" d="100"/>
          <a:sy n="85" d="100"/>
        </p:scale>
        <p:origin x="1545"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DF3AA6-4E32-4D7E-B37D-FA9D205F601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s-ES"/>
        </a:p>
      </dgm:t>
    </dgm:pt>
    <dgm:pt modelId="{26C028D6-4E37-4319-B89C-F0CEB283D3A7}">
      <dgm:prSet phldrT="[Texto]"/>
      <dgm:spPr/>
      <dgm:t>
        <a:bodyPr/>
        <a:lstStyle/>
        <a:p>
          <a:r>
            <a:rPr lang="es-AR" noProof="0" dirty="0" smtClean="0"/>
            <a:t>Problema</a:t>
          </a:r>
          <a:r>
            <a:rPr lang="en-US" dirty="0" smtClean="0"/>
            <a:t> original</a:t>
          </a:r>
          <a:endParaRPr lang="es-ES" dirty="0"/>
        </a:p>
      </dgm:t>
    </dgm:pt>
    <dgm:pt modelId="{6526EA8D-AECB-4FC3-8320-AADF1A346821}" type="parTrans" cxnId="{441BD0AE-0C12-4DFA-AA5F-DD1E47B42EEE}">
      <dgm:prSet/>
      <dgm:spPr/>
      <dgm:t>
        <a:bodyPr/>
        <a:lstStyle/>
        <a:p>
          <a:endParaRPr lang="es-ES"/>
        </a:p>
      </dgm:t>
    </dgm:pt>
    <dgm:pt modelId="{7743B2A4-BB09-415E-BADB-817AD81D125C}" type="sibTrans" cxnId="{441BD0AE-0C12-4DFA-AA5F-DD1E47B42EEE}">
      <dgm:prSet/>
      <dgm:spPr/>
      <dgm:t>
        <a:bodyPr/>
        <a:lstStyle/>
        <a:p>
          <a:endParaRPr lang="es-ES"/>
        </a:p>
      </dgm:t>
    </dgm:pt>
    <dgm:pt modelId="{40DD5EDF-9481-4F9F-8D97-C46B1F4F6A23}">
      <dgm:prSet phldrT="[Texto]"/>
      <dgm:spPr>
        <a:ln>
          <a:solidFill>
            <a:schemeClr val="accent2">
              <a:lumMod val="60000"/>
              <a:lumOff val="40000"/>
            </a:schemeClr>
          </a:solidFill>
        </a:ln>
      </dgm:spPr>
      <dgm:t>
        <a:bodyPr/>
        <a:lstStyle/>
        <a:p>
          <a:r>
            <a:rPr lang="en-US" dirty="0" err="1" smtClean="0"/>
            <a:t>Subproblema</a:t>
          </a:r>
          <a:r>
            <a:rPr lang="en-US" dirty="0" smtClean="0"/>
            <a:t> B</a:t>
          </a:r>
          <a:endParaRPr lang="es-ES" dirty="0"/>
        </a:p>
      </dgm:t>
    </dgm:pt>
    <dgm:pt modelId="{4DE3A886-01FB-43F2-B9F5-E4722D8A301C}" type="parTrans" cxnId="{30B06991-963E-45E7-B141-7C5D9CB4D6AF}">
      <dgm:prSet/>
      <dgm:spPr/>
      <dgm:t>
        <a:bodyPr/>
        <a:lstStyle/>
        <a:p>
          <a:endParaRPr lang="es-ES"/>
        </a:p>
      </dgm:t>
    </dgm:pt>
    <dgm:pt modelId="{041BEB8D-BD9D-4E25-9C5B-36BC8B60BE49}" type="sibTrans" cxnId="{30B06991-963E-45E7-B141-7C5D9CB4D6AF}">
      <dgm:prSet/>
      <dgm:spPr/>
      <dgm:t>
        <a:bodyPr/>
        <a:lstStyle/>
        <a:p>
          <a:endParaRPr lang="es-ES"/>
        </a:p>
      </dgm:t>
    </dgm:pt>
    <dgm:pt modelId="{4F912E65-93E8-431D-8FFC-7B26BD3F6BE9}">
      <dgm:prSet phldrT="[Texto]"/>
      <dgm:spPr>
        <a:ln>
          <a:solidFill>
            <a:schemeClr val="accent2">
              <a:lumMod val="75000"/>
            </a:schemeClr>
          </a:solidFill>
        </a:ln>
      </dgm:spPr>
      <dgm:t>
        <a:bodyPr/>
        <a:lstStyle/>
        <a:p>
          <a:r>
            <a:rPr lang="en-US" dirty="0" err="1" smtClean="0"/>
            <a:t>Subproblema</a:t>
          </a:r>
          <a:r>
            <a:rPr lang="en-US" dirty="0" smtClean="0"/>
            <a:t> B.1</a:t>
          </a:r>
          <a:endParaRPr lang="es-ES" dirty="0"/>
        </a:p>
      </dgm:t>
    </dgm:pt>
    <dgm:pt modelId="{85D43BD1-BCF3-4B1E-A75E-414C509E880E}" type="parTrans" cxnId="{5538E296-22B0-4094-8BE0-40FC9722F31C}">
      <dgm:prSet/>
      <dgm:spPr/>
      <dgm:t>
        <a:bodyPr/>
        <a:lstStyle/>
        <a:p>
          <a:endParaRPr lang="es-ES"/>
        </a:p>
      </dgm:t>
    </dgm:pt>
    <dgm:pt modelId="{B2352E02-B438-4B43-9133-BEFCCE9A3D38}" type="sibTrans" cxnId="{5538E296-22B0-4094-8BE0-40FC9722F31C}">
      <dgm:prSet/>
      <dgm:spPr/>
      <dgm:t>
        <a:bodyPr/>
        <a:lstStyle/>
        <a:p>
          <a:endParaRPr lang="es-ES"/>
        </a:p>
      </dgm:t>
    </dgm:pt>
    <dgm:pt modelId="{E003FF75-8FFB-483A-8AC5-EE289EDD662B}">
      <dgm:prSet phldrT="[Texto]"/>
      <dgm:spPr>
        <a:ln>
          <a:solidFill>
            <a:schemeClr val="accent2">
              <a:lumMod val="75000"/>
            </a:schemeClr>
          </a:solidFill>
        </a:ln>
      </dgm:spPr>
      <dgm:t>
        <a:bodyPr/>
        <a:lstStyle/>
        <a:p>
          <a:r>
            <a:rPr lang="en-US" dirty="0" err="1" smtClean="0"/>
            <a:t>Subproblema</a:t>
          </a:r>
          <a:r>
            <a:rPr lang="en-US" dirty="0" smtClean="0"/>
            <a:t> B.2</a:t>
          </a:r>
          <a:endParaRPr lang="es-ES" dirty="0"/>
        </a:p>
      </dgm:t>
    </dgm:pt>
    <dgm:pt modelId="{3BBBA8AA-E3B2-4E1C-859C-47EDFC6F89D5}" type="parTrans" cxnId="{B44F3AB0-3C41-4D06-9DA0-E7E11A381CE7}">
      <dgm:prSet/>
      <dgm:spPr/>
      <dgm:t>
        <a:bodyPr/>
        <a:lstStyle/>
        <a:p>
          <a:endParaRPr lang="es-ES"/>
        </a:p>
      </dgm:t>
    </dgm:pt>
    <dgm:pt modelId="{9572ADDA-F36E-4643-BC0E-1BD6F3945669}" type="sibTrans" cxnId="{B44F3AB0-3C41-4D06-9DA0-E7E11A381CE7}">
      <dgm:prSet/>
      <dgm:spPr/>
      <dgm:t>
        <a:bodyPr/>
        <a:lstStyle/>
        <a:p>
          <a:endParaRPr lang="es-ES"/>
        </a:p>
      </dgm:t>
    </dgm:pt>
    <dgm:pt modelId="{59D06425-2E7D-4908-A9B5-759B00E3D916}">
      <dgm:prSet phldrT="[Texto]"/>
      <dgm:spPr>
        <a:ln>
          <a:solidFill>
            <a:schemeClr val="accent4">
              <a:lumMod val="60000"/>
              <a:lumOff val="40000"/>
            </a:schemeClr>
          </a:solidFill>
        </a:ln>
      </dgm:spPr>
      <dgm:t>
        <a:bodyPr/>
        <a:lstStyle/>
        <a:p>
          <a:r>
            <a:rPr lang="en-US" dirty="0" err="1" smtClean="0"/>
            <a:t>Subproblema</a:t>
          </a:r>
          <a:r>
            <a:rPr lang="en-US" dirty="0" smtClean="0"/>
            <a:t> C</a:t>
          </a:r>
          <a:endParaRPr lang="es-ES" dirty="0"/>
        </a:p>
      </dgm:t>
    </dgm:pt>
    <dgm:pt modelId="{C1A8D7C3-0B68-46EB-BE9C-8E47696857B0}" type="parTrans" cxnId="{F9FB4997-4513-4FE1-B8A2-F1869C317BBA}">
      <dgm:prSet/>
      <dgm:spPr/>
      <dgm:t>
        <a:bodyPr/>
        <a:lstStyle/>
        <a:p>
          <a:endParaRPr lang="es-ES"/>
        </a:p>
      </dgm:t>
    </dgm:pt>
    <dgm:pt modelId="{1DBAA36B-4B4D-4ADC-826C-D0774F7F2C82}" type="sibTrans" cxnId="{F9FB4997-4513-4FE1-B8A2-F1869C317BBA}">
      <dgm:prSet/>
      <dgm:spPr/>
      <dgm:t>
        <a:bodyPr/>
        <a:lstStyle/>
        <a:p>
          <a:endParaRPr lang="es-ES"/>
        </a:p>
      </dgm:t>
    </dgm:pt>
    <dgm:pt modelId="{ACC52A28-A730-4FC2-9979-27F58AC86824}">
      <dgm:prSet phldrT="[Texto]"/>
      <dgm:spPr>
        <a:ln>
          <a:solidFill>
            <a:schemeClr val="accent4">
              <a:lumMod val="75000"/>
            </a:schemeClr>
          </a:solidFill>
        </a:ln>
      </dgm:spPr>
      <dgm:t>
        <a:bodyPr/>
        <a:lstStyle/>
        <a:p>
          <a:r>
            <a:rPr lang="en-US" dirty="0" err="1" smtClean="0"/>
            <a:t>Subproblema</a:t>
          </a:r>
          <a:r>
            <a:rPr lang="en-US" dirty="0" smtClean="0"/>
            <a:t> C.1</a:t>
          </a:r>
          <a:endParaRPr lang="es-ES" dirty="0"/>
        </a:p>
      </dgm:t>
    </dgm:pt>
    <dgm:pt modelId="{005BF725-3FC6-4DAB-B4CB-E45AC4BBF59C}" type="parTrans" cxnId="{AD4D5A17-C438-4EA3-B160-A5E1281342C9}">
      <dgm:prSet/>
      <dgm:spPr/>
      <dgm:t>
        <a:bodyPr/>
        <a:lstStyle/>
        <a:p>
          <a:endParaRPr lang="es-ES"/>
        </a:p>
      </dgm:t>
    </dgm:pt>
    <dgm:pt modelId="{A7DC41BE-EBB4-487A-9E05-67027D18E00D}" type="sibTrans" cxnId="{AD4D5A17-C438-4EA3-B160-A5E1281342C9}">
      <dgm:prSet/>
      <dgm:spPr/>
      <dgm:t>
        <a:bodyPr/>
        <a:lstStyle/>
        <a:p>
          <a:endParaRPr lang="es-ES"/>
        </a:p>
      </dgm:t>
    </dgm:pt>
    <dgm:pt modelId="{E18794EA-9A50-4636-B46F-043F9DD8D4B7}">
      <dgm:prSet phldrT="[Texto]"/>
      <dgm:spPr>
        <a:ln>
          <a:solidFill>
            <a:schemeClr val="accent1">
              <a:lumMod val="60000"/>
              <a:lumOff val="40000"/>
            </a:schemeClr>
          </a:solidFill>
        </a:ln>
      </dgm:spPr>
      <dgm:t>
        <a:bodyPr/>
        <a:lstStyle/>
        <a:p>
          <a:r>
            <a:rPr lang="en-US" dirty="0" err="1" smtClean="0"/>
            <a:t>Subproblema</a:t>
          </a:r>
          <a:r>
            <a:rPr lang="en-US" dirty="0" smtClean="0"/>
            <a:t> A</a:t>
          </a:r>
          <a:endParaRPr lang="es-ES" dirty="0"/>
        </a:p>
      </dgm:t>
    </dgm:pt>
    <dgm:pt modelId="{03FAA2D3-785A-4CEA-8EDD-4269D1B01697}" type="parTrans" cxnId="{88AAE087-1220-4C60-AA5A-CB81E4DA7B73}">
      <dgm:prSet/>
      <dgm:spPr/>
      <dgm:t>
        <a:bodyPr/>
        <a:lstStyle/>
        <a:p>
          <a:endParaRPr lang="es-ES"/>
        </a:p>
      </dgm:t>
    </dgm:pt>
    <dgm:pt modelId="{C1576330-355F-4DD7-A67E-7844C63C72C9}" type="sibTrans" cxnId="{88AAE087-1220-4C60-AA5A-CB81E4DA7B73}">
      <dgm:prSet/>
      <dgm:spPr/>
      <dgm:t>
        <a:bodyPr/>
        <a:lstStyle/>
        <a:p>
          <a:endParaRPr lang="es-ES"/>
        </a:p>
      </dgm:t>
    </dgm:pt>
    <dgm:pt modelId="{C025D05C-1058-4E6F-B2A6-E969316EF17F}" type="pres">
      <dgm:prSet presAssocID="{9ADF3AA6-4E32-4D7E-B37D-FA9D205F6013}" presName="hierChild1" presStyleCnt="0">
        <dgm:presLayoutVars>
          <dgm:chPref val="1"/>
          <dgm:dir/>
          <dgm:animOne val="branch"/>
          <dgm:animLvl val="lvl"/>
          <dgm:resizeHandles/>
        </dgm:presLayoutVars>
      </dgm:prSet>
      <dgm:spPr/>
      <dgm:t>
        <a:bodyPr/>
        <a:lstStyle/>
        <a:p>
          <a:endParaRPr lang="es-ES"/>
        </a:p>
      </dgm:t>
    </dgm:pt>
    <dgm:pt modelId="{84984A72-B814-4218-B7D9-15230278387C}" type="pres">
      <dgm:prSet presAssocID="{26C028D6-4E37-4319-B89C-F0CEB283D3A7}" presName="hierRoot1" presStyleCnt="0"/>
      <dgm:spPr/>
    </dgm:pt>
    <dgm:pt modelId="{418085A9-6F05-4A9A-A703-EDEFB4903B58}" type="pres">
      <dgm:prSet presAssocID="{26C028D6-4E37-4319-B89C-F0CEB283D3A7}" presName="composite" presStyleCnt="0"/>
      <dgm:spPr/>
    </dgm:pt>
    <dgm:pt modelId="{874C6879-4565-44F2-B492-5DD306FEC7A8}" type="pres">
      <dgm:prSet presAssocID="{26C028D6-4E37-4319-B89C-F0CEB283D3A7}" presName="background" presStyleLbl="node0" presStyleIdx="0" presStyleCnt="1"/>
      <dgm:spPr/>
    </dgm:pt>
    <dgm:pt modelId="{74AE290C-E964-4F96-BE3E-1D9CDA0DE229}" type="pres">
      <dgm:prSet presAssocID="{26C028D6-4E37-4319-B89C-F0CEB283D3A7}" presName="text" presStyleLbl="fgAcc0" presStyleIdx="0" presStyleCnt="1">
        <dgm:presLayoutVars>
          <dgm:chPref val="3"/>
        </dgm:presLayoutVars>
      </dgm:prSet>
      <dgm:spPr/>
      <dgm:t>
        <a:bodyPr/>
        <a:lstStyle/>
        <a:p>
          <a:endParaRPr lang="es-ES"/>
        </a:p>
      </dgm:t>
    </dgm:pt>
    <dgm:pt modelId="{EF1F4129-76CA-471E-8956-42403321F6C4}" type="pres">
      <dgm:prSet presAssocID="{26C028D6-4E37-4319-B89C-F0CEB283D3A7}" presName="hierChild2" presStyleCnt="0"/>
      <dgm:spPr/>
    </dgm:pt>
    <dgm:pt modelId="{DD4FC940-FEB1-40E6-B7E7-0DFA06CDFE1B}" type="pres">
      <dgm:prSet presAssocID="{03FAA2D3-785A-4CEA-8EDD-4269D1B01697}" presName="Name10" presStyleLbl="parChTrans1D2" presStyleIdx="0" presStyleCnt="3"/>
      <dgm:spPr/>
    </dgm:pt>
    <dgm:pt modelId="{A908FA17-9510-4B41-9427-8C9892A9CD56}" type="pres">
      <dgm:prSet presAssocID="{E18794EA-9A50-4636-B46F-043F9DD8D4B7}" presName="hierRoot2" presStyleCnt="0"/>
      <dgm:spPr/>
    </dgm:pt>
    <dgm:pt modelId="{11359F77-22DD-4216-8717-BCB809DBA236}" type="pres">
      <dgm:prSet presAssocID="{E18794EA-9A50-4636-B46F-043F9DD8D4B7}" presName="composite2" presStyleCnt="0"/>
      <dgm:spPr/>
    </dgm:pt>
    <dgm:pt modelId="{D0FA24DA-5CF0-434E-AEE6-EE7409AB1CD9}" type="pres">
      <dgm:prSet presAssocID="{E18794EA-9A50-4636-B46F-043F9DD8D4B7}" presName="background2" presStyleLbl="node2" presStyleIdx="0" presStyleCnt="3"/>
      <dgm:spPr>
        <a:solidFill>
          <a:schemeClr val="accent1">
            <a:lumMod val="40000"/>
            <a:lumOff val="60000"/>
          </a:schemeClr>
        </a:solidFill>
        <a:ln>
          <a:solidFill>
            <a:schemeClr val="accent1">
              <a:lumMod val="60000"/>
              <a:lumOff val="40000"/>
            </a:schemeClr>
          </a:solidFill>
        </a:ln>
      </dgm:spPr>
      <dgm:t>
        <a:bodyPr/>
        <a:lstStyle/>
        <a:p>
          <a:endParaRPr lang="es-ES"/>
        </a:p>
      </dgm:t>
    </dgm:pt>
    <dgm:pt modelId="{087CEEDA-4CEB-41F6-957C-727A8859F3F3}" type="pres">
      <dgm:prSet presAssocID="{E18794EA-9A50-4636-B46F-043F9DD8D4B7}" presName="text2" presStyleLbl="fgAcc2" presStyleIdx="0" presStyleCnt="3" custLinFactNeighborX="-21057">
        <dgm:presLayoutVars>
          <dgm:chPref val="3"/>
        </dgm:presLayoutVars>
      </dgm:prSet>
      <dgm:spPr/>
      <dgm:t>
        <a:bodyPr/>
        <a:lstStyle/>
        <a:p>
          <a:endParaRPr lang="es-ES"/>
        </a:p>
      </dgm:t>
    </dgm:pt>
    <dgm:pt modelId="{19C0B3E8-5439-48E5-BF71-DF8A17D201CF}" type="pres">
      <dgm:prSet presAssocID="{E18794EA-9A50-4636-B46F-043F9DD8D4B7}" presName="hierChild3" presStyleCnt="0"/>
      <dgm:spPr/>
    </dgm:pt>
    <dgm:pt modelId="{54572047-3D99-4A5D-B94E-7CC1BFE16C98}" type="pres">
      <dgm:prSet presAssocID="{4DE3A886-01FB-43F2-B9F5-E4722D8A301C}" presName="Name10" presStyleLbl="parChTrans1D2" presStyleIdx="1" presStyleCnt="3"/>
      <dgm:spPr/>
      <dgm:t>
        <a:bodyPr/>
        <a:lstStyle/>
        <a:p>
          <a:endParaRPr lang="es-ES"/>
        </a:p>
      </dgm:t>
    </dgm:pt>
    <dgm:pt modelId="{883D0589-4C73-44C8-9F6C-754691FBF789}" type="pres">
      <dgm:prSet presAssocID="{40DD5EDF-9481-4F9F-8D97-C46B1F4F6A23}" presName="hierRoot2" presStyleCnt="0"/>
      <dgm:spPr/>
    </dgm:pt>
    <dgm:pt modelId="{64C37DCC-EF7E-406C-AF54-1B6416399F35}" type="pres">
      <dgm:prSet presAssocID="{40DD5EDF-9481-4F9F-8D97-C46B1F4F6A23}" presName="composite2" presStyleCnt="0"/>
      <dgm:spPr/>
    </dgm:pt>
    <dgm:pt modelId="{CC896FDC-4FD3-485A-8D51-36879C849C50}" type="pres">
      <dgm:prSet presAssocID="{40DD5EDF-9481-4F9F-8D97-C46B1F4F6A23}" presName="background2" presStyleLbl="node2" presStyleIdx="1" presStyleCnt="3"/>
      <dgm:spPr>
        <a:solidFill>
          <a:schemeClr val="accent2">
            <a:lumMod val="20000"/>
            <a:lumOff val="80000"/>
          </a:schemeClr>
        </a:solidFill>
        <a:ln>
          <a:solidFill>
            <a:schemeClr val="accent2">
              <a:lumMod val="60000"/>
              <a:lumOff val="40000"/>
            </a:schemeClr>
          </a:solidFill>
        </a:ln>
      </dgm:spPr>
      <dgm:t>
        <a:bodyPr/>
        <a:lstStyle/>
        <a:p>
          <a:endParaRPr lang="es-ES"/>
        </a:p>
      </dgm:t>
    </dgm:pt>
    <dgm:pt modelId="{C44C615F-F930-478E-AEDF-9B4B89F62D6D}" type="pres">
      <dgm:prSet presAssocID="{40DD5EDF-9481-4F9F-8D97-C46B1F4F6A23}" presName="text2" presStyleLbl="fgAcc2" presStyleIdx="1" presStyleCnt="3" custLinFactNeighborX="4232">
        <dgm:presLayoutVars>
          <dgm:chPref val="3"/>
        </dgm:presLayoutVars>
      </dgm:prSet>
      <dgm:spPr/>
      <dgm:t>
        <a:bodyPr/>
        <a:lstStyle/>
        <a:p>
          <a:endParaRPr lang="es-ES"/>
        </a:p>
      </dgm:t>
    </dgm:pt>
    <dgm:pt modelId="{4805F0FA-1802-4E6C-A920-4909EE7A6A49}" type="pres">
      <dgm:prSet presAssocID="{40DD5EDF-9481-4F9F-8D97-C46B1F4F6A23}" presName="hierChild3" presStyleCnt="0"/>
      <dgm:spPr/>
    </dgm:pt>
    <dgm:pt modelId="{255C5C3B-C0B1-499E-A22D-CB37D03CF9B8}" type="pres">
      <dgm:prSet presAssocID="{85D43BD1-BCF3-4B1E-A75E-414C509E880E}" presName="Name17" presStyleLbl="parChTrans1D3" presStyleIdx="0" presStyleCnt="3"/>
      <dgm:spPr/>
      <dgm:t>
        <a:bodyPr/>
        <a:lstStyle/>
        <a:p>
          <a:endParaRPr lang="es-ES"/>
        </a:p>
      </dgm:t>
    </dgm:pt>
    <dgm:pt modelId="{93DD40FC-0D2B-4FB2-A611-61873C882CE2}" type="pres">
      <dgm:prSet presAssocID="{4F912E65-93E8-431D-8FFC-7B26BD3F6BE9}" presName="hierRoot3" presStyleCnt="0"/>
      <dgm:spPr/>
    </dgm:pt>
    <dgm:pt modelId="{E571DA8A-0B12-421C-9881-C40B7F320AEF}" type="pres">
      <dgm:prSet presAssocID="{4F912E65-93E8-431D-8FFC-7B26BD3F6BE9}" presName="composite3" presStyleCnt="0"/>
      <dgm:spPr/>
    </dgm:pt>
    <dgm:pt modelId="{4E09332C-4D42-40C4-A22A-B2CE065A4D07}" type="pres">
      <dgm:prSet presAssocID="{4F912E65-93E8-431D-8FFC-7B26BD3F6BE9}" presName="background3" presStyleLbl="node3" presStyleIdx="0" presStyleCnt="3"/>
      <dgm:spPr>
        <a:solidFill>
          <a:schemeClr val="accent2">
            <a:lumMod val="60000"/>
            <a:lumOff val="40000"/>
          </a:schemeClr>
        </a:solidFill>
        <a:ln>
          <a:solidFill>
            <a:schemeClr val="accent2">
              <a:lumMod val="75000"/>
            </a:schemeClr>
          </a:solidFill>
        </a:ln>
      </dgm:spPr>
      <dgm:t>
        <a:bodyPr/>
        <a:lstStyle/>
        <a:p>
          <a:endParaRPr lang="es-ES"/>
        </a:p>
      </dgm:t>
    </dgm:pt>
    <dgm:pt modelId="{98D48B18-140E-4EFE-A847-3F730378A5BD}" type="pres">
      <dgm:prSet presAssocID="{4F912E65-93E8-431D-8FFC-7B26BD3F6BE9}" presName="text3" presStyleLbl="fgAcc3" presStyleIdx="0" presStyleCnt="3">
        <dgm:presLayoutVars>
          <dgm:chPref val="3"/>
        </dgm:presLayoutVars>
      </dgm:prSet>
      <dgm:spPr/>
      <dgm:t>
        <a:bodyPr/>
        <a:lstStyle/>
        <a:p>
          <a:endParaRPr lang="es-ES"/>
        </a:p>
      </dgm:t>
    </dgm:pt>
    <dgm:pt modelId="{D6CDD66C-70F5-4D95-B556-8B7416DE4F01}" type="pres">
      <dgm:prSet presAssocID="{4F912E65-93E8-431D-8FFC-7B26BD3F6BE9}" presName="hierChild4" presStyleCnt="0"/>
      <dgm:spPr/>
    </dgm:pt>
    <dgm:pt modelId="{EFD2B8C0-DD75-468A-BBE2-782F3501A7C7}" type="pres">
      <dgm:prSet presAssocID="{3BBBA8AA-E3B2-4E1C-859C-47EDFC6F89D5}" presName="Name17" presStyleLbl="parChTrans1D3" presStyleIdx="1" presStyleCnt="3"/>
      <dgm:spPr/>
      <dgm:t>
        <a:bodyPr/>
        <a:lstStyle/>
        <a:p>
          <a:endParaRPr lang="es-ES"/>
        </a:p>
      </dgm:t>
    </dgm:pt>
    <dgm:pt modelId="{983EECC6-2EE7-459D-92C3-079A7A09C8D3}" type="pres">
      <dgm:prSet presAssocID="{E003FF75-8FFB-483A-8AC5-EE289EDD662B}" presName="hierRoot3" presStyleCnt="0"/>
      <dgm:spPr/>
    </dgm:pt>
    <dgm:pt modelId="{AE06B7FF-E1B0-4223-A7AB-7147CF99FD54}" type="pres">
      <dgm:prSet presAssocID="{E003FF75-8FFB-483A-8AC5-EE289EDD662B}" presName="composite3" presStyleCnt="0"/>
      <dgm:spPr/>
    </dgm:pt>
    <dgm:pt modelId="{8B839A85-2947-4280-AEB1-6086AA5629B8}" type="pres">
      <dgm:prSet presAssocID="{E003FF75-8FFB-483A-8AC5-EE289EDD662B}" presName="background3" presStyleLbl="node3" presStyleIdx="1" presStyleCnt="3"/>
      <dgm:spPr>
        <a:solidFill>
          <a:schemeClr val="accent2">
            <a:lumMod val="60000"/>
            <a:lumOff val="40000"/>
          </a:schemeClr>
        </a:solidFill>
        <a:ln>
          <a:solidFill>
            <a:schemeClr val="accent2">
              <a:lumMod val="75000"/>
            </a:schemeClr>
          </a:solidFill>
        </a:ln>
      </dgm:spPr>
      <dgm:t>
        <a:bodyPr/>
        <a:lstStyle/>
        <a:p>
          <a:endParaRPr lang="es-ES"/>
        </a:p>
      </dgm:t>
    </dgm:pt>
    <dgm:pt modelId="{243537D5-8C9F-479C-8144-7BA55A47BC23}" type="pres">
      <dgm:prSet presAssocID="{E003FF75-8FFB-483A-8AC5-EE289EDD662B}" presName="text3" presStyleLbl="fgAcc3" presStyleIdx="1" presStyleCnt="3">
        <dgm:presLayoutVars>
          <dgm:chPref val="3"/>
        </dgm:presLayoutVars>
      </dgm:prSet>
      <dgm:spPr/>
      <dgm:t>
        <a:bodyPr/>
        <a:lstStyle/>
        <a:p>
          <a:endParaRPr lang="es-ES"/>
        </a:p>
      </dgm:t>
    </dgm:pt>
    <dgm:pt modelId="{EC841A74-BDE3-4851-BCE2-1E025011DC25}" type="pres">
      <dgm:prSet presAssocID="{E003FF75-8FFB-483A-8AC5-EE289EDD662B}" presName="hierChild4" presStyleCnt="0"/>
      <dgm:spPr/>
    </dgm:pt>
    <dgm:pt modelId="{393AF580-B393-472D-B066-E5FCD853E7EB}" type="pres">
      <dgm:prSet presAssocID="{C1A8D7C3-0B68-46EB-BE9C-8E47696857B0}" presName="Name10" presStyleLbl="parChTrans1D2" presStyleIdx="2" presStyleCnt="3"/>
      <dgm:spPr/>
      <dgm:t>
        <a:bodyPr/>
        <a:lstStyle/>
        <a:p>
          <a:endParaRPr lang="es-ES"/>
        </a:p>
      </dgm:t>
    </dgm:pt>
    <dgm:pt modelId="{3A0E3809-3EB9-4645-8829-2BBB95D21085}" type="pres">
      <dgm:prSet presAssocID="{59D06425-2E7D-4908-A9B5-759B00E3D916}" presName="hierRoot2" presStyleCnt="0"/>
      <dgm:spPr/>
    </dgm:pt>
    <dgm:pt modelId="{736B6AB1-8015-4A82-B373-E5E745F3A594}" type="pres">
      <dgm:prSet presAssocID="{59D06425-2E7D-4908-A9B5-759B00E3D916}" presName="composite2" presStyleCnt="0"/>
      <dgm:spPr/>
    </dgm:pt>
    <dgm:pt modelId="{2FC95912-1628-4156-98D8-B5396FB9E4C1}" type="pres">
      <dgm:prSet presAssocID="{59D06425-2E7D-4908-A9B5-759B00E3D916}" presName="background2" presStyleLbl="node2" presStyleIdx="2" presStyleCnt="3"/>
      <dgm:spPr>
        <a:solidFill>
          <a:schemeClr val="accent4">
            <a:lumMod val="40000"/>
            <a:lumOff val="60000"/>
          </a:schemeClr>
        </a:solidFill>
        <a:ln>
          <a:solidFill>
            <a:schemeClr val="accent4">
              <a:lumMod val="60000"/>
              <a:lumOff val="40000"/>
            </a:schemeClr>
          </a:solidFill>
        </a:ln>
      </dgm:spPr>
      <dgm:t>
        <a:bodyPr/>
        <a:lstStyle/>
        <a:p>
          <a:endParaRPr lang="es-ES"/>
        </a:p>
      </dgm:t>
    </dgm:pt>
    <dgm:pt modelId="{0A767267-90AB-4585-A8B2-EFA8F9EE5BCE}" type="pres">
      <dgm:prSet presAssocID="{59D06425-2E7D-4908-A9B5-759B00E3D916}" presName="text2" presStyleLbl="fgAcc2" presStyleIdx="2" presStyleCnt="3">
        <dgm:presLayoutVars>
          <dgm:chPref val="3"/>
        </dgm:presLayoutVars>
      </dgm:prSet>
      <dgm:spPr/>
      <dgm:t>
        <a:bodyPr/>
        <a:lstStyle/>
        <a:p>
          <a:endParaRPr lang="es-ES"/>
        </a:p>
      </dgm:t>
    </dgm:pt>
    <dgm:pt modelId="{248D794B-AEE8-4BDB-89B5-F094F2039452}" type="pres">
      <dgm:prSet presAssocID="{59D06425-2E7D-4908-A9B5-759B00E3D916}" presName="hierChild3" presStyleCnt="0"/>
      <dgm:spPr/>
    </dgm:pt>
    <dgm:pt modelId="{B9890A68-FD4F-4B48-8309-C20D089DE801}" type="pres">
      <dgm:prSet presAssocID="{005BF725-3FC6-4DAB-B4CB-E45AC4BBF59C}" presName="Name17" presStyleLbl="parChTrans1D3" presStyleIdx="2" presStyleCnt="3"/>
      <dgm:spPr/>
      <dgm:t>
        <a:bodyPr/>
        <a:lstStyle/>
        <a:p>
          <a:endParaRPr lang="es-ES"/>
        </a:p>
      </dgm:t>
    </dgm:pt>
    <dgm:pt modelId="{E6756A23-A785-4D70-A4B6-2ADA61B2B840}" type="pres">
      <dgm:prSet presAssocID="{ACC52A28-A730-4FC2-9979-27F58AC86824}" presName="hierRoot3" presStyleCnt="0"/>
      <dgm:spPr/>
    </dgm:pt>
    <dgm:pt modelId="{825FBD4C-5FFB-4085-8A7A-D270842573CA}" type="pres">
      <dgm:prSet presAssocID="{ACC52A28-A730-4FC2-9979-27F58AC86824}" presName="composite3" presStyleCnt="0"/>
      <dgm:spPr/>
    </dgm:pt>
    <dgm:pt modelId="{701DD499-42A9-472B-966D-37DC78745B15}" type="pres">
      <dgm:prSet presAssocID="{ACC52A28-A730-4FC2-9979-27F58AC86824}" presName="background3" presStyleLbl="node3" presStyleIdx="2" presStyleCnt="3"/>
      <dgm:spPr>
        <a:solidFill>
          <a:schemeClr val="accent4">
            <a:lumMod val="60000"/>
            <a:lumOff val="40000"/>
          </a:schemeClr>
        </a:solidFill>
        <a:ln>
          <a:solidFill>
            <a:schemeClr val="accent4">
              <a:lumMod val="75000"/>
            </a:schemeClr>
          </a:solidFill>
        </a:ln>
      </dgm:spPr>
      <dgm:t>
        <a:bodyPr/>
        <a:lstStyle/>
        <a:p>
          <a:endParaRPr lang="es-ES"/>
        </a:p>
      </dgm:t>
    </dgm:pt>
    <dgm:pt modelId="{A57799D4-B37C-4FAD-B885-9B91209BAEA5}" type="pres">
      <dgm:prSet presAssocID="{ACC52A28-A730-4FC2-9979-27F58AC86824}" presName="text3" presStyleLbl="fgAcc3" presStyleIdx="2" presStyleCnt="3">
        <dgm:presLayoutVars>
          <dgm:chPref val="3"/>
        </dgm:presLayoutVars>
      </dgm:prSet>
      <dgm:spPr/>
      <dgm:t>
        <a:bodyPr/>
        <a:lstStyle/>
        <a:p>
          <a:endParaRPr lang="es-ES"/>
        </a:p>
      </dgm:t>
    </dgm:pt>
    <dgm:pt modelId="{F27FE2EF-F1E8-4312-91E1-60D3C58F5D6B}" type="pres">
      <dgm:prSet presAssocID="{ACC52A28-A730-4FC2-9979-27F58AC86824}" presName="hierChild4" presStyleCnt="0"/>
      <dgm:spPr/>
    </dgm:pt>
  </dgm:ptLst>
  <dgm:cxnLst>
    <dgm:cxn modelId="{5230EBC1-1FFA-4C0B-8960-AFB01DC8A485}" type="presOf" srcId="{4F912E65-93E8-431D-8FFC-7B26BD3F6BE9}" destId="{98D48B18-140E-4EFE-A847-3F730378A5BD}" srcOrd="0" destOrd="0" presId="urn:microsoft.com/office/officeart/2005/8/layout/hierarchy1"/>
    <dgm:cxn modelId="{441BD0AE-0C12-4DFA-AA5F-DD1E47B42EEE}" srcId="{9ADF3AA6-4E32-4D7E-B37D-FA9D205F6013}" destId="{26C028D6-4E37-4319-B89C-F0CEB283D3A7}" srcOrd="0" destOrd="0" parTransId="{6526EA8D-AECB-4FC3-8320-AADF1A346821}" sibTransId="{7743B2A4-BB09-415E-BADB-817AD81D125C}"/>
    <dgm:cxn modelId="{90138DEA-05C9-4ECB-A24D-1770077E5457}" type="presOf" srcId="{85D43BD1-BCF3-4B1E-A75E-414C509E880E}" destId="{255C5C3B-C0B1-499E-A22D-CB37D03CF9B8}" srcOrd="0" destOrd="0" presId="urn:microsoft.com/office/officeart/2005/8/layout/hierarchy1"/>
    <dgm:cxn modelId="{DCBE8585-74C1-4B68-8512-6C623BA13B96}" type="presOf" srcId="{03FAA2D3-785A-4CEA-8EDD-4269D1B01697}" destId="{DD4FC940-FEB1-40E6-B7E7-0DFA06CDFE1B}" srcOrd="0" destOrd="0" presId="urn:microsoft.com/office/officeart/2005/8/layout/hierarchy1"/>
    <dgm:cxn modelId="{E200BCC0-E4EC-45A4-AC76-46C544EC194B}" type="presOf" srcId="{59D06425-2E7D-4908-A9B5-759B00E3D916}" destId="{0A767267-90AB-4585-A8B2-EFA8F9EE5BCE}" srcOrd="0" destOrd="0" presId="urn:microsoft.com/office/officeart/2005/8/layout/hierarchy1"/>
    <dgm:cxn modelId="{30B06991-963E-45E7-B141-7C5D9CB4D6AF}" srcId="{26C028D6-4E37-4319-B89C-F0CEB283D3A7}" destId="{40DD5EDF-9481-4F9F-8D97-C46B1F4F6A23}" srcOrd="1" destOrd="0" parTransId="{4DE3A886-01FB-43F2-B9F5-E4722D8A301C}" sibTransId="{041BEB8D-BD9D-4E25-9C5B-36BC8B60BE49}"/>
    <dgm:cxn modelId="{F9FB4997-4513-4FE1-B8A2-F1869C317BBA}" srcId="{26C028D6-4E37-4319-B89C-F0CEB283D3A7}" destId="{59D06425-2E7D-4908-A9B5-759B00E3D916}" srcOrd="2" destOrd="0" parTransId="{C1A8D7C3-0B68-46EB-BE9C-8E47696857B0}" sibTransId="{1DBAA36B-4B4D-4ADC-826C-D0774F7F2C82}"/>
    <dgm:cxn modelId="{2CB75865-091C-41BD-8FAF-A8B91E92904C}" type="presOf" srcId="{3BBBA8AA-E3B2-4E1C-859C-47EDFC6F89D5}" destId="{EFD2B8C0-DD75-468A-BBE2-782F3501A7C7}" srcOrd="0" destOrd="0" presId="urn:microsoft.com/office/officeart/2005/8/layout/hierarchy1"/>
    <dgm:cxn modelId="{187FE534-ADB0-404F-9A5C-44E123F4735A}" type="presOf" srcId="{E003FF75-8FFB-483A-8AC5-EE289EDD662B}" destId="{243537D5-8C9F-479C-8144-7BA55A47BC23}" srcOrd="0" destOrd="0" presId="urn:microsoft.com/office/officeart/2005/8/layout/hierarchy1"/>
    <dgm:cxn modelId="{261C96ED-8C31-4C50-8917-18B09B137986}" type="presOf" srcId="{9ADF3AA6-4E32-4D7E-B37D-FA9D205F6013}" destId="{C025D05C-1058-4E6F-B2A6-E969316EF17F}" srcOrd="0" destOrd="0" presId="urn:microsoft.com/office/officeart/2005/8/layout/hierarchy1"/>
    <dgm:cxn modelId="{AD4D5A17-C438-4EA3-B160-A5E1281342C9}" srcId="{59D06425-2E7D-4908-A9B5-759B00E3D916}" destId="{ACC52A28-A730-4FC2-9979-27F58AC86824}" srcOrd="0" destOrd="0" parTransId="{005BF725-3FC6-4DAB-B4CB-E45AC4BBF59C}" sibTransId="{A7DC41BE-EBB4-487A-9E05-67027D18E00D}"/>
    <dgm:cxn modelId="{7F8BAFD0-F4AD-4603-9671-17A0E0EDDBAB}" type="presOf" srcId="{26C028D6-4E37-4319-B89C-F0CEB283D3A7}" destId="{74AE290C-E964-4F96-BE3E-1D9CDA0DE229}" srcOrd="0" destOrd="0" presId="urn:microsoft.com/office/officeart/2005/8/layout/hierarchy1"/>
    <dgm:cxn modelId="{710AA46A-5820-4D4E-8F4E-477DB911FA03}" type="presOf" srcId="{ACC52A28-A730-4FC2-9979-27F58AC86824}" destId="{A57799D4-B37C-4FAD-B885-9B91209BAEA5}" srcOrd="0" destOrd="0" presId="urn:microsoft.com/office/officeart/2005/8/layout/hierarchy1"/>
    <dgm:cxn modelId="{BED0BEB1-7467-4FB7-BEE9-C432038F3F4D}" type="presOf" srcId="{C1A8D7C3-0B68-46EB-BE9C-8E47696857B0}" destId="{393AF580-B393-472D-B066-E5FCD853E7EB}" srcOrd="0" destOrd="0" presId="urn:microsoft.com/office/officeart/2005/8/layout/hierarchy1"/>
    <dgm:cxn modelId="{E42D760B-C20A-4768-A81C-31B0FD92CC95}" type="presOf" srcId="{4DE3A886-01FB-43F2-B9F5-E4722D8A301C}" destId="{54572047-3D99-4A5D-B94E-7CC1BFE16C98}" srcOrd="0" destOrd="0" presId="urn:microsoft.com/office/officeart/2005/8/layout/hierarchy1"/>
    <dgm:cxn modelId="{5538E296-22B0-4094-8BE0-40FC9722F31C}" srcId="{40DD5EDF-9481-4F9F-8D97-C46B1F4F6A23}" destId="{4F912E65-93E8-431D-8FFC-7B26BD3F6BE9}" srcOrd="0" destOrd="0" parTransId="{85D43BD1-BCF3-4B1E-A75E-414C509E880E}" sibTransId="{B2352E02-B438-4B43-9133-BEFCCE9A3D38}"/>
    <dgm:cxn modelId="{37691F31-CD19-40C4-B88C-8966679B4D95}" type="presOf" srcId="{E18794EA-9A50-4636-B46F-043F9DD8D4B7}" destId="{087CEEDA-4CEB-41F6-957C-727A8859F3F3}" srcOrd="0" destOrd="0" presId="urn:microsoft.com/office/officeart/2005/8/layout/hierarchy1"/>
    <dgm:cxn modelId="{56669358-5A1D-4F93-A498-71D6EA41F8BF}" type="presOf" srcId="{005BF725-3FC6-4DAB-B4CB-E45AC4BBF59C}" destId="{B9890A68-FD4F-4B48-8309-C20D089DE801}" srcOrd="0" destOrd="0" presId="urn:microsoft.com/office/officeart/2005/8/layout/hierarchy1"/>
    <dgm:cxn modelId="{88AAE087-1220-4C60-AA5A-CB81E4DA7B73}" srcId="{26C028D6-4E37-4319-B89C-F0CEB283D3A7}" destId="{E18794EA-9A50-4636-B46F-043F9DD8D4B7}" srcOrd="0" destOrd="0" parTransId="{03FAA2D3-785A-4CEA-8EDD-4269D1B01697}" sibTransId="{C1576330-355F-4DD7-A67E-7844C63C72C9}"/>
    <dgm:cxn modelId="{F4B3A097-D75C-4264-80F1-D8FB80B95266}" type="presOf" srcId="{40DD5EDF-9481-4F9F-8D97-C46B1F4F6A23}" destId="{C44C615F-F930-478E-AEDF-9B4B89F62D6D}" srcOrd="0" destOrd="0" presId="urn:microsoft.com/office/officeart/2005/8/layout/hierarchy1"/>
    <dgm:cxn modelId="{B44F3AB0-3C41-4D06-9DA0-E7E11A381CE7}" srcId="{40DD5EDF-9481-4F9F-8D97-C46B1F4F6A23}" destId="{E003FF75-8FFB-483A-8AC5-EE289EDD662B}" srcOrd="1" destOrd="0" parTransId="{3BBBA8AA-E3B2-4E1C-859C-47EDFC6F89D5}" sibTransId="{9572ADDA-F36E-4643-BC0E-1BD6F3945669}"/>
    <dgm:cxn modelId="{B4651830-B929-4FEB-B8C2-171D6AADEACE}" type="presParOf" srcId="{C025D05C-1058-4E6F-B2A6-E969316EF17F}" destId="{84984A72-B814-4218-B7D9-15230278387C}" srcOrd="0" destOrd="0" presId="urn:microsoft.com/office/officeart/2005/8/layout/hierarchy1"/>
    <dgm:cxn modelId="{43D51821-4D4A-4901-B22B-44754B73B9B9}" type="presParOf" srcId="{84984A72-B814-4218-B7D9-15230278387C}" destId="{418085A9-6F05-4A9A-A703-EDEFB4903B58}" srcOrd="0" destOrd="0" presId="urn:microsoft.com/office/officeart/2005/8/layout/hierarchy1"/>
    <dgm:cxn modelId="{4D617581-0FD0-427D-9652-BABDF8A146CA}" type="presParOf" srcId="{418085A9-6F05-4A9A-A703-EDEFB4903B58}" destId="{874C6879-4565-44F2-B492-5DD306FEC7A8}" srcOrd="0" destOrd="0" presId="urn:microsoft.com/office/officeart/2005/8/layout/hierarchy1"/>
    <dgm:cxn modelId="{19FBF42F-EE38-48E4-9A53-0BF8C63CEBBA}" type="presParOf" srcId="{418085A9-6F05-4A9A-A703-EDEFB4903B58}" destId="{74AE290C-E964-4F96-BE3E-1D9CDA0DE229}" srcOrd="1" destOrd="0" presId="urn:microsoft.com/office/officeart/2005/8/layout/hierarchy1"/>
    <dgm:cxn modelId="{7209D0ED-0ECF-4FF5-AA14-EFECA1D3C3C1}" type="presParOf" srcId="{84984A72-B814-4218-B7D9-15230278387C}" destId="{EF1F4129-76CA-471E-8956-42403321F6C4}" srcOrd="1" destOrd="0" presId="urn:microsoft.com/office/officeart/2005/8/layout/hierarchy1"/>
    <dgm:cxn modelId="{35B45088-E73E-4881-A128-597934DFBD23}" type="presParOf" srcId="{EF1F4129-76CA-471E-8956-42403321F6C4}" destId="{DD4FC940-FEB1-40E6-B7E7-0DFA06CDFE1B}" srcOrd="0" destOrd="0" presId="urn:microsoft.com/office/officeart/2005/8/layout/hierarchy1"/>
    <dgm:cxn modelId="{9AE9858D-9C76-4274-A3D5-3AA675303132}" type="presParOf" srcId="{EF1F4129-76CA-471E-8956-42403321F6C4}" destId="{A908FA17-9510-4B41-9427-8C9892A9CD56}" srcOrd="1" destOrd="0" presId="urn:microsoft.com/office/officeart/2005/8/layout/hierarchy1"/>
    <dgm:cxn modelId="{9E30CA38-5F99-4F79-9B46-5368B281BFA7}" type="presParOf" srcId="{A908FA17-9510-4B41-9427-8C9892A9CD56}" destId="{11359F77-22DD-4216-8717-BCB809DBA236}" srcOrd="0" destOrd="0" presId="urn:microsoft.com/office/officeart/2005/8/layout/hierarchy1"/>
    <dgm:cxn modelId="{8409F7CD-AE87-46EE-87CD-F188145D330B}" type="presParOf" srcId="{11359F77-22DD-4216-8717-BCB809DBA236}" destId="{D0FA24DA-5CF0-434E-AEE6-EE7409AB1CD9}" srcOrd="0" destOrd="0" presId="urn:microsoft.com/office/officeart/2005/8/layout/hierarchy1"/>
    <dgm:cxn modelId="{FD103A0A-D558-4E59-8ACA-898CF23C2099}" type="presParOf" srcId="{11359F77-22DD-4216-8717-BCB809DBA236}" destId="{087CEEDA-4CEB-41F6-957C-727A8859F3F3}" srcOrd="1" destOrd="0" presId="urn:microsoft.com/office/officeart/2005/8/layout/hierarchy1"/>
    <dgm:cxn modelId="{8F28B8C8-BA4E-4DD2-8F6C-A29DAB625738}" type="presParOf" srcId="{A908FA17-9510-4B41-9427-8C9892A9CD56}" destId="{19C0B3E8-5439-48E5-BF71-DF8A17D201CF}" srcOrd="1" destOrd="0" presId="urn:microsoft.com/office/officeart/2005/8/layout/hierarchy1"/>
    <dgm:cxn modelId="{06D8E02F-1103-4E5C-B036-5322C7673CF7}" type="presParOf" srcId="{EF1F4129-76CA-471E-8956-42403321F6C4}" destId="{54572047-3D99-4A5D-B94E-7CC1BFE16C98}" srcOrd="2" destOrd="0" presId="urn:microsoft.com/office/officeart/2005/8/layout/hierarchy1"/>
    <dgm:cxn modelId="{EBA5767F-022C-48FA-95F5-7091CA682E4F}" type="presParOf" srcId="{EF1F4129-76CA-471E-8956-42403321F6C4}" destId="{883D0589-4C73-44C8-9F6C-754691FBF789}" srcOrd="3" destOrd="0" presId="urn:microsoft.com/office/officeart/2005/8/layout/hierarchy1"/>
    <dgm:cxn modelId="{093C1D0A-CA3B-498A-A54E-C07F43B0F4B7}" type="presParOf" srcId="{883D0589-4C73-44C8-9F6C-754691FBF789}" destId="{64C37DCC-EF7E-406C-AF54-1B6416399F35}" srcOrd="0" destOrd="0" presId="urn:microsoft.com/office/officeart/2005/8/layout/hierarchy1"/>
    <dgm:cxn modelId="{6B733ACE-0E15-4921-80B0-EA6B485F842E}" type="presParOf" srcId="{64C37DCC-EF7E-406C-AF54-1B6416399F35}" destId="{CC896FDC-4FD3-485A-8D51-36879C849C50}" srcOrd="0" destOrd="0" presId="urn:microsoft.com/office/officeart/2005/8/layout/hierarchy1"/>
    <dgm:cxn modelId="{7203B5B2-78CA-44B2-9327-DAF33FECCE44}" type="presParOf" srcId="{64C37DCC-EF7E-406C-AF54-1B6416399F35}" destId="{C44C615F-F930-478E-AEDF-9B4B89F62D6D}" srcOrd="1" destOrd="0" presId="urn:microsoft.com/office/officeart/2005/8/layout/hierarchy1"/>
    <dgm:cxn modelId="{29D628FD-B807-4F89-87AC-FF6FBDCCC705}" type="presParOf" srcId="{883D0589-4C73-44C8-9F6C-754691FBF789}" destId="{4805F0FA-1802-4E6C-A920-4909EE7A6A49}" srcOrd="1" destOrd="0" presId="urn:microsoft.com/office/officeart/2005/8/layout/hierarchy1"/>
    <dgm:cxn modelId="{D4078402-B432-4B5D-80AF-DD83652D6F75}" type="presParOf" srcId="{4805F0FA-1802-4E6C-A920-4909EE7A6A49}" destId="{255C5C3B-C0B1-499E-A22D-CB37D03CF9B8}" srcOrd="0" destOrd="0" presId="urn:microsoft.com/office/officeart/2005/8/layout/hierarchy1"/>
    <dgm:cxn modelId="{5BF2B305-DC27-4DC0-9B14-D57BC1AE718F}" type="presParOf" srcId="{4805F0FA-1802-4E6C-A920-4909EE7A6A49}" destId="{93DD40FC-0D2B-4FB2-A611-61873C882CE2}" srcOrd="1" destOrd="0" presId="urn:microsoft.com/office/officeart/2005/8/layout/hierarchy1"/>
    <dgm:cxn modelId="{8B531368-E35E-42EA-9B20-004188FE31C3}" type="presParOf" srcId="{93DD40FC-0D2B-4FB2-A611-61873C882CE2}" destId="{E571DA8A-0B12-421C-9881-C40B7F320AEF}" srcOrd="0" destOrd="0" presId="urn:microsoft.com/office/officeart/2005/8/layout/hierarchy1"/>
    <dgm:cxn modelId="{E857F7F5-1EE8-4BBC-8C1C-84E9AA1DBF25}" type="presParOf" srcId="{E571DA8A-0B12-421C-9881-C40B7F320AEF}" destId="{4E09332C-4D42-40C4-A22A-B2CE065A4D07}" srcOrd="0" destOrd="0" presId="urn:microsoft.com/office/officeart/2005/8/layout/hierarchy1"/>
    <dgm:cxn modelId="{8A2FCE0F-1EB9-431A-B423-8DC2A75B8496}" type="presParOf" srcId="{E571DA8A-0B12-421C-9881-C40B7F320AEF}" destId="{98D48B18-140E-4EFE-A847-3F730378A5BD}" srcOrd="1" destOrd="0" presId="urn:microsoft.com/office/officeart/2005/8/layout/hierarchy1"/>
    <dgm:cxn modelId="{5D33C766-C1E5-49E7-8885-BBD070D3704A}" type="presParOf" srcId="{93DD40FC-0D2B-4FB2-A611-61873C882CE2}" destId="{D6CDD66C-70F5-4D95-B556-8B7416DE4F01}" srcOrd="1" destOrd="0" presId="urn:microsoft.com/office/officeart/2005/8/layout/hierarchy1"/>
    <dgm:cxn modelId="{1A874A5E-D0E1-46AE-BB2E-238460AA1A38}" type="presParOf" srcId="{4805F0FA-1802-4E6C-A920-4909EE7A6A49}" destId="{EFD2B8C0-DD75-468A-BBE2-782F3501A7C7}" srcOrd="2" destOrd="0" presId="urn:microsoft.com/office/officeart/2005/8/layout/hierarchy1"/>
    <dgm:cxn modelId="{B961D990-1583-451F-B853-D60F919303AC}" type="presParOf" srcId="{4805F0FA-1802-4E6C-A920-4909EE7A6A49}" destId="{983EECC6-2EE7-459D-92C3-079A7A09C8D3}" srcOrd="3" destOrd="0" presId="urn:microsoft.com/office/officeart/2005/8/layout/hierarchy1"/>
    <dgm:cxn modelId="{1371857F-90C3-49BB-8D4C-7F2BCA1688D7}" type="presParOf" srcId="{983EECC6-2EE7-459D-92C3-079A7A09C8D3}" destId="{AE06B7FF-E1B0-4223-A7AB-7147CF99FD54}" srcOrd="0" destOrd="0" presId="urn:microsoft.com/office/officeart/2005/8/layout/hierarchy1"/>
    <dgm:cxn modelId="{BB271F5A-7D79-423E-B4DF-1741FA913E08}" type="presParOf" srcId="{AE06B7FF-E1B0-4223-A7AB-7147CF99FD54}" destId="{8B839A85-2947-4280-AEB1-6086AA5629B8}" srcOrd="0" destOrd="0" presId="urn:microsoft.com/office/officeart/2005/8/layout/hierarchy1"/>
    <dgm:cxn modelId="{770A4F3B-2CCF-4A7C-B176-CD21399BEB99}" type="presParOf" srcId="{AE06B7FF-E1B0-4223-A7AB-7147CF99FD54}" destId="{243537D5-8C9F-479C-8144-7BA55A47BC23}" srcOrd="1" destOrd="0" presId="urn:microsoft.com/office/officeart/2005/8/layout/hierarchy1"/>
    <dgm:cxn modelId="{3C8DAA70-F514-4B1E-B33F-6446E6D34E6B}" type="presParOf" srcId="{983EECC6-2EE7-459D-92C3-079A7A09C8D3}" destId="{EC841A74-BDE3-4851-BCE2-1E025011DC25}" srcOrd="1" destOrd="0" presId="urn:microsoft.com/office/officeart/2005/8/layout/hierarchy1"/>
    <dgm:cxn modelId="{8F3613DE-9D75-4C35-A16C-F9DBC3190833}" type="presParOf" srcId="{EF1F4129-76CA-471E-8956-42403321F6C4}" destId="{393AF580-B393-472D-B066-E5FCD853E7EB}" srcOrd="4" destOrd="0" presId="urn:microsoft.com/office/officeart/2005/8/layout/hierarchy1"/>
    <dgm:cxn modelId="{F61997DB-5CEB-4D4B-9FF9-EDFB4222932C}" type="presParOf" srcId="{EF1F4129-76CA-471E-8956-42403321F6C4}" destId="{3A0E3809-3EB9-4645-8829-2BBB95D21085}" srcOrd="5" destOrd="0" presId="urn:microsoft.com/office/officeart/2005/8/layout/hierarchy1"/>
    <dgm:cxn modelId="{95CE7082-6976-430D-8412-AF1D1865F90E}" type="presParOf" srcId="{3A0E3809-3EB9-4645-8829-2BBB95D21085}" destId="{736B6AB1-8015-4A82-B373-E5E745F3A594}" srcOrd="0" destOrd="0" presId="urn:microsoft.com/office/officeart/2005/8/layout/hierarchy1"/>
    <dgm:cxn modelId="{BFFFDCC7-87C5-4EBA-832B-A36F8D52C5BC}" type="presParOf" srcId="{736B6AB1-8015-4A82-B373-E5E745F3A594}" destId="{2FC95912-1628-4156-98D8-B5396FB9E4C1}" srcOrd="0" destOrd="0" presId="urn:microsoft.com/office/officeart/2005/8/layout/hierarchy1"/>
    <dgm:cxn modelId="{F78C3B4E-B3C3-4569-A12E-4F54DA276C5B}" type="presParOf" srcId="{736B6AB1-8015-4A82-B373-E5E745F3A594}" destId="{0A767267-90AB-4585-A8B2-EFA8F9EE5BCE}" srcOrd="1" destOrd="0" presId="urn:microsoft.com/office/officeart/2005/8/layout/hierarchy1"/>
    <dgm:cxn modelId="{435EBDCF-6AD0-4A4C-965A-84865E258E2A}" type="presParOf" srcId="{3A0E3809-3EB9-4645-8829-2BBB95D21085}" destId="{248D794B-AEE8-4BDB-89B5-F094F2039452}" srcOrd="1" destOrd="0" presId="urn:microsoft.com/office/officeart/2005/8/layout/hierarchy1"/>
    <dgm:cxn modelId="{988B6219-47D2-40CA-AFFF-C41DDD751B25}" type="presParOf" srcId="{248D794B-AEE8-4BDB-89B5-F094F2039452}" destId="{B9890A68-FD4F-4B48-8309-C20D089DE801}" srcOrd="0" destOrd="0" presId="urn:microsoft.com/office/officeart/2005/8/layout/hierarchy1"/>
    <dgm:cxn modelId="{A4FA4C2A-9991-4654-A864-1F9A9D9F252C}" type="presParOf" srcId="{248D794B-AEE8-4BDB-89B5-F094F2039452}" destId="{E6756A23-A785-4D70-A4B6-2ADA61B2B840}" srcOrd="1" destOrd="0" presId="urn:microsoft.com/office/officeart/2005/8/layout/hierarchy1"/>
    <dgm:cxn modelId="{53836C77-1A20-4801-BDDF-8FD691596BCE}" type="presParOf" srcId="{E6756A23-A785-4D70-A4B6-2ADA61B2B840}" destId="{825FBD4C-5FFB-4085-8A7A-D270842573CA}" srcOrd="0" destOrd="0" presId="urn:microsoft.com/office/officeart/2005/8/layout/hierarchy1"/>
    <dgm:cxn modelId="{FF1770B3-484F-4C3C-AC3D-6D33EC098263}" type="presParOf" srcId="{825FBD4C-5FFB-4085-8A7A-D270842573CA}" destId="{701DD499-42A9-472B-966D-37DC78745B15}" srcOrd="0" destOrd="0" presId="urn:microsoft.com/office/officeart/2005/8/layout/hierarchy1"/>
    <dgm:cxn modelId="{D845C4F7-E8E3-4B3F-8DCA-0E5E2056AC8E}" type="presParOf" srcId="{825FBD4C-5FFB-4085-8A7A-D270842573CA}" destId="{A57799D4-B37C-4FAD-B885-9B91209BAEA5}" srcOrd="1" destOrd="0" presId="urn:microsoft.com/office/officeart/2005/8/layout/hierarchy1"/>
    <dgm:cxn modelId="{AD6ACD27-D2F9-400D-ACE0-BB5D74DBBF24}" type="presParOf" srcId="{E6756A23-A785-4D70-A4B6-2ADA61B2B840}" destId="{F27FE2EF-F1E8-4312-91E1-60D3C58F5D6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890A68-FD4F-4B48-8309-C20D089DE801}">
      <dsp:nvSpPr>
        <dsp:cNvPr id="0" name=""/>
        <dsp:cNvSpPr/>
      </dsp:nvSpPr>
      <dsp:spPr>
        <a:xfrm>
          <a:off x="6106031" y="2645576"/>
          <a:ext cx="91440" cy="492712"/>
        </a:xfrm>
        <a:custGeom>
          <a:avLst/>
          <a:gdLst/>
          <a:ahLst/>
          <a:cxnLst/>
          <a:rect l="0" t="0" r="0" b="0"/>
          <a:pathLst>
            <a:path>
              <a:moveTo>
                <a:pt x="45720" y="0"/>
              </a:moveTo>
              <a:lnTo>
                <a:pt x="45720" y="492712"/>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3AF580-B393-472D-B066-E5FCD853E7EB}">
      <dsp:nvSpPr>
        <dsp:cNvPr id="0" name=""/>
        <dsp:cNvSpPr/>
      </dsp:nvSpPr>
      <dsp:spPr>
        <a:xfrm>
          <a:off x="3563481" y="1077085"/>
          <a:ext cx="2588269" cy="492712"/>
        </a:xfrm>
        <a:custGeom>
          <a:avLst/>
          <a:gdLst/>
          <a:ahLst/>
          <a:cxnLst/>
          <a:rect l="0" t="0" r="0" b="0"/>
          <a:pathLst>
            <a:path>
              <a:moveTo>
                <a:pt x="0" y="0"/>
              </a:moveTo>
              <a:lnTo>
                <a:pt x="0" y="335769"/>
              </a:lnTo>
              <a:lnTo>
                <a:pt x="2588269" y="335769"/>
              </a:lnTo>
              <a:lnTo>
                <a:pt x="2588269" y="492712"/>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D2B8C0-DD75-468A-BBE2-782F3501A7C7}">
      <dsp:nvSpPr>
        <dsp:cNvPr id="0" name=""/>
        <dsp:cNvSpPr/>
      </dsp:nvSpPr>
      <dsp:spPr>
        <a:xfrm>
          <a:off x="3117523" y="2645576"/>
          <a:ext cx="963611" cy="492712"/>
        </a:xfrm>
        <a:custGeom>
          <a:avLst/>
          <a:gdLst/>
          <a:ahLst/>
          <a:cxnLst/>
          <a:rect l="0" t="0" r="0" b="0"/>
          <a:pathLst>
            <a:path>
              <a:moveTo>
                <a:pt x="0" y="0"/>
              </a:moveTo>
              <a:lnTo>
                <a:pt x="0" y="335769"/>
              </a:lnTo>
              <a:lnTo>
                <a:pt x="963611" y="335769"/>
              </a:lnTo>
              <a:lnTo>
                <a:pt x="963611" y="492712"/>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5C5C3B-C0B1-499E-A22D-CB37D03CF9B8}">
      <dsp:nvSpPr>
        <dsp:cNvPr id="0" name=""/>
        <dsp:cNvSpPr/>
      </dsp:nvSpPr>
      <dsp:spPr>
        <a:xfrm>
          <a:off x="2010519" y="2645576"/>
          <a:ext cx="1107003" cy="492712"/>
        </a:xfrm>
        <a:custGeom>
          <a:avLst/>
          <a:gdLst/>
          <a:ahLst/>
          <a:cxnLst/>
          <a:rect l="0" t="0" r="0" b="0"/>
          <a:pathLst>
            <a:path>
              <a:moveTo>
                <a:pt x="1107003" y="0"/>
              </a:moveTo>
              <a:lnTo>
                <a:pt x="1107003" y="335769"/>
              </a:lnTo>
              <a:lnTo>
                <a:pt x="0" y="335769"/>
              </a:lnTo>
              <a:lnTo>
                <a:pt x="0" y="492712"/>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572047-3D99-4A5D-B94E-7CC1BFE16C98}">
      <dsp:nvSpPr>
        <dsp:cNvPr id="0" name=""/>
        <dsp:cNvSpPr/>
      </dsp:nvSpPr>
      <dsp:spPr>
        <a:xfrm>
          <a:off x="3117523" y="1077085"/>
          <a:ext cx="445957" cy="492712"/>
        </a:xfrm>
        <a:custGeom>
          <a:avLst/>
          <a:gdLst/>
          <a:ahLst/>
          <a:cxnLst/>
          <a:rect l="0" t="0" r="0" b="0"/>
          <a:pathLst>
            <a:path>
              <a:moveTo>
                <a:pt x="445957" y="0"/>
              </a:moveTo>
              <a:lnTo>
                <a:pt x="445957" y="335769"/>
              </a:lnTo>
              <a:lnTo>
                <a:pt x="0" y="335769"/>
              </a:lnTo>
              <a:lnTo>
                <a:pt x="0" y="492712"/>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4FC940-FEB1-40E6-B7E7-0DFA06CDFE1B}">
      <dsp:nvSpPr>
        <dsp:cNvPr id="0" name=""/>
        <dsp:cNvSpPr/>
      </dsp:nvSpPr>
      <dsp:spPr>
        <a:xfrm>
          <a:off x="658832" y="1077085"/>
          <a:ext cx="2904648" cy="492712"/>
        </a:xfrm>
        <a:custGeom>
          <a:avLst/>
          <a:gdLst/>
          <a:ahLst/>
          <a:cxnLst/>
          <a:rect l="0" t="0" r="0" b="0"/>
          <a:pathLst>
            <a:path>
              <a:moveTo>
                <a:pt x="2904648" y="0"/>
              </a:moveTo>
              <a:lnTo>
                <a:pt x="2904648" y="335769"/>
              </a:lnTo>
              <a:lnTo>
                <a:pt x="0" y="335769"/>
              </a:lnTo>
              <a:lnTo>
                <a:pt x="0" y="492712"/>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4C6879-4565-44F2-B492-5DD306FEC7A8}">
      <dsp:nvSpPr>
        <dsp:cNvPr id="0" name=""/>
        <dsp:cNvSpPr/>
      </dsp:nvSpPr>
      <dsp:spPr>
        <a:xfrm>
          <a:off x="2716410" y="1305"/>
          <a:ext cx="1694140" cy="1075779"/>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AE290C-E964-4F96-BE3E-1D9CDA0DE229}">
      <dsp:nvSpPr>
        <dsp:cNvPr id="0" name=""/>
        <dsp:cNvSpPr/>
      </dsp:nvSpPr>
      <dsp:spPr>
        <a:xfrm>
          <a:off x="2904648" y="180131"/>
          <a:ext cx="1694140" cy="1075779"/>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AR" sz="1800" kern="1200" noProof="0" dirty="0" smtClean="0"/>
            <a:t>Problema</a:t>
          </a:r>
          <a:r>
            <a:rPr lang="en-US" sz="1800" kern="1200" dirty="0" smtClean="0"/>
            <a:t> original</a:t>
          </a:r>
          <a:endParaRPr lang="es-ES" sz="1800" kern="1200" dirty="0"/>
        </a:p>
      </dsp:txBody>
      <dsp:txXfrm>
        <a:off x="2936156" y="211639"/>
        <a:ext cx="1631124" cy="1012763"/>
      </dsp:txXfrm>
    </dsp:sp>
    <dsp:sp modelId="{D0FA24DA-5CF0-434E-AEE6-EE7409AB1CD9}">
      <dsp:nvSpPr>
        <dsp:cNvPr id="0" name=""/>
        <dsp:cNvSpPr/>
      </dsp:nvSpPr>
      <dsp:spPr>
        <a:xfrm>
          <a:off x="-188237" y="1569797"/>
          <a:ext cx="1694140" cy="1075779"/>
        </a:xfrm>
        <a:prstGeom prst="roundRect">
          <a:avLst>
            <a:gd name="adj" fmla="val 10000"/>
          </a:avLst>
        </a:prstGeom>
        <a:solidFill>
          <a:schemeClr val="accent1">
            <a:lumMod val="40000"/>
            <a:lumOff val="60000"/>
          </a:schemeClr>
        </a:solidFill>
        <a:ln w="55000" cap="flat" cmpd="thickThin" algn="ctr">
          <a:solidFill>
            <a:schemeClr val="accent1">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sp>
    <dsp:sp modelId="{087CEEDA-4CEB-41F6-957C-727A8859F3F3}">
      <dsp:nvSpPr>
        <dsp:cNvPr id="0" name=""/>
        <dsp:cNvSpPr/>
      </dsp:nvSpPr>
      <dsp:spPr>
        <a:xfrm>
          <a:off x="0" y="1748623"/>
          <a:ext cx="1694140" cy="1075779"/>
        </a:xfrm>
        <a:prstGeom prst="roundRect">
          <a:avLst>
            <a:gd name="adj" fmla="val 10000"/>
          </a:avLst>
        </a:prstGeom>
        <a:solidFill>
          <a:schemeClr val="lt1">
            <a:alpha val="90000"/>
            <a:hueOff val="0"/>
            <a:satOff val="0"/>
            <a:lumOff val="0"/>
            <a:alphaOff val="0"/>
          </a:schemeClr>
        </a:solidFill>
        <a:ln w="55000" cap="flat" cmpd="thickThin" algn="ctr">
          <a:solidFill>
            <a:schemeClr val="accent1">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err="1" smtClean="0"/>
            <a:t>Subproblema</a:t>
          </a:r>
          <a:r>
            <a:rPr lang="en-US" sz="1800" kern="1200" dirty="0" smtClean="0"/>
            <a:t> A</a:t>
          </a:r>
          <a:endParaRPr lang="es-ES" sz="1800" kern="1200" dirty="0"/>
        </a:p>
      </dsp:txBody>
      <dsp:txXfrm>
        <a:off x="31508" y="1780131"/>
        <a:ext cx="1631124" cy="1012763"/>
      </dsp:txXfrm>
    </dsp:sp>
    <dsp:sp modelId="{CC896FDC-4FD3-485A-8D51-36879C849C50}">
      <dsp:nvSpPr>
        <dsp:cNvPr id="0" name=""/>
        <dsp:cNvSpPr/>
      </dsp:nvSpPr>
      <dsp:spPr>
        <a:xfrm>
          <a:off x="2270452" y="1569797"/>
          <a:ext cx="1694140" cy="1075779"/>
        </a:xfrm>
        <a:prstGeom prst="roundRect">
          <a:avLst>
            <a:gd name="adj" fmla="val 10000"/>
          </a:avLst>
        </a:prstGeom>
        <a:solidFill>
          <a:schemeClr val="accent2">
            <a:lumMod val="20000"/>
            <a:lumOff val="80000"/>
          </a:schemeClr>
        </a:solidFill>
        <a:ln w="55000" cap="flat" cmpd="thickThin" algn="ctr">
          <a:solidFill>
            <a:schemeClr val="accent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sp>
    <dsp:sp modelId="{C44C615F-F930-478E-AEDF-9B4B89F62D6D}">
      <dsp:nvSpPr>
        <dsp:cNvPr id="0" name=""/>
        <dsp:cNvSpPr/>
      </dsp:nvSpPr>
      <dsp:spPr>
        <a:xfrm>
          <a:off x="2458690" y="1748623"/>
          <a:ext cx="1694140" cy="1075779"/>
        </a:xfrm>
        <a:prstGeom prst="roundRect">
          <a:avLst>
            <a:gd name="adj" fmla="val 10000"/>
          </a:avLst>
        </a:prstGeom>
        <a:solidFill>
          <a:schemeClr val="lt1">
            <a:alpha val="90000"/>
            <a:hueOff val="0"/>
            <a:satOff val="0"/>
            <a:lumOff val="0"/>
            <a:alphaOff val="0"/>
          </a:schemeClr>
        </a:solidFill>
        <a:ln w="55000" cap="flat" cmpd="thickThin" algn="ctr">
          <a:solidFill>
            <a:schemeClr val="accent2">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err="1" smtClean="0"/>
            <a:t>Subproblema</a:t>
          </a:r>
          <a:r>
            <a:rPr lang="en-US" sz="1800" kern="1200" dirty="0" smtClean="0"/>
            <a:t> B</a:t>
          </a:r>
          <a:endParaRPr lang="es-ES" sz="1800" kern="1200" dirty="0"/>
        </a:p>
      </dsp:txBody>
      <dsp:txXfrm>
        <a:off x="2490198" y="1780131"/>
        <a:ext cx="1631124" cy="1012763"/>
      </dsp:txXfrm>
    </dsp:sp>
    <dsp:sp modelId="{4E09332C-4D42-40C4-A22A-B2CE065A4D07}">
      <dsp:nvSpPr>
        <dsp:cNvPr id="0" name=""/>
        <dsp:cNvSpPr/>
      </dsp:nvSpPr>
      <dsp:spPr>
        <a:xfrm>
          <a:off x="1163448" y="3138289"/>
          <a:ext cx="1694140" cy="1075779"/>
        </a:xfrm>
        <a:prstGeom prst="roundRect">
          <a:avLst>
            <a:gd name="adj" fmla="val 10000"/>
          </a:avLst>
        </a:prstGeom>
        <a:solidFill>
          <a:schemeClr val="accent2">
            <a:lumMod val="60000"/>
            <a:lumOff val="40000"/>
          </a:schemeClr>
        </a:solidFill>
        <a:ln w="55000" cap="flat" cmpd="thickThin" algn="ctr">
          <a:solidFill>
            <a:schemeClr val="accent2">
              <a:lumMod val="75000"/>
            </a:schemeClr>
          </a:solidFill>
          <a:prstDash val="solid"/>
        </a:ln>
        <a:effectLst/>
      </dsp:spPr>
      <dsp:style>
        <a:lnRef idx="2">
          <a:scrgbClr r="0" g="0" b="0"/>
        </a:lnRef>
        <a:fillRef idx="1">
          <a:scrgbClr r="0" g="0" b="0"/>
        </a:fillRef>
        <a:effectRef idx="0">
          <a:scrgbClr r="0" g="0" b="0"/>
        </a:effectRef>
        <a:fontRef idx="minor">
          <a:schemeClr val="lt1"/>
        </a:fontRef>
      </dsp:style>
    </dsp:sp>
    <dsp:sp modelId="{98D48B18-140E-4EFE-A847-3F730378A5BD}">
      <dsp:nvSpPr>
        <dsp:cNvPr id="0" name=""/>
        <dsp:cNvSpPr/>
      </dsp:nvSpPr>
      <dsp:spPr>
        <a:xfrm>
          <a:off x="1351686" y="3317114"/>
          <a:ext cx="1694140" cy="1075779"/>
        </a:xfrm>
        <a:prstGeom prst="roundRect">
          <a:avLst>
            <a:gd name="adj" fmla="val 10000"/>
          </a:avLst>
        </a:prstGeom>
        <a:solidFill>
          <a:schemeClr val="lt1">
            <a:alpha val="90000"/>
            <a:hueOff val="0"/>
            <a:satOff val="0"/>
            <a:lumOff val="0"/>
            <a:alphaOff val="0"/>
          </a:schemeClr>
        </a:solidFill>
        <a:ln w="55000" cap="flat" cmpd="thickThin" algn="ctr">
          <a:solidFill>
            <a:schemeClr val="accent2">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err="1" smtClean="0"/>
            <a:t>Subproblema</a:t>
          </a:r>
          <a:r>
            <a:rPr lang="en-US" sz="1800" kern="1200" dirty="0" smtClean="0"/>
            <a:t> B.1</a:t>
          </a:r>
          <a:endParaRPr lang="es-ES" sz="1800" kern="1200" dirty="0"/>
        </a:p>
      </dsp:txBody>
      <dsp:txXfrm>
        <a:off x="1383194" y="3348622"/>
        <a:ext cx="1631124" cy="1012763"/>
      </dsp:txXfrm>
    </dsp:sp>
    <dsp:sp modelId="{8B839A85-2947-4280-AEB1-6086AA5629B8}">
      <dsp:nvSpPr>
        <dsp:cNvPr id="0" name=""/>
        <dsp:cNvSpPr/>
      </dsp:nvSpPr>
      <dsp:spPr>
        <a:xfrm>
          <a:off x="3234064" y="3138289"/>
          <a:ext cx="1694140" cy="1075779"/>
        </a:xfrm>
        <a:prstGeom prst="roundRect">
          <a:avLst>
            <a:gd name="adj" fmla="val 10000"/>
          </a:avLst>
        </a:prstGeom>
        <a:solidFill>
          <a:schemeClr val="accent2">
            <a:lumMod val="60000"/>
            <a:lumOff val="40000"/>
          </a:schemeClr>
        </a:solidFill>
        <a:ln w="55000" cap="flat" cmpd="thickThin" algn="ctr">
          <a:solidFill>
            <a:schemeClr val="accent2">
              <a:lumMod val="75000"/>
            </a:schemeClr>
          </a:solidFill>
          <a:prstDash val="solid"/>
        </a:ln>
        <a:effectLst/>
      </dsp:spPr>
      <dsp:style>
        <a:lnRef idx="2">
          <a:scrgbClr r="0" g="0" b="0"/>
        </a:lnRef>
        <a:fillRef idx="1">
          <a:scrgbClr r="0" g="0" b="0"/>
        </a:fillRef>
        <a:effectRef idx="0">
          <a:scrgbClr r="0" g="0" b="0"/>
        </a:effectRef>
        <a:fontRef idx="minor">
          <a:schemeClr val="lt1"/>
        </a:fontRef>
      </dsp:style>
    </dsp:sp>
    <dsp:sp modelId="{243537D5-8C9F-479C-8144-7BA55A47BC23}">
      <dsp:nvSpPr>
        <dsp:cNvPr id="0" name=""/>
        <dsp:cNvSpPr/>
      </dsp:nvSpPr>
      <dsp:spPr>
        <a:xfrm>
          <a:off x="3422302" y="3317114"/>
          <a:ext cx="1694140" cy="1075779"/>
        </a:xfrm>
        <a:prstGeom prst="roundRect">
          <a:avLst>
            <a:gd name="adj" fmla="val 10000"/>
          </a:avLst>
        </a:prstGeom>
        <a:solidFill>
          <a:schemeClr val="lt1">
            <a:alpha val="90000"/>
            <a:hueOff val="0"/>
            <a:satOff val="0"/>
            <a:lumOff val="0"/>
            <a:alphaOff val="0"/>
          </a:schemeClr>
        </a:solidFill>
        <a:ln w="55000" cap="flat" cmpd="thickThin" algn="ctr">
          <a:solidFill>
            <a:schemeClr val="accent2">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err="1" smtClean="0"/>
            <a:t>Subproblema</a:t>
          </a:r>
          <a:r>
            <a:rPr lang="en-US" sz="1800" kern="1200" dirty="0" smtClean="0"/>
            <a:t> B.2</a:t>
          </a:r>
          <a:endParaRPr lang="es-ES" sz="1800" kern="1200" dirty="0"/>
        </a:p>
      </dsp:txBody>
      <dsp:txXfrm>
        <a:off x="3453810" y="3348622"/>
        <a:ext cx="1631124" cy="1012763"/>
      </dsp:txXfrm>
    </dsp:sp>
    <dsp:sp modelId="{2FC95912-1628-4156-98D8-B5396FB9E4C1}">
      <dsp:nvSpPr>
        <dsp:cNvPr id="0" name=""/>
        <dsp:cNvSpPr/>
      </dsp:nvSpPr>
      <dsp:spPr>
        <a:xfrm>
          <a:off x="5304680" y="1569797"/>
          <a:ext cx="1694140" cy="1075779"/>
        </a:xfrm>
        <a:prstGeom prst="roundRect">
          <a:avLst>
            <a:gd name="adj" fmla="val 10000"/>
          </a:avLst>
        </a:prstGeom>
        <a:solidFill>
          <a:schemeClr val="accent4">
            <a:lumMod val="40000"/>
            <a:lumOff val="60000"/>
          </a:schemeClr>
        </a:solidFill>
        <a:ln w="55000" cap="flat" cmpd="thickThin"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sp>
    <dsp:sp modelId="{0A767267-90AB-4585-A8B2-EFA8F9EE5BCE}">
      <dsp:nvSpPr>
        <dsp:cNvPr id="0" name=""/>
        <dsp:cNvSpPr/>
      </dsp:nvSpPr>
      <dsp:spPr>
        <a:xfrm>
          <a:off x="5492918" y="1748623"/>
          <a:ext cx="1694140" cy="1075779"/>
        </a:xfrm>
        <a:prstGeom prst="roundRect">
          <a:avLst>
            <a:gd name="adj" fmla="val 10000"/>
          </a:avLst>
        </a:prstGeom>
        <a:solidFill>
          <a:schemeClr val="lt1">
            <a:alpha val="90000"/>
            <a:hueOff val="0"/>
            <a:satOff val="0"/>
            <a:lumOff val="0"/>
            <a:alphaOff val="0"/>
          </a:schemeClr>
        </a:solidFill>
        <a:ln w="55000" cap="flat" cmpd="thickThin"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err="1" smtClean="0"/>
            <a:t>Subproblema</a:t>
          </a:r>
          <a:r>
            <a:rPr lang="en-US" sz="1800" kern="1200" dirty="0" smtClean="0"/>
            <a:t> C</a:t>
          </a:r>
          <a:endParaRPr lang="es-ES" sz="1800" kern="1200" dirty="0"/>
        </a:p>
      </dsp:txBody>
      <dsp:txXfrm>
        <a:off x="5524426" y="1780131"/>
        <a:ext cx="1631124" cy="1012763"/>
      </dsp:txXfrm>
    </dsp:sp>
    <dsp:sp modelId="{701DD499-42A9-472B-966D-37DC78745B15}">
      <dsp:nvSpPr>
        <dsp:cNvPr id="0" name=""/>
        <dsp:cNvSpPr/>
      </dsp:nvSpPr>
      <dsp:spPr>
        <a:xfrm>
          <a:off x="5304680" y="3138289"/>
          <a:ext cx="1694140" cy="1075779"/>
        </a:xfrm>
        <a:prstGeom prst="roundRect">
          <a:avLst>
            <a:gd name="adj" fmla="val 10000"/>
          </a:avLst>
        </a:prstGeom>
        <a:solidFill>
          <a:schemeClr val="accent4">
            <a:lumMod val="60000"/>
            <a:lumOff val="40000"/>
          </a:schemeClr>
        </a:solidFill>
        <a:ln w="55000" cap="flat" cmpd="thickThin" algn="ctr">
          <a:solidFill>
            <a:schemeClr val="accent4">
              <a:lumMod val="75000"/>
            </a:schemeClr>
          </a:solidFill>
          <a:prstDash val="solid"/>
        </a:ln>
        <a:effectLst/>
      </dsp:spPr>
      <dsp:style>
        <a:lnRef idx="2">
          <a:scrgbClr r="0" g="0" b="0"/>
        </a:lnRef>
        <a:fillRef idx="1">
          <a:scrgbClr r="0" g="0" b="0"/>
        </a:fillRef>
        <a:effectRef idx="0">
          <a:scrgbClr r="0" g="0" b="0"/>
        </a:effectRef>
        <a:fontRef idx="minor">
          <a:schemeClr val="lt1"/>
        </a:fontRef>
      </dsp:style>
    </dsp:sp>
    <dsp:sp modelId="{A57799D4-B37C-4FAD-B885-9B91209BAEA5}">
      <dsp:nvSpPr>
        <dsp:cNvPr id="0" name=""/>
        <dsp:cNvSpPr/>
      </dsp:nvSpPr>
      <dsp:spPr>
        <a:xfrm>
          <a:off x="5492918" y="3317114"/>
          <a:ext cx="1694140" cy="1075779"/>
        </a:xfrm>
        <a:prstGeom prst="roundRect">
          <a:avLst>
            <a:gd name="adj" fmla="val 10000"/>
          </a:avLst>
        </a:prstGeom>
        <a:solidFill>
          <a:schemeClr val="lt1">
            <a:alpha val="90000"/>
            <a:hueOff val="0"/>
            <a:satOff val="0"/>
            <a:lumOff val="0"/>
            <a:alphaOff val="0"/>
          </a:schemeClr>
        </a:solidFill>
        <a:ln w="55000" cap="flat" cmpd="thickThin" algn="ctr">
          <a:solidFill>
            <a:schemeClr val="accent4">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err="1" smtClean="0"/>
            <a:t>Subproblema</a:t>
          </a:r>
          <a:r>
            <a:rPr lang="en-US" sz="1800" kern="1200" dirty="0" smtClean="0"/>
            <a:t> C.1</a:t>
          </a:r>
          <a:endParaRPr lang="es-ES" sz="1800" kern="1200" dirty="0"/>
        </a:p>
      </dsp:txBody>
      <dsp:txXfrm>
        <a:off x="5524426" y="3348622"/>
        <a:ext cx="1631124" cy="101276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s-ES" smtClean="0"/>
              <a:t>Expresión de problemas y algoritmos - UNPSJB - Sede Ushuaia</a:t>
            </a:r>
            <a:endParaRPr lang="en-U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7025CF-A095-41E0-986A-4AC1279337C2}" type="datetimeFigureOut">
              <a:rPr lang="en-US" smtClean="0"/>
              <a:pPr/>
              <a:t>5/5/2017</a:t>
            </a:fld>
            <a:endParaRPr lang="en-U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FE70DA2-3BF0-46CF-B669-C28001792435}" type="slidenum">
              <a:rPr lang="en-US" smtClean="0"/>
              <a:pPr/>
              <a:t>‹Nº›</a:t>
            </a:fld>
            <a:endParaRPr lang="en-US"/>
          </a:p>
        </p:txBody>
      </p:sp>
    </p:spTree>
    <p:extLst>
      <p:ext uri="{BB962C8B-B14F-4D97-AF65-F5344CB8AC3E}">
        <p14:creationId xmlns:p14="http://schemas.microsoft.com/office/powerpoint/2010/main" val="1872636093"/>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s-ES" smtClean="0"/>
              <a:t>Expresión de problemas y algoritmos - UNPSJB - Sede Ushuaia</a:t>
            </a:r>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283493-730C-4CBD-885F-7227019DF05D}" type="datetimeFigureOut">
              <a:rPr lang="en-US" smtClean="0"/>
              <a:pPr/>
              <a:t>5/5/2017</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991FBB-8952-4F36-961C-E05D2AE1E8E3}" type="slidenum">
              <a:rPr lang="en-US" smtClean="0"/>
              <a:pPr/>
              <a:t>‹Nº›</a:t>
            </a:fld>
            <a:endParaRPr lang="en-US"/>
          </a:p>
        </p:txBody>
      </p:sp>
    </p:spTree>
    <p:extLst>
      <p:ext uri="{BB962C8B-B14F-4D97-AF65-F5344CB8AC3E}">
        <p14:creationId xmlns:p14="http://schemas.microsoft.com/office/powerpoint/2010/main" val="2691456499"/>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5" name="4 Marcador de encabezado"/>
          <p:cNvSpPr>
            <a:spLocks noGrp="1"/>
          </p:cNvSpPr>
          <p:nvPr>
            <p:ph type="hdr" sz="quarter" idx="10"/>
          </p:nvPr>
        </p:nvSpPr>
        <p:spPr/>
        <p:txBody>
          <a:bodyPr/>
          <a:lstStyle/>
          <a:p>
            <a:r>
              <a:rPr lang="es-ES" smtClean="0"/>
              <a:t>Expresión de problemas y algoritmos - UNPSJB - Sede Ushuaia</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encabezado"/>
          <p:cNvSpPr>
            <a:spLocks noGrp="1"/>
          </p:cNvSpPr>
          <p:nvPr>
            <p:ph type="hdr" sz="quarter" idx="10"/>
          </p:nvPr>
        </p:nvSpPr>
        <p:spPr/>
        <p:txBody>
          <a:bodyPr/>
          <a:lstStyle/>
          <a:p>
            <a:r>
              <a:rPr lang="es-ES" smtClean="0"/>
              <a:t>Expresión de problemas y algoritmos - UNPSJB - Sede Ushuaia</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encabezado"/>
          <p:cNvSpPr>
            <a:spLocks noGrp="1"/>
          </p:cNvSpPr>
          <p:nvPr>
            <p:ph type="hdr" sz="quarter" idx="10"/>
          </p:nvPr>
        </p:nvSpPr>
        <p:spPr/>
        <p:txBody>
          <a:bodyPr/>
          <a:lstStyle/>
          <a:p>
            <a:r>
              <a:rPr lang="es-ES" smtClean="0"/>
              <a:t>Expresión de problemas y algoritmos - UNPSJB - Sede Ushuaia</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encabezado"/>
          <p:cNvSpPr>
            <a:spLocks noGrp="1"/>
          </p:cNvSpPr>
          <p:nvPr>
            <p:ph type="hdr" sz="quarter" idx="10"/>
          </p:nvPr>
        </p:nvSpPr>
        <p:spPr/>
        <p:txBody>
          <a:bodyPr/>
          <a:lstStyle/>
          <a:p>
            <a:r>
              <a:rPr lang="es-ES" smtClean="0"/>
              <a:t>Expresión de problemas y algoritmos - UNPSJB - Sede Ushuaia</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encabezado"/>
          <p:cNvSpPr>
            <a:spLocks noGrp="1"/>
          </p:cNvSpPr>
          <p:nvPr>
            <p:ph type="hdr" sz="quarter" idx="10"/>
          </p:nvPr>
        </p:nvSpPr>
        <p:spPr/>
        <p:txBody>
          <a:bodyPr/>
          <a:lstStyle/>
          <a:p>
            <a:r>
              <a:rPr lang="es-ES" smtClean="0"/>
              <a:t>Expresión de problemas y algoritmos - UNPSJB - Sede Ushuaia</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encabezado"/>
          <p:cNvSpPr>
            <a:spLocks noGrp="1"/>
          </p:cNvSpPr>
          <p:nvPr>
            <p:ph type="hdr" sz="quarter" idx="10"/>
          </p:nvPr>
        </p:nvSpPr>
        <p:spPr/>
        <p:txBody>
          <a:bodyPr/>
          <a:lstStyle/>
          <a:p>
            <a:r>
              <a:rPr lang="es-ES" smtClean="0"/>
              <a:t>Expresión de problemas y algoritmos - UNPSJB - Sede Ushuaia</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encabezado"/>
          <p:cNvSpPr>
            <a:spLocks noGrp="1"/>
          </p:cNvSpPr>
          <p:nvPr>
            <p:ph type="hdr" sz="quarter" idx="10"/>
          </p:nvPr>
        </p:nvSpPr>
        <p:spPr/>
        <p:txBody>
          <a:bodyPr/>
          <a:lstStyle/>
          <a:p>
            <a:r>
              <a:rPr lang="es-ES" smtClean="0"/>
              <a:t>Expresión de problemas y algoritmos - UNPSJB - Sede Ushuaia</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encabezado"/>
          <p:cNvSpPr>
            <a:spLocks noGrp="1"/>
          </p:cNvSpPr>
          <p:nvPr>
            <p:ph type="hdr" sz="quarter" idx="10"/>
          </p:nvPr>
        </p:nvSpPr>
        <p:spPr/>
        <p:txBody>
          <a:bodyPr/>
          <a:lstStyle/>
          <a:p>
            <a:r>
              <a:rPr lang="es-ES" smtClean="0"/>
              <a:t>Expresión de problemas y algoritmos - UNPSJB - Sede Ushuaia</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7F53112C-8186-4425-9BBD-3282A592CBBB}" type="datetime1">
              <a:rPr lang="en-US" smtClean="0"/>
              <a:pPr/>
              <a:t>5/5/2017</a:t>
            </a:fld>
            <a:endParaRPr lang="en-US"/>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045671D7-179B-48BB-A4D8-C3C9227FFFC0}"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30B4AC1A-01D2-4066-99D7-57A28890E2D0}" type="datetime1">
              <a:rPr lang="en-US" smtClean="0"/>
              <a:pPr/>
              <a:t>5/5/2017</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045671D7-179B-48BB-A4D8-C3C9227FFFC0}"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54D98E08-659A-4BD2-8A79-EC1E977784FE}" type="datetime1">
              <a:rPr lang="en-US" smtClean="0"/>
              <a:pPr/>
              <a:t>5/5/2017</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045671D7-179B-48BB-A4D8-C3C9227FFFC0}"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28C04A8C-6C3F-43B0-B119-DACC2B581596}" type="datetime1">
              <a:rPr lang="en-US" smtClean="0"/>
              <a:pPr/>
              <a:t>5/5/2017</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045671D7-179B-48BB-A4D8-C3C9227FFFC0}" type="slidenum">
              <a:rPr lang="en-US" smtClean="0"/>
              <a:pPr/>
              <a:t>‹Nº›</a:t>
            </a:fld>
            <a:endParaRPr lang="en-US"/>
          </a:p>
        </p:txBody>
      </p:sp>
      <p:sp>
        <p:nvSpPr>
          <p:cNvPr id="7" name="6 Título"/>
          <p:cNvSpPr>
            <a:spLocks noGrp="1"/>
          </p:cNvSpPr>
          <p:nvPr>
            <p:ph type="title"/>
          </p:nvPr>
        </p:nvSpPr>
        <p:spPr/>
        <p:txBody>
          <a:bodyPr rtlCol="0"/>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944AE986-3D2B-4FCF-9341-460BCECE706C}" type="datetime1">
              <a:rPr lang="en-US" smtClean="0"/>
              <a:pPr/>
              <a:t>5/5/2017</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045671D7-179B-48BB-A4D8-C3C9227FFFC0}" type="slidenum">
              <a:rPr lang="en-US" smtClean="0"/>
              <a:pPr/>
              <a:t>‹Nº›</a:t>
            </a:fld>
            <a:endParaRPr lang="en-US"/>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2B7DDF34-9C9F-4EC2-B979-E22263165A51}" type="datetime1">
              <a:rPr lang="en-US" smtClean="0"/>
              <a:pPr/>
              <a:t>5/5/2017</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045671D7-179B-48BB-A4D8-C3C9227FFFC0}" type="slidenum">
              <a:rPr lang="en-US" smtClean="0"/>
              <a:pPr/>
              <a:t>‹Nº›</a:t>
            </a:fld>
            <a:endParaRPr lang="en-US"/>
          </a:p>
        </p:txBody>
      </p:sp>
      <p:sp>
        <p:nvSpPr>
          <p:cNvPr id="8" name="7 Título"/>
          <p:cNvSpPr>
            <a:spLocks noGrp="1"/>
          </p:cNvSpPr>
          <p:nvPr>
            <p:ph type="title"/>
          </p:nvPr>
        </p:nvSpPr>
        <p:spPr/>
        <p:txBody>
          <a:bodyPr rtlCol="0"/>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77FF46AF-C36B-4F33-B405-9135647290B5}" type="datetime1">
              <a:rPr lang="en-US" smtClean="0"/>
              <a:pPr/>
              <a:t>5/5/2017</a:t>
            </a:fld>
            <a:endParaRPr lang="en-US"/>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fld id="{045671D7-179B-48BB-A4D8-C3C9227FFFC0}" type="slidenum">
              <a:rPr lang="en-US" smtClean="0"/>
              <a:pPr/>
              <a:t>‹Nº›</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EE221B07-AD80-4EC4-943D-3667CDACBB27}" type="datetime1">
              <a:rPr lang="en-US" smtClean="0"/>
              <a:pPr/>
              <a:t>5/5/2017</a:t>
            </a:fld>
            <a:endParaRPr lang="en-US"/>
          </a:p>
        </p:txBody>
      </p:sp>
      <p:sp>
        <p:nvSpPr>
          <p:cNvPr id="4" name="3 Marcador de pie de página"/>
          <p:cNvSpPr>
            <a:spLocks noGrp="1"/>
          </p:cNvSpPr>
          <p:nvPr>
            <p:ph type="ftr" sz="quarter" idx="11"/>
          </p:nvPr>
        </p:nvSpPr>
        <p:spPr/>
        <p:txBody>
          <a:bodyPr/>
          <a:lstStyle/>
          <a:p>
            <a:endParaRPr lang="en-US"/>
          </a:p>
        </p:txBody>
      </p:sp>
      <p:sp>
        <p:nvSpPr>
          <p:cNvPr id="5" name="4 Marcador de número de diapositiva"/>
          <p:cNvSpPr>
            <a:spLocks noGrp="1"/>
          </p:cNvSpPr>
          <p:nvPr>
            <p:ph type="sldNum" sz="quarter" idx="12"/>
          </p:nvPr>
        </p:nvSpPr>
        <p:spPr/>
        <p:txBody>
          <a:bodyPr/>
          <a:lstStyle/>
          <a:p>
            <a:fld id="{045671D7-179B-48BB-A4D8-C3C9227FFFC0}" type="slidenum">
              <a:rPr lang="en-US" smtClean="0"/>
              <a:pPr/>
              <a:t>‹Nº›</a:t>
            </a:fld>
            <a:endParaRPr lang="en-US"/>
          </a:p>
        </p:txBody>
      </p:sp>
      <p:sp>
        <p:nvSpPr>
          <p:cNvPr id="6" name="5 Título"/>
          <p:cNvSpPr>
            <a:spLocks noGrp="1"/>
          </p:cNvSpPr>
          <p:nvPr>
            <p:ph type="title"/>
          </p:nvPr>
        </p:nvSpPr>
        <p:spPr/>
        <p:txBody>
          <a:bodyPr rtlCol="0"/>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569A3BA-0F7C-4ED1-9315-32F54608ACA2}" type="datetime1">
              <a:rPr lang="en-US" smtClean="0"/>
              <a:pPr/>
              <a:t>5/5/2017</a:t>
            </a:fld>
            <a:endParaRPr lang="en-US"/>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fld id="{045671D7-179B-48BB-A4D8-C3C9227FFFC0}"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p>
            <a:fld id="{AED97F33-2713-4503-BC72-AAC3EFE077E7}" type="datetime1">
              <a:rPr lang="en-US" smtClean="0"/>
              <a:pPr/>
              <a:t>5/5/2017</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045671D7-179B-48BB-A4D8-C3C9227FFFC0}" type="slidenum">
              <a:rPr lang="en-US" smtClean="0"/>
              <a:pPr/>
              <a:t>‹Nº›</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EC42E138-D448-4EF1-A0FB-362093025233}" type="datetime1">
              <a:rPr lang="en-US" smtClean="0"/>
              <a:pPr/>
              <a:t>5/5/2017</a:t>
            </a:fld>
            <a:endParaRPr lang="en-US"/>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045671D7-179B-48BB-A4D8-C3C9227FFFC0}" type="slidenum">
              <a:rPr lang="en-US" smtClean="0"/>
              <a:pPr/>
              <a:t>‹Nº›</a:t>
            </a:fld>
            <a:endParaRPr lang="en-US"/>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C5CE0A6-9ED4-4F0B-94CA-273FDF69B9D4}" type="datetime1">
              <a:rPr lang="en-US" smtClean="0"/>
              <a:pPr/>
              <a:t>5/5/2017</a:t>
            </a:fld>
            <a:endParaRPr lang="en-US"/>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45671D7-179B-48BB-A4D8-C3C9227FFFC0}"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1143000"/>
            <a:ext cx="7772400" cy="1142999"/>
          </a:xfrm>
        </p:spPr>
        <p:txBody>
          <a:bodyPr>
            <a:normAutofit/>
          </a:bodyPr>
          <a:lstStyle/>
          <a:p>
            <a:r>
              <a:rPr lang="es-AR" noProof="0" dirty="0" smtClean="0"/>
              <a:t>CAPITULO 5</a:t>
            </a:r>
            <a:endParaRPr lang="es-AR" noProof="0" dirty="0"/>
          </a:p>
        </p:txBody>
      </p:sp>
      <p:sp>
        <p:nvSpPr>
          <p:cNvPr id="3" name="2 Subtítulo"/>
          <p:cNvSpPr>
            <a:spLocks noGrp="1"/>
          </p:cNvSpPr>
          <p:nvPr>
            <p:ph type="subTitle" idx="1"/>
          </p:nvPr>
        </p:nvSpPr>
        <p:spPr>
          <a:xfrm>
            <a:off x="1371600" y="2362200"/>
            <a:ext cx="6400800" cy="2895600"/>
          </a:xfrm>
        </p:spPr>
        <p:txBody>
          <a:bodyPr>
            <a:normAutofit/>
          </a:bodyPr>
          <a:lstStyle/>
          <a:p>
            <a:r>
              <a:rPr lang="es-AR" sz="3200" b="1" dirty="0" smtClean="0"/>
              <a:t>PROGRAMACIÓN ESTRUCTURADA</a:t>
            </a:r>
            <a:endParaRPr lang="es-AR" sz="3200" b="1" noProof="0" dirty="0" smtClean="0"/>
          </a:p>
          <a:p>
            <a:pPr algn="l">
              <a:buFont typeface="Arial" pitchFamily="34" charset="0"/>
              <a:buChar char="•"/>
            </a:pPr>
            <a:r>
              <a:rPr lang="es-AR" noProof="0" dirty="0" smtClean="0"/>
              <a:t>Conceptos</a:t>
            </a:r>
          </a:p>
          <a:p>
            <a:pPr algn="l">
              <a:buFont typeface="Arial" pitchFamily="34" charset="0"/>
              <a:buChar char="•"/>
            </a:pPr>
            <a:r>
              <a:rPr lang="es-AR" noProof="0" dirty="0" smtClean="0"/>
              <a:t>Metodología</a:t>
            </a:r>
          </a:p>
          <a:p>
            <a:pPr algn="l">
              <a:buFont typeface="Arial" pitchFamily="34" charset="0"/>
              <a:buChar char="•"/>
            </a:pPr>
            <a:r>
              <a:rPr lang="es-AR" noProof="0" dirty="0" smtClean="0"/>
              <a:t>Programación modular</a:t>
            </a:r>
          </a:p>
          <a:p>
            <a:pPr algn="l">
              <a:buFont typeface="Arial" pitchFamily="34" charset="0"/>
              <a:buChar char="•"/>
            </a:pPr>
            <a:endParaRPr lang="es-AR" noProof="0" dirty="0" smtClean="0"/>
          </a:p>
          <a:p>
            <a:pPr algn="l">
              <a:buFont typeface="Arial" pitchFamily="34" charset="0"/>
              <a:buChar char="•"/>
            </a:pPr>
            <a:endParaRPr lang="es-AR" noProof="0" dirty="0" smtClean="0"/>
          </a:p>
        </p:txBody>
      </p:sp>
      <p:sp>
        <p:nvSpPr>
          <p:cNvPr id="4" name="3 Marcador de número de diapositiva"/>
          <p:cNvSpPr>
            <a:spLocks noGrp="1"/>
          </p:cNvSpPr>
          <p:nvPr>
            <p:ph type="sldNum" sz="quarter" idx="12"/>
          </p:nvPr>
        </p:nvSpPr>
        <p:spPr/>
        <p:txBody>
          <a:bodyPr/>
          <a:lstStyle/>
          <a:p>
            <a:fld id="{045671D7-179B-48BB-A4D8-C3C9227FFFC0}" type="slidenum">
              <a:rPr lang="en-US" smtClean="0"/>
              <a:pPr/>
              <a:t>1</a:t>
            </a:fld>
            <a:endParaRPr lang="en-US"/>
          </a:p>
        </p:txBody>
      </p:sp>
    </p:spTree>
    <p:extLst>
      <p:ext uri="{BB962C8B-B14F-4D97-AF65-F5344CB8AC3E}">
        <p14:creationId xmlns:p14="http://schemas.microsoft.com/office/powerpoint/2010/main" val="208853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lvl="1"/>
            <a:endParaRPr lang="es-AR" sz="2400" dirty="0" smtClean="0"/>
          </a:p>
          <a:p>
            <a:r>
              <a:rPr lang="es-AR" sz="2800" b="1" dirty="0" smtClean="0"/>
              <a:t>Modificamos el Ej.: </a:t>
            </a:r>
          </a:p>
          <a:p>
            <a:pPr lvl="1"/>
            <a:endParaRPr lang="es-AR" sz="2000" b="1" dirty="0" smtClean="0"/>
          </a:p>
          <a:p>
            <a:pPr lvl="1" algn="just"/>
            <a:r>
              <a:rPr lang="es-AR" sz="2400" dirty="0" smtClean="0"/>
              <a:t>Ahora al momento de equilibrar la esquina lo hará intentando depositar primero, si no tiene deberá llevarse el sobrante.</a:t>
            </a:r>
          </a:p>
          <a:p>
            <a:pPr lvl="1" algn="just"/>
            <a:endParaRPr lang="es-AR" sz="2400" dirty="0" smtClean="0">
              <a:solidFill>
                <a:schemeClr val="accent2"/>
              </a:solidFill>
            </a:endParaRPr>
          </a:p>
          <a:p>
            <a:pPr lvl="1" algn="just"/>
            <a:r>
              <a:rPr lang="es-AR" sz="2400" dirty="0" smtClean="0">
                <a:solidFill>
                  <a:schemeClr val="accent2"/>
                </a:solidFill>
              </a:rPr>
              <a:t>Es necesario cambiar todo el algoritmo?	</a:t>
            </a:r>
          </a:p>
          <a:p>
            <a:pPr algn="just"/>
            <a:endParaRPr lang="es-AR" sz="2800" dirty="0"/>
          </a:p>
        </p:txBody>
      </p:sp>
      <p:sp>
        <p:nvSpPr>
          <p:cNvPr id="4" name="3 Marcador de número de diapositiva"/>
          <p:cNvSpPr>
            <a:spLocks noGrp="1"/>
          </p:cNvSpPr>
          <p:nvPr>
            <p:ph type="sldNum" sz="quarter" idx="12"/>
          </p:nvPr>
        </p:nvSpPr>
        <p:spPr/>
        <p:txBody>
          <a:bodyPr/>
          <a:lstStyle/>
          <a:p>
            <a:fld id="{045671D7-179B-48BB-A4D8-C3C9227FFFC0}" type="slidenum">
              <a:rPr lang="en-US" smtClean="0"/>
              <a:pPr/>
              <a:t>10</a:t>
            </a:fld>
            <a:endParaRPr lang="en-US"/>
          </a:p>
        </p:txBody>
      </p:sp>
      <p:sp>
        <p:nvSpPr>
          <p:cNvPr id="2" name="1 Título"/>
          <p:cNvSpPr>
            <a:spLocks noGrp="1"/>
          </p:cNvSpPr>
          <p:nvPr>
            <p:ph type="title"/>
          </p:nvPr>
        </p:nvSpPr>
        <p:spPr/>
        <p:txBody>
          <a:bodyPr>
            <a:normAutofit fontScale="90000"/>
          </a:bodyPr>
          <a:lstStyle/>
          <a:p>
            <a:r>
              <a:rPr lang="es-AR" b="1" noProof="0" dirty="0" smtClean="0"/>
              <a:t>PROGRAMACIÓN ESTRUCTURADA</a:t>
            </a:r>
            <a:endParaRPr lang="es-AR" b="1" noProof="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lnSpcReduction="10000"/>
          </a:bodyPr>
          <a:lstStyle/>
          <a:p>
            <a:pPr lvl="1"/>
            <a:endParaRPr lang="es-AR" sz="2400" dirty="0" smtClean="0"/>
          </a:p>
          <a:p>
            <a:r>
              <a:rPr lang="es-AR" sz="2800" b="1" dirty="0" err="1" smtClean="0"/>
              <a:t>Ej</a:t>
            </a:r>
            <a:r>
              <a:rPr lang="es-AR" sz="2800" b="1" dirty="0" smtClean="0"/>
              <a:t>: </a:t>
            </a:r>
          </a:p>
          <a:p>
            <a:pPr lvl="1"/>
            <a:endParaRPr lang="es-AR" sz="2000" b="1" dirty="0" smtClean="0"/>
          </a:p>
          <a:p>
            <a:pPr lvl="1" algn="just"/>
            <a:r>
              <a:rPr lang="es-AR" sz="2400" dirty="0" smtClean="0"/>
              <a:t>Definir un módulo que permita al robot girar a la izquierda.</a:t>
            </a:r>
          </a:p>
          <a:p>
            <a:pPr algn="just"/>
            <a:endParaRPr lang="es-AR" sz="2800" dirty="0" smtClean="0">
              <a:solidFill>
                <a:schemeClr val="accent2"/>
              </a:solidFill>
            </a:endParaRPr>
          </a:p>
          <a:p>
            <a:pPr algn="just"/>
            <a:r>
              <a:rPr lang="es-AR" sz="2800" dirty="0" smtClean="0">
                <a:solidFill>
                  <a:schemeClr val="accent2"/>
                </a:solidFill>
              </a:rPr>
              <a:t>Una vez implementado, se puede volver a utilizar en otros problemas?</a:t>
            </a:r>
            <a:endParaRPr lang="es-AR" sz="2800" dirty="0"/>
          </a:p>
          <a:p>
            <a:pPr algn="just"/>
            <a:endParaRPr lang="es-AR" sz="2800" dirty="0" smtClean="0">
              <a:solidFill>
                <a:schemeClr val="accent2"/>
              </a:solidFill>
            </a:endParaRPr>
          </a:p>
          <a:p>
            <a:pPr algn="just"/>
            <a:r>
              <a:rPr lang="es-AR" sz="2800" dirty="0" smtClean="0">
                <a:solidFill>
                  <a:schemeClr val="accent2"/>
                </a:solidFill>
              </a:rPr>
              <a:t>Si detectamos que no gira de manera eficiente a la izquierda, hay que revisar todo el algoritmo?</a:t>
            </a:r>
          </a:p>
        </p:txBody>
      </p:sp>
      <p:sp>
        <p:nvSpPr>
          <p:cNvPr id="4" name="3 Marcador de número de diapositiva"/>
          <p:cNvSpPr>
            <a:spLocks noGrp="1"/>
          </p:cNvSpPr>
          <p:nvPr>
            <p:ph type="sldNum" sz="quarter" idx="12"/>
          </p:nvPr>
        </p:nvSpPr>
        <p:spPr/>
        <p:txBody>
          <a:bodyPr/>
          <a:lstStyle/>
          <a:p>
            <a:fld id="{045671D7-179B-48BB-A4D8-C3C9227FFFC0}" type="slidenum">
              <a:rPr lang="en-US" smtClean="0"/>
              <a:pPr/>
              <a:t>11</a:t>
            </a:fld>
            <a:endParaRPr lang="en-US"/>
          </a:p>
        </p:txBody>
      </p:sp>
      <p:sp>
        <p:nvSpPr>
          <p:cNvPr id="2" name="1 Título"/>
          <p:cNvSpPr>
            <a:spLocks noGrp="1"/>
          </p:cNvSpPr>
          <p:nvPr>
            <p:ph type="title"/>
          </p:nvPr>
        </p:nvSpPr>
        <p:spPr/>
        <p:txBody>
          <a:bodyPr>
            <a:normAutofit fontScale="90000"/>
          </a:bodyPr>
          <a:lstStyle/>
          <a:p>
            <a:r>
              <a:rPr lang="es-AR" b="1" noProof="0" dirty="0" smtClean="0"/>
              <a:t>PROGRAMACIÓN ESTRUCTURADA</a:t>
            </a:r>
            <a:endParaRPr lang="es-AR" b="1" noProof="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lvl="1"/>
            <a:endParaRPr lang="es-AR" sz="2400" dirty="0" smtClean="0"/>
          </a:p>
          <a:p>
            <a:pPr algn="just"/>
            <a:r>
              <a:rPr lang="es-AR" sz="2800" dirty="0" smtClean="0"/>
              <a:t>Programación Modular</a:t>
            </a:r>
          </a:p>
          <a:p>
            <a:pPr algn="just"/>
            <a:endParaRPr lang="es-AR" sz="2800" dirty="0" smtClean="0"/>
          </a:p>
          <a:p>
            <a:pPr lvl="1" algn="just"/>
            <a:r>
              <a:rPr lang="es-AR" sz="3200" dirty="0" smtClean="0">
                <a:solidFill>
                  <a:schemeClr val="accent2"/>
                </a:solidFill>
              </a:rPr>
              <a:t>Ventajas ?</a:t>
            </a:r>
            <a:endParaRPr lang="es-AR" sz="2400" dirty="0" smtClean="0">
              <a:solidFill>
                <a:schemeClr val="accent2"/>
              </a:solidFill>
            </a:endParaRPr>
          </a:p>
        </p:txBody>
      </p:sp>
      <p:sp>
        <p:nvSpPr>
          <p:cNvPr id="4" name="3 Marcador de número de diapositiva"/>
          <p:cNvSpPr>
            <a:spLocks noGrp="1"/>
          </p:cNvSpPr>
          <p:nvPr>
            <p:ph type="sldNum" sz="quarter" idx="12"/>
          </p:nvPr>
        </p:nvSpPr>
        <p:spPr/>
        <p:txBody>
          <a:bodyPr/>
          <a:lstStyle/>
          <a:p>
            <a:fld id="{045671D7-179B-48BB-A4D8-C3C9227FFFC0}" type="slidenum">
              <a:rPr lang="en-US" smtClean="0"/>
              <a:pPr/>
              <a:t>12</a:t>
            </a:fld>
            <a:endParaRPr lang="en-US"/>
          </a:p>
        </p:txBody>
      </p:sp>
      <p:sp>
        <p:nvSpPr>
          <p:cNvPr id="2" name="1 Título"/>
          <p:cNvSpPr>
            <a:spLocks noGrp="1"/>
          </p:cNvSpPr>
          <p:nvPr>
            <p:ph type="title"/>
          </p:nvPr>
        </p:nvSpPr>
        <p:spPr/>
        <p:txBody>
          <a:bodyPr>
            <a:normAutofit fontScale="90000"/>
          </a:bodyPr>
          <a:lstStyle/>
          <a:p>
            <a:r>
              <a:rPr lang="es-AR" b="1" noProof="0" dirty="0" smtClean="0"/>
              <a:t>PROGRAMACIÓN ESTRUCTURADA</a:t>
            </a:r>
            <a:endParaRPr lang="es-AR" b="1" noProof="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lvl="1"/>
            <a:endParaRPr lang="es-AR" sz="2400" dirty="0" smtClean="0"/>
          </a:p>
          <a:p>
            <a:pPr algn="just"/>
            <a:r>
              <a:rPr lang="es-AR" sz="2800" dirty="0" smtClean="0"/>
              <a:t>Programación Modular – Ventajas:</a:t>
            </a:r>
          </a:p>
          <a:p>
            <a:pPr lvl="1" algn="just"/>
            <a:endParaRPr lang="es-AR" sz="2400" dirty="0" smtClean="0"/>
          </a:p>
          <a:p>
            <a:pPr lvl="1" algn="just"/>
            <a:r>
              <a:rPr lang="es-AR" sz="2400" dirty="0" smtClean="0"/>
              <a:t>Independencia</a:t>
            </a:r>
            <a:endParaRPr lang="es-AR" sz="2200" dirty="0" smtClean="0"/>
          </a:p>
          <a:p>
            <a:pPr lvl="1" algn="just"/>
            <a:endParaRPr lang="es-AR" sz="2400" dirty="0" smtClean="0"/>
          </a:p>
          <a:p>
            <a:pPr lvl="1" algn="just"/>
            <a:r>
              <a:rPr lang="es-AR" sz="2400" dirty="0" smtClean="0"/>
              <a:t>Modificación</a:t>
            </a:r>
          </a:p>
          <a:p>
            <a:pPr lvl="1" algn="just">
              <a:buNone/>
            </a:pPr>
            <a:r>
              <a:rPr lang="es-AR" sz="2400" dirty="0" smtClean="0"/>
              <a:t> </a:t>
            </a:r>
          </a:p>
          <a:p>
            <a:pPr lvl="1" algn="just"/>
            <a:r>
              <a:rPr lang="es-AR" sz="2400" dirty="0" smtClean="0"/>
              <a:t>Reusabilidad de código.</a:t>
            </a:r>
          </a:p>
          <a:p>
            <a:pPr lvl="1" algn="just"/>
            <a:endParaRPr lang="es-AR" sz="2400" dirty="0" smtClean="0"/>
          </a:p>
          <a:p>
            <a:pPr lvl="1" algn="just"/>
            <a:r>
              <a:rPr lang="es-AR" sz="2400" dirty="0" smtClean="0"/>
              <a:t>Mantenimiento</a:t>
            </a:r>
            <a:endParaRPr lang="es-AR" sz="2400" dirty="0"/>
          </a:p>
        </p:txBody>
      </p:sp>
      <p:sp>
        <p:nvSpPr>
          <p:cNvPr id="4" name="3 Marcador de número de diapositiva"/>
          <p:cNvSpPr>
            <a:spLocks noGrp="1"/>
          </p:cNvSpPr>
          <p:nvPr>
            <p:ph type="sldNum" sz="quarter" idx="12"/>
          </p:nvPr>
        </p:nvSpPr>
        <p:spPr/>
        <p:txBody>
          <a:bodyPr/>
          <a:lstStyle/>
          <a:p>
            <a:fld id="{045671D7-179B-48BB-A4D8-C3C9227FFFC0}" type="slidenum">
              <a:rPr lang="en-US" smtClean="0"/>
              <a:pPr/>
              <a:t>13</a:t>
            </a:fld>
            <a:endParaRPr lang="en-US"/>
          </a:p>
        </p:txBody>
      </p:sp>
      <p:sp>
        <p:nvSpPr>
          <p:cNvPr id="2" name="1 Título"/>
          <p:cNvSpPr>
            <a:spLocks noGrp="1"/>
          </p:cNvSpPr>
          <p:nvPr>
            <p:ph type="title"/>
          </p:nvPr>
        </p:nvSpPr>
        <p:spPr/>
        <p:txBody>
          <a:bodyPr>
            <a:normAutofit fontScale="90000"/>
          </a:bodyPr>
          <a:lstStyle/>
          <a:p>
            <a:r>
              <a:rPr lang="es-AR" b="1" noProof="0" dirty="0" smtClean="0"/>
              <a:t>PROGRAMACIÓN ESTRUCTURADA</a:t>
            </a:r>
            <a:endParaRPr lang="es-AR" b="1" noProof="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77500" lnSpcReduction="20000"/>
          </a:bodyPr>
          <a:lstStyle/>
          <a:p>
            <a:r>
              <a:rPr lang="es-AR" sz="2800" dirty="0" smtClean="0"/>
              <a:t>Sintaxis:</a:t>
            </a:r>
          </a:p>
          <a:p>
            <a:pPr algn="just"/>
            <a:endParaRPr lang="es-AR" sz="2800" dirty="0" smtClean="0"/>
          </a:p>
          <a:p>
            <a:pPr lvl="1">
              <a:buNone/>
            </a:pPr>
            <a:r>
              <a:rPr lang="es-AR" sz="2400" b="1" dirty="0" smtClean="0"/>
              <a:t>programa</a:t>
            </a:r>
            <a:r>
              <a:rPr lang="es-AR" sz="2400" dirty="0" smtClean="0"/>
              <a:t> </a:t>
            </a:r>
            <a:r>
              <a:rPr lang="es-AR" sz="2400" dirty="0" err="1" smtClean="0"/>
              <a:t>nombreDelPrograma</a:t>
            </a:r>
            <a:endParaRPr lang="en-US" sz="2400" dirty="0" smtClean="0"/>
          </a:p>
          <a:p>
            <a:pPr lvl="1">
              <a:buNone/>
            </a:pPr>
            <a:endParaRPr lang="es-AR" sz="2400" b="1" dirty="0" smtClean="0"/>
          </a:p>
          <a:p>
            <a:pPr lvl="1">
              <a:buNone/>
            </a:pPr>
            <a:r>
              <a:rPr lang="es-AR" sz="2400" b="1" dirty="0" smtClean="0">
                <a:solidFill>
                  <a:schemeClr val="accent2"/>
                </a:solidFill>
              </a:rPr>
              <a:t>subprogramas</a:t>
            </a:r>
            <a:endParaRPr lang="en-US" sz="2400" dirty="0" smtClean="0">
              <a:solidFill>
                <a:schemeClr val="accent2"/>
              </a:solidFill>
            </a:endParaRPr>
          </a:p>
          <a:p>
            <a:pPr lvl="1">
              <a:buNone/>
            </a:pPr>
            <a:r>
              <a:rPr lang="es-AR" sz="2400" dirty="0" smtClean="0"/>
              <a:t>  </a:t>
            </a:r>
            <a:r>
              <a:rPr lang="es-AR" sz="2400" dirty="0" smtClean="0">
                <a:solidFill>
                  <a:schemeClr val="bg1">
                    <a:lumMod val="85000"/>
                  </a:schemeClr>
                </a:solidFill>
              </a:rPr>
              <a:t>{indicar aquí TODOS los procedimientos a utilizar}</a:t>
            </a:r>
            <a:endParaRPr lang="en-US" sz="2400" dirty="0" smtClean="0">
              <a:solidFill>
                <a:schemeClr val="bg1">
                  <a:lumMod val="85000"/>
                </a:schemeClr>
              </a:solidFill>
            </a:endParaRPr>
          </a:p>
          <a:p>
            <a:pPr lvl="1">
              <a:buNone/>
            </a:pPr>
            <a:r>
              <a:rPr lang="es-AR" sz="2400" dirty="0" smtClean="0">
                <a:solidFill>
                  <a:srgbClr val="0070C0"/>
                </a:solidFill>
              </a:rPr>
              <a:t>  </a:t>
            </a:r>
            <a:r>
              <a:rPr lang="es-AR" sz="2400" b="1" dirty="0" smtClean="0">
                <a:solidFill>
                  <a:srgbClr val="0070C0"/>
                </a:solidFill>
              </a:rPr>
              <a:t>procedimiento </a:t>
            </a:r>
            <a:r>
              <a:rPr lang="es-AR" sz="2400" dirty="0" err="1" smtClean="0">
                <a:solidFill>
                  <a:srgbClr val="0070C0"/>
                </a:solidFill>
              </a:rPr>
              <a:t>nombreDelProcedimiento</a:t>
            </a:r>
            <a:endParaRPr lang="en-US" sz="2400" dirty="0" smtClean="0">
              <a:solidFill>
                <a:srgbClr val="0070C0"/>
              </a:solidFill>
            </a:endParaRPr>
          </a:p>
          <a:p>
            <a:pPr lvl="1">
              <a:buNone/>
            </a:pPr>
            <a:r>
              <a:rPr lang="es-AR" sz="2400" dirty="0" smtClean="0">
                <a:solidFill>
                  <a:srgbClr val="0070C0"/>
                </a:solidFill>
              </a:rPr>
              <a:t>  </a:t>
            </a:r>
            <a:r>
              <a:rPr lang="es-AR" sz="2400" b="1" dirty="0" smtClean="0">
                <a:solidFill>
                  <a:srgbClr val="0070C0"/>
                </a:solidFill>
              </a:rPr>
              <a:t>comenzar</a:t>
            </a:r>
            <a:endParaRPr lang="en-US" sz="2400" dirty="0" smtClean="0">
              <a:solidFill>
                <a:srgbClr val="0070C0"/>
              </a:solidFill>
            </a:endParaRPr>
          </a:p>
          <a:p>
            <a:pPr lvl="1">
              <a:buNone/>
            </a:pPr>
            <a:r>
              <a:rPr lang="es-AR" sz="2400" dirty="0" smtClean="0"/>
              <a:t>  </a:t>
            </a:r>
            <a:r>
              <a:rPr lang="es-AR" sz="2400" dirty="0" smtClean="0">
                <a:solidFill>
                  <a:schemeClr val="tx1">
                    <a:lumMod val="50000"/>
                    <a:lumOff val="50000"/>
                  </a:schemeClr>
                </a:solidFill>
              </a:rPr>
              <a:t>	</a:t>
            </a:r>
            <a:r>
              <a:rPr lang="es-AR" sz="2400" dirty="0" smtClean="0">
                <a:solidFill>
                  <a:schemeClr val="bg1">
                    <a:lumMod val="85000"/>
                  </a:schemeClr>
                </a:solidFill>
              </a:rPr>
              <a:t>{ acciones a realizar dentro del procedimiento }</a:t>
            </a:r>
            <a:endParaRPr lang="en-US" sz="2400" dirty="0" smtClean="0">
              <a:solidFill>
                <a:schemeClr val="bg1">
                  <a:lumMod val="85000"/>
                </a:schemeClr>
              </a:solidFill>
            </a:endParaRPr>
          </a:p>
          <a:p>
            <a:pPr lvl="1">
              <a:buNone/>
            </a:pPr>
            <a:r>
              <a:rPr lang="es-AR" sz="2400" dirty="0" smtClean="0"/>
              <a:t>  </a:t>
            </a:r>
            <a:r>
              <a:rPr lang="es-AR" sz="2400" b="1" dirty="0" smtClean="0">
                <a:solidFill>
                  <a:srgbClr val="0070C0"/>
                </a:solidFill>
              </a:rPr>
              <a:t>fin</a:t>
            </a:r>
            <a:endParaRPr lang="en-US" sz="2400" dirty="0" smtClean="0">
              <a:solidFill>
                <a:srgbClr val="0070C0"/>
              </a:solidFill>
            </a:endParaRPr>
          </a:p>
          <a:p>
            <a:pPr lvl="1">
              <a:buNone/>
            </a:pPr>
            <a:endParaRPr lang="es-AR" sz="2400" b="1" dirty="0" smtClean="0"/>
          </a:p>
          <a:p>
            <a:pPr lvl="1">
              <a:buNone/>
            </a:pPr>
            <a:r>
              <a:rPr lang="es-AR" sz="2400" b="1" dirty="0" smtClean="0"/>
              <a:t>variables</a:t>
            </a:r>
            <a:endParaRPr lang="en-US" sz="2400" dirty="0" smtClean="0"/>
          </a:p>
          <a:p>
            <a:pPr lvl="1">
              <a:buNone/>
            </a:pPr>
            <a:r>
              <a:rPr lang="es-AR" sz="2400" dirty="0" smtClean="0"/>
              <a:t> </a:t>
            </a:r>
            <a:r>
              <a:rPr lang="es-AR" sz="2400" dirty="0" smtClean="0">
                <a:solidFill>
                  <a:schemeClr val="bg1">
                    <a:lumMod val="85000"/>
                  </a:schemeClr>
                </a:solidFill>
              </a:rPr>
              <a:t>{ declarar aquí las variables del programa }</a:t>
            </a:r>
            <a:endParaRPr lang="en-US" sz="2400" dirty="0" smtClean="0">
              <a:solidFill>
                <a:schemeClr val="bg1">
                  <a:lumMod val="85000"/>
                </a:schemeClr>
              </a:solidFill>
            </a:endParaRPr>
          </a:p>
          <a:p>
            <a:pPr lvl="1">
              <a:buNone/>
            </a:pPr>
            <a:r>
              <a:rPr lang="es-AR" sz="2400" b="1" dirty="0" smtClean="0"/>
              <a:t>comenzar</a:t>
            </a:r>
            <a:endParaRPr lang="en-US" sz="2400" dirty="0" smtClean="0"/>
          </a:p>
          <a:p>
            <a:pPr lvl="1">
              <a:buNone/>
            </a:pPr>
            <a:r>
              <a:rPr lang="es-AR" sz="2400" dirty="0" smtClean="0">
                <a:solidFill>
                  <a:schemeClr val="bg1">
                    <a:lumMod val="85000"/>
                  </a:schemeClr>
                </a:solidFill>
              </a:rPr>
              <a:t> { acciones del programa principal }</a:t>
            </a:r>
            <a:endParaRPr lang="en-US" sz="2400" dirty="0" smtClean="0">
              <a:solidFill>
                <a:schemeClr val="bg1">
                  <a:lumMod val="85000"/>
                </a:schemeClr>
              </a:solidFill>
            </a:endParaRPr>
          </a:p>
          <a:p>
            <a:pPr lvl="1">
              <a:buNone/>
            </a:pPr>
            <a:r>
              <a:rPr lang="es-AR" sz="2400" b="1" dirty="0" smtClean="0"/>
              <a:t>fin</a:t>
            </a:r>
            <a:endParaRPr lang="en-US" sz="2400" dirty="0" smtClean="0"/>
          </a:p>
          <a:p>
            <a:pPr lvl="1" algn="just"/>
            <a:endParaRPr lang="es-AR" sz="2400" dirty="0" smtClean="0"/>
          </a:p>
        </p:txBody>
      </p:sp>
      <p:sp>
        <p:nvSpPr>
          <p:cNvPr id="4" name="3 Marcador de número de diapositiva"/>
          <p:cNvSpPr>
            <a:spLocks noGrp="1"/>
          </p:cNvSpPr>
          <p:nvPr>
            <p:ph type="sldNum" sz="quarter" idx="12"/>
          </p:nvPr>
        </p:nvSpPr>
        <p:spPr/>
        <p:txBody>
          <a:bodyPr/>
          <a:lstStyle/>
          <a:p>
            <a:fld id="{045671D7-179B-48BB-A4D8-C3C9227FFFC0}" type="slidenum">
              <a:rPr lang="en-US" smtClean="0"/>
              <a:pPr/>
              <a:t>14</a:t>
            </a:fld>
            <a:endParaRPr lang="en-US"/>
          </a:p>
        </p:txBody>
      </p:sp>
      <p:sp>
        <p:nvSpPr>
          <p:cNvPr id="2" name="1 Título"/>
          <p:cNvSpPr>
            <a:spLocks noGrp="1"/>
          </p:cNvSpPr>
          <p:nvPr>
            <p:ph type="title"/>
          </p:nvPr>
        </p:nvSpPr>
        <p:spPr/>
        <p:txBody>
          <a:bodyPr>
            <a:normAutofit fontScale="90000"/>
          </a:bodyPr>
          <a:lstStyle/>
          <a:p>
            <a:r>
              <a:rPr lang="es-AR" b="1" noProof="0" dirty="0" smtClean="0"/>
              <a:t>PROGRAMACIÓN ESTRUCTURADA</a:t>
            </a:r>
            <a:endParaRPr lang="es-AR" b="1" noProof="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81328"/>
            <a:ext cx="8229600" cy="5148072"/>
          </a:xfrm>
        </p:spPr>
        <p:txBody>
          <a:bodyPr>
            <a:normAutofit/>
          </a:bodyPr>
          <a:lstStyle/>
          <a:p>
            <a:r>
              <a:rPr lang="es-AR" sz="2400" dirty="0" err="1" smtClean="0"/>
              <a:t>Ej:Se</a:t>
            </a:r>
            <a:r>
              <a:rPr lang="es-AR" sz="2400" dirty="0" smtClean="0"/>
              <a:t> desea programar al robot para que recoja todas las flores de la esq. (1,1)</a:t>
            </a:r>
            <a:r>
              <a:rPr lang="en-US" sz="2400" dirty="0" smtClean="0"/>
              <a:t> </a:t>
            </a:r>
            <a:r>
              <a:rPr lang="es-AR" sz="2400" dirty="0" smtClean="0"/>
              <a:t>y de la esq.(1,2</a:t>
            </a:r>
            <a:r>
              <a:rPr lang="es-AR" sz="2400" dirty="0" smtClean="0"/>
              <a:t>).</a:t>
            </a:r>
            <a:endParaRPr lang="es-AR" sz="2400" dirty="0" smtClean="0"/>
          </a:p>
          <a:p>
            <a:endParaRPr lang="en-US" sz="2400" dirty="0" smtClean="0"/>
          </a:p>
          <a:p>
            <a:pPr lvl="1" algn="just"/>
            <a:endParaRPr lang="es-AR" sz="2400" dirty="0" smtClean="0"/>
          </a:p>
        </p:txBody>
      </p:sp>
      <p:sp>
        <p:nvSpPr>
          <p:cNvPr id="4" name="3 Marcador de número de diapositiva"/>
          <p:cNvSpPr>
            <a:spLocks noGrp="1"/>
          </p:cNvSpPr>
          <p:nvPr>
            <p:ph type="sldNum" sz="quarter" idx="12"/>
          </p:nvPr>
        </p:nvSpPr>
        <p:spPr/>
        <p:txBody>
          <a:bodyPr/>
          <a:lstStyle/>
          <a:p>
            <a:fld id="{045671D7-179B-48BB-A4D8-C3C9227FFFC0}" type="slidenum">
              <a:rPr lang="en-US" smtClean="0"/>
              <a:pPr/>
              <a:t>15</a:t>
            </a:fld>
            <a:endParaRPr lang="en-US"/>
          </a:p>
        </p:txBody>
      </p:sp>
      <p:sp>
        <p:nvSpPr>
          <p:cNvPr id="2" name="1 Título"/>
          <p:cNvSpPr>
            <a:spLocks noGrp="1"/>
          </p:cNvSpPr>
          <p:nvPr>
            <p:ph type="title"/>
          </p:nvPr>
        </p:nvSpPr>
        <p:spPr/>
        <p:txBody>
          <a:bodyPr>
            <a:normAutofit fontScale="90000"/>
          </a:bodyPr>
          <a:lstStyle/>
          <a:p>
            <a:r>
              <a:rPr lang="es-AR" b="1" noProof="0" dirty="0" smtClean="0"/>
              <a:t>PROGRAMACIÓN ESTRUCTURADA</a:t>
            </a:r>
            <a:endParaRPr lang="es-AR" b="1" noProof="0" dirty="0"/>
          </a:p>
        </p:txBody>
      </p:sp>
      <p:sp>
        <p:nvSpPr>
          <p:cNvPr id="6" name="CuadroTexto 5"/>
          <p:cNvSpPr txBox="1"/>
          <p:nvPr/>
        </p:nvSpPr>
        <p:spPr>
          <a:xfrm>
            <a:off x="990600" y="2514600"/>
            <a:ext cx="3983783" cy="369331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s-AR" dirty="0">
                <a:latin typeface="Consolas" pitchFamily="49" charset="0"/>
                <a:cs typeface="Consolas" pitchFamily="49" charset="0"/>
              </a:rPr>
              <a:t>programa ejemplo</a:t>
            </a:r>
            <a:endParaRPr lang="en-US" dirty="0">
              <a:latin typeface="Consolas" pitchFamily="49" charset="0"/>
              <a:cs typeface="Consolas" pitchFamily="49" charset="0"/>
            </a:endParaRPr>
          </a:p>
          <a:p>
            <a:r>
              <a:rPr lang="es-AR" dirty="0">
                <a:latin typeface="Consolas" pitchFamily="49" charset="0"/>
                <a:cs typeface="Consolas" pitchFamily="49" charset="0"/>
              </a:rPr>
              <a:t>comenzar</a:t>
            </a:r>
            <a:endParaRPr lang="en-US" dirty="0">
              <a:latin typeface="Consolas" pitchFamily="49" charset="0"/>
              <a:cs typeface="Consolas" pitchFamily="49" charset="0"/>
            </a:endParaRPr>
          </a:p>
          <a:p>
            <a:r>
              <a:rPr lang="es-AR" dirty="0">
                <a:latin typeface="Consolas" pitchFamily="49" charset="0"/>
                <a:cs typeface="Consolas" pitchFamily="49" charset="0"/>
              </a:rPr>
              <a:t>  iniciar</a:t>
            </a:r>
            <a:endParaRPr lang="en-US" dirty="0">
              <a:latin typeface="Consolas" pitchFamily="49" charset="0"/>
              <a:cs typeface="Consolas" pitchFamily="49" charset="0"/>
            </a:endParaRPr>
          </a:p>
          <a:p>
            <a:r>
              <a:rPr lang="es-AR" dirty="0">
                <a:latin typeface="Consolas" pitchFamily="49" charset="0"/>
                <a:cs typeface="Consolas" pitchFamily="49" charset="0"/>
              </a:rPr>
              <a:t>  </a:t>
            </a:r>
          </a:p>
          <a:p>
            <a:r>
              <a:rPr lang="es-AR" dirty="0">
                <a:latin typeface="Consolas" pitchFamily="49" charset="0"/>
                <a:cs typeface="Consolas" pitchFamily="49" charset="0"/>
              </a:rPr>
              <a:t>  mientras </a:t>
            </a:r>
            <a:r>
              <a:rPr lang="es-AR" dirty="0" err="1">
                <a:latin typeface="Consolas" pitchFamily="49" charset="0"/>
                <a:cs typeface="Consolas" pitchFamily="49" charset="0"/>
              </a:rPr>
              <a:t>HayFlorEnLaEsquina</a:t>
            </a:r>
            <a:r>
              <a:rPr lang="es-AR" dirty="0">
                <a:latin typeface="Consolas" pitchFamily="49" charset="0"/>
                <a:cs typeface="Consolas" pitchFamily="49" charset="0"/>
              </a:rPr>
              <a:t> </a:t>
            </a:r>
            <a:endParaRPr lang="en-US" dirty="0">
              <a:latin typeface="Consolas" pitchFamily="49" charset="0"/>
              <a:cs typeface="Consolas" pitchFamily="49" charset="0"/>
            </a:endParaRPr>
          </a:p>
          <a:p>
            <a:r>
              <a:rPr lang="es-AR" dirty="0">
                <a:latin typeface="Consolas" pitchFamily="49" charset="0"/>
                <a:cs typeface="Consolas" pitchFamily="49" charset="0"/>
              </a:rPr>
              <a:t>    </a:t>
            </a:r>
            <a:r>
              <a:rPr lang="es-AR" dirty="0" err="1">
                <a:latin typeface="Consolas" pitchFamily="49" charset="0"/>
                <a:cs typeface="Consolas" pitchFamily="49" charset="0"/>
              </a:rPr>
              <a:t>tomarFlor</a:t>
            </a:r>
            <a:endParaRPr lang="en-US" dirty="0">
              <a:latin typeface="Consolas" pitchFamily="49" charset="0"/>
              <a:cs typeface="Consolas" pitchFamily="49" charset="0"/>
            </a:endParaRPr>
          </a:p>
          <a:p>
            <a:r>
              <a:rPr lang="es-AR" dirty="0">
                <a:latin typeface="Consolas" pitchFamily="49" charset="0"/>
                <a:cs typeface="Consolas" pitchFamily="49" charset="0"/>
              </a:rPr>
              <a:t>  </a:t>
            </a:r>
          </a:p>
          <a:p>
            <a:r>
              <a:rPr lang="es-AR" dirty="0">
                <a:latin typeface="Consolas" pitchFamily="49" charset="0"/>
                <a:cs typeface="Consolas" pitchFamily="49" charset="0"/>
              </a:rPr>
              <a:t>  mover</a:t>
            </a:r>
            <a:endParaRPr lang="en-US" dirty="0">
              <a:latin typeface="Consolas" pitchFamily="49" charset="0"/>
              <a:cs typeface="Consolas" pitchFamily="49" charset="0"/>
            </a:endParaRPr>
          </a:p>
          <a:p>
            <a:r>
              <a:rPr lang="es-AR" dirty="0">
                <a:latin typeface="Consolas" pitchFamily="49" charset="0"/>
                <a:cs typeface="Consolas" pitchFamily="49" charset="0"/>
              </a:rPr>
              <a:t>  </a:t>
            </a:r>
          </a:p>
          <a:p>
            <a:r>
              <a:rPr lang="es-AR" dirty="0">
                <a:latin typeface="Consolas" pitchFamily="49" charset="0"/>
                <a:cs typeface="Consolas" pitchFamily="49" charset="0"/>
              </a:rPr>
              <a:t>  mientras </a:t>
            </a:r>
            <a:r>
              <a:rPr lang="es-AR" dirty="0" err="1">
                <a:latin typeface="Consolas" pitchFamily="49" charset="0"/>
                <a:cs typeface="Consolas" pitchFamily="49" charset="0"/>
              </a:rPr>
              <a:t>HayFlorEnLaEsquina</a:t>
            </a:r>
            <a:endParaRPr lang="en-US" dirty="0">
              <a:latin typeface="Consolas" pitchFamily="49" charset="0"/>
              <a:cs typeface="Consolas" pitchFamily="49" charset="0"/>
            </a:endParaRPr>
          </a:p>
          <a:p>
            <a:r>
              <a:rPr lang="es-AR" dirty="0">
                <a:latin typeface="Consolas" pitchFamily="49" charset="0"/>
                <a:cs typeface="Consolas" pitchFamily="49" charset="0"/>
              </a:rPr>
              <a:t>    </a:t>
            </a:r>
            <a:r>
              <a:rPr lang="es-AR" dirty="0" err="1">
                <a:latin typeface="Consolas" pitchFamily="49" charset="0"/>
                <a:cs typeface="Consolas" pitchFamily="49" charset="0"/>
              </a:rPr>
              <a:t>tomarFlor</a:t>
            </a:r>
            <a:endParaRPr lang="en-US" dirty="0">
              <a:latin typeface="Consolas" pitchFamily="49" charset="0"/>
              <a:cs typeface="Consolas" pitchFamily="49" charset="0"/>
            </a:endParaRPr>
          </a:p>
          <a:p>
            <a:r>
              <a:rPr lang="es-AR" dirty="0">
                <a:latin typeface="Consolas" pitchFamily="49" charset="0"/>
                <a:cs typeface="Consolas" pitchFamily="49" charset="0"/>
              </a:rPr>
              <a:t>Fin</a:t>
            </a:r>
            <a:endParaRPr lang="es-ES" dirty="0">
              <a:latin typeface="Consolas" pitchFamily="49" charset="0"/>
              <a:cs typeface="Consolas" pitchFamily="49" charset="0"/>
            </a:endParaRPr>
          </a:p>
          <a:p>
            <a:endParaRPr lang="es-AR" dirty="0"/>
          </a:p>
        </p:txBody>
      </p:sp>
      <p:sp>
        <p:nvSpPr>
          <p:cNvPr id="7" name="CuadroTexto 6"/>
          <p:cNvSpPr txBox="1"/>
          <p:nvPr/>
        </p:nvSpPr>
        <p:spPr>
          <a:xfrm>
            <a:off x="5742582" y="4191000"/>
            <a:ext cx="2157216" cy="369332"/>
          </a:xfrm>
          <a:prstGeom prst="rect">
            <a:avLst/>
          </a:prstGeom>
          <a:noFill/>
        </p:spPr>
        <p:txBody>
          <a:bodyPr vert="horz" wrap="square" rtlCol="0">
            <a:spAutoFit/>
          </a:bodyPr>
          <a:lstStyle/>
          <a:p>
            <a:pPr algn="ctr"/>
            <a:r>
              <a:rPr lang="es-AR" dirty="0" smtClean="0"/>
              <a:t>Sin </a:t>
            </a:r>
            <a:r>
              <a:rPr lang="es-AR" dirty="0" err="1" smtClean="0"/>
              <a:t>modularizar</a:t>
            </a:r>
            <a:endParaRPr lang="es-AR" dirty="0"/>
          </a:p>
        </p:txBody>
      </p:sp>
      <p:sp>
        <p:nvSpPr>
          <p:cNvPr id="8" name="Cerrar llave 7"/>
          <p:cNvSpPr/>
          <p:nvPr/>
        </p:nvSpPr>
        <p:spPr>
          <a:xfrm>
            <a:off x="5410200" y="2514600"/>
            <a:ext cx="304800" cy="3657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81328"/>
            <a:ext cx="8229600" cy="5148072"/>
          </a:xfrm>
        </p:spPr>
        <p:txBody>
          <a:bodyPr>
            <a:normAutofit/>
          </a:bodyPr>
          <a:lstStyle/>
          <a:p>
            <a:endParaRPr lang="en-US" sz="2400" dirty="0" smtClean="0"/>
          </a:p>
          <a:p>
            <a:pPr lvl="1" algn="just"/>
            <a:endParaRPr lang="es-AR" sz="2400" dirty="0" smtClean="0"/>
          </a:p>
        </p:txBody>
      </p:sp>
      <p:sp>
        <p:nvSpPr>
          <p:cNvPr id="4" name="3 Marcador de número de diapositiva"/>
          <p:cNvSpPr>
            <a:spLocks noGrp="1"/>
          </p:cNvSpPr>
          <p:nvPr>
            <p:ph type="sldNum" sz="quarter" idx="12"/>
          </p:nvPr>
        </p:nvSpPr>
        <p:spPr/>
        <p:txBody>
          <a:bodyPr/>
          <a:lstStyle/>
          <a:p>
            <a:fld id="{045671D7-179B-48BB-A4D8-C3C9227FFFC0}" type="slidenum">
              <a:rPr lang="en-US" smtClean="0"/>
              <a:pPr/>
              <a:t>16</a:t>
            </a:fld>
            <a:endParaRPr lang="en-US"/>
          </a:p>
        </p:txBody>
      </p:sp>
      <p:sp>
        <p:nvSpPr>
          <p:cNvPr id="2" name="1 Título"/>
          <p:cNvSpPr>
            <a:spLocks noGrp="1"/>
          </p:cNvSpPr>
          <p:nvPr>
            <p:ph type="title"/>
          </p:nvPr>
        </p:nvSpPr>
        <p:spPr/>
        <p:txBody>
          <a:bodyPr>
            <a:normAutofit fontScale="90000"/>
          </a:bodyPr>
          <a:lstStyle/>
          <a:p>
            <a:r>
              <a:rPr lang="es-AR" b="1" noProof="0" dirty="0" smtClean="0"/>
              <a:t>PROGRAMACIÓN ESTRUCTURADA</a:t>
            </a:r>
            <a:endParaRPr lang="es-AR" b="1" noProof="0" dirty="0"/>
          </a:p>
        </p:txBody>
      </p:sp>
      <p:sp>
        <p:nvSpPr>
          <p:cNvPr id="6" name="CuadroTexto 5"/>
          <p:cNvSpPr txBox="1"/>
          <p:nvPr/>
        </p:nvSpPr>
        <p:spPr>
          <a:xfrm>
            <a:off x="457200" y="1417638"/>
            <a:ext cx="4161717" cy="4708981"/>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pPr fontAlgn="t"/>
            <a:r>
              <a:rPr lang="es-AR" sz="2000" dirty="0" smtClean="0"/>
              <a:t>programa </a:t>
            </a:r>
            <a:r>
              <a:rPr lang="es-AR" sz="2000" dirty="0"/>
              <a:t>ejemplo</a:t>
            </a:r>
          </a:p>
          <a:p>
            <a:pPr fontAlgn="t"/>
            <a:r>
              <a:rPr lang="es-AR" sz="2000" dirty="0"/>
              <a:t>subprogramas</a:t>
            </a:r>
          </a:p>
          <a:p>
            <a:pPr fontAlgn="t"/>
            <a:r>
              <a:rPr lang="es-AR" sz="2000" dirty="0"/>
              <a:t>  </a:t>
            </a:r>
            <a:endParaRPr lang="es-AR" sz="2000" dirty="0" smtClean="0"/>
          </a:p>
          <a:p>
            <a:pPr fontAlgn="t"/>
            <a:r>
              <a:rPr lang="es-AR" sz="2000" b="1" dirty="0" smtClean="0"/>
              <a:t>procedimiento </a:t>
            </a:r>
            <a:r>
              <a:rPr lang="es-AR" sz="2000" b="1" dirty="0" err="1"/>
              <a:t>juntarFlores</a:t>
            </a:r>
            <a:endParaRPr lang="es-AR" sz="2000" dirty="0"/>
          </a:p>
          <a:p>
            <a:pPr fontAlgn="t"/>
            <a:r>
              <a:rPr lang="es-AR" sz="2000" b="1" dirty="0"/>
              <a:t>  comenzar</a:t>
            </a:r>
            <a:endParaRPr lang="es-AR" sz="2000" dirty="0"/>
          </a:p>
          <a:p>
            <a:pPr fontAlgn="t"/>
            <a:r>
              <a:rPr lang="es-AR" sz="2000" b="1" dirty="0"/>
              <a:t>    mientras </a:t>
            </a:r>
            <a:r>
              <a:rPr lang="es-AR" sz="2000" b="1" dirty="0" err="1"/>
              <a:t>HayFlorEnLaEsquina</a:t>
            </a:r>
            <a:endParaRPr lang="es-AR" sz="2000" dirty="0"/>
          </a:p>
          <a:p>
            <a:pPr fontAlgn="t"/>
            <a:r>
              <a:rPr lang="es-AR" sz="2000" b="1" dirty="0"/>
              <a:t>      </a:t>
            </a:r>
            <a:r>
              <a:rPr lang="es-AR" sz="2000" b="1" dirty="0" err="1"/>
              <a:t>tomarFlor</a:t>
            </a:r>
            <a:endParaRPr lang="es-AR" sz="2000" dirty="0"/>
          </a:p>
          <a:p>
            <a:pPr fontAlgn="t"/>
            <a:r>
              <a:rPr lang="es-AR" sz="2000" b="1" dirty="0"/>
              <a:t>  </a:t>
            </a:r>
            <a:r>
              <a:rPr lang="es-AR" sz="2000" b="1" dirty="0" smtClean="0"/>
              <a:t>fin</a:t>
            </a:r>
          </a:p>
          <a:p>
            <a:pPr fontAlgn="t"/>
            <a:endParaRPr lang="es-AR" sz="2000" dirty="0"/>
          </a:p>
          <a:p>
            <a:pPr fontAlgn="t"/>
            <a:r>
              <a:rPr lang="es-AR" sz="2000" dirty="0"/>
              <a:t>comenzar</a:t>
            </a:r>
          </a:p>
          <a:p>
            <a:pPr fontAlgn="t"/>
            <a:r>
              <a:rPr lang="es-AR" sz="2000" dirty="0"/>
              <a:t>  iniciar</a:t>
            </a:r>
          </a:p>
          <a:p>
            <a:pPr fontAlgn="t"/>
            <a:r>
              <a:rPr lang="es-AR" sz="2000" dirty="0"/>
              <a:t>  </a:t>
            </a:r>
            <a:r>
              <a:rPr lang="es-AR" sz="2000" b="1" dirty="0" err="1"/>
              <a:t>juntarFlores</a:t>
            </a:r>
            <a:endParaRPr lang="es-AR" sz="2000" dirty="0"/>
          </a:p>
          <a:p>
            <a:pPr fontAlgn="t"/>
            <a:r>
              <a:rPr lang="es-AR" sz="2000" dirty="0"/>
              <a:t>  mover       </a:t>
            </a:r>
          </a:p>
          <a:p>
            <a:pPr fontAlgn="t"/>
            <a:r>
              <a:rPr lang="es-AR" sz="2000" dirty="0"/>
              <a:t>  </a:t>
            </a:r>
            <a:r>
              <a:rPr lang="es-AR" sz="2000" b="1" dirty="0" err="1"/>
              <a:t>juntarFlores</a:t>
            </a:r>
            <a:endParaRPr lang="es-AR" sz="2000" dirty="0"/>
          </a:p>
          <a:p>
            <a:pPr fontAlgn="t"/>
            <a:r>
              <a:rPr lang="es-AR" sz="2000" dirty="0"/>
              <a:t>fin </a:t>
            </a:r>
          </a:p>
        </p:txBody>
      </p:sp>
      <p:sp>
        <p:nvSpPr>
          <p:cNvPr id="7" name="Cerrar llave 6"/>
          <p:cNvSpPr/>
          <p:nvPr/>
        </p:nvSpPr>
        <p:spPr>
          <a:xfrm>
            <a:off x="5257800" y="1417638"/>
            <a:ext cx="228600" cy="467836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8" name="CuadroTexto 7"/>
          <p:cNvSpPr txBox="1"/>
          <p:nvPr/>
        </p:nvSpPr>
        <p:spPr>
          <a:xfrm>
            <a:off x="5767709" y="3572153"/>
            <a:ext cx="2250937" cy="461665"/>
          </a:xfrm>
          <a:prstGeom prst="rect">
            <a:avLst/>
          </a:prstGeom>
          <a:noFill/>
        </p:spPr>
        <p:txBody>
          <a:bodyPr wrap="none" rtlCol="0">
            <a:spAutoFit/>
          </a:bodyPr>
          <a:lstStyle/>
          <a:p>
            <a:r>
              <a:rPr lang="es-AR" sz="2400" dirty="0" err="1" smtClean="0"/>
              <a:t>modularizado</a:t>
            </a:r>
            <a:endParaRPr lang="es-AR"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endParaRPr lang="es-AR" dirty="0" smtClean="0"/>
          </a:p>
          <a:p>
            <a:r>
              <a:rPr lang="es-AR" dirty="0" smtClean="0"/>
              <a:t>En general un programa es un módulo en sí mismo denominado </a:t>
            </a:r>
            <a:r>
              <a:rPr lang="es-AR" b="1" dirty="0" smtClean="0"/>
              <a:t>programa principal </a:t>
            </a:r>
            <a:r>
              <a:rPr lang="es-AR" dirty="0" smtClean="0"/>
              <a:t>que controla todo lo que sucede y es el encargado de transferir el control a los </a:t>
            </a:r>
            <a:r>
              <a:rPr lang="es-AR" dirty="0" err="1" smtClean="0"/>
              <a:t>submódulos</a:t>
            </a:r>
            <a:r>
              <a:rPr lang="es-AR" dirty="0" smtClean="0"/>
              <a:t>.</a:t>
            </a:r>
          </a:p>
        </p:txBody>
      </p:sp>
      <p:sp>
        <p:nvSpPr>
          <p:cNvPr id="3" name="2 Marcador de número de diapositiva"/>
          <p:cNvSpPr>
            <a:spLocks noGrp="1"/>
          </p:cNvSpPr>
          <p:nvPr>
            <p:ph type="sldNum" sz="quarter" idx="12"/>
          </p:nvPr>
        </p:nvSpPr>
        <p:spPr/>
        <p:txBody>
          <a:bodyPr/>
          <a:lstStyle/>
          <a:p>
            <a:fld id="{045671D7-179B-48BB-A4D8-C3C9227FFFC0}" type="slidenum">
              <a:rPr lang="en-US" smtClean="0"/>
              <a:pPr/>
              <a:t>17</a:t>
            </a:fld>
            <a:endParaRPr lang="en-US"/>
          </a:p>
        </p:txBody>
      </p:sp>
      <p:sp>
        <p:nvSpPr>
          <p:cNvPr id="4" name="3 Título"/>
          <p:cNvSpPr>
            <a:spLocks noGrp="1"/>
          </p:cNvSpPr>
          <p:nvPr>
            <p:ph type="title"/>
          </p:nvPr>
        </p:nvSpPr>
        <p:spPr/>
        <p:txBody>
          <a:bodyPr>
            <a:normAutofit fontScale="90000"/>
          </a:bodyPr>
          <a:lstStyle/>
          <a:p>
            <a:r>
              <a:rPr lang="es-AR" dirty="0" smtClean="0"/>
              <a:t>PROGRAMACIÓN ESTRUCTURADA</a:t>
            </a:r>
            <a:endParaRPr lang="es-A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AR" dirty="0" smtClean="0"/>
              <a:t>Ejercicios:</a:t>
            </a:r>
          </a:p>
          <a:p>
            <a:endParaRPr lang="es-AR" dirty="0" smtClean="0"/>
          </a:p>
          <a:p>
            <a:r>
              <a:rPr lang="es-AR" dirty="0" smtClean="0">
                <a:solidFill>
                  <a:schemeClr val="accent2">
                    <a:lumMod val="75000"/>
                  </a:schemeClr>
                </a:solidFill>
              </a:rPr>
              <a:t>1) Se desea programar al robot para que recorra la avenida 1 juntando todas las flores y los papeles que encuentre.</a:t>
            </a:r>
          </a:p>
        </p:txBody>
      </p:sp>
      <p:sp>
        <p:nvSpPr>
          <p:cNvPr id="3" name="2 Marcador de número de diapositiva"/>
          <p:cNvSpPr>
            <a:spLocks noGrp="1"/>
          </p:cNvSpPr>
          <p:nvPr>
            <p:ph type="sldNum" sz="quarter" idx="12"/>
          </p:nvPr>
        </p:nvSpPr>
        <p:spPr/>
        <p:txBody>
          <a:bodyPr/>
          <a:lstStyle/>
          <a:p>
            <a:fld id="{045671D7-179B-48BB-A4D8-C3C9227FFFC0}" type="slidenum">
              <a:rPr lang="en-US" smtClean="0"/>
              <a:pPr/>
              <a:t>18</a:t>
            </a:fld>
            <a:endParaRPr lang="en-US"/>
          </a:p>
        </p:txBody>
      </p:sp>
      <p:sp>
        <p:nvSpPr>
          <p:cNvPr id="4" name="3 Título"/>
          <p:cNvSpPr>
            <a:spLocks noGrp="1"/>
          </p:cNvSpPr>
          <p:nvPr>
            <p:ph type="title"/>
          </p:nvPr>
        </p:nvSpPr>
        <p:spPr/>
        <p:txBody>
          <a:bodyPr>
            <a:normAutofit fontScale="90000"/>
          </a:bodyPr>
          <a:lstStyle/>
          <a:p>
            <a:r>
              <a:rPr lang="es-AR" dirty="0" smtClean="0"/>
              <a:t>PROGRAMACIÓN ESTRUCTURADA</a:t>
            </a:r>
            <a:endParaRPr lang="es-A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AR" dirty="0" smtClean="0"/>
              <a:t>Ejercicios:</a:t>
            </a:r>
          </a:p>
          <a:p>
            <a:endParaRPr lang="es-AR" dirty="0" smtClean="0"/>
          </a:p>
          <a:p>
            <a:r>
              <a:rPr lang="es-AR" dirty="0" smtClean="0">
                <a:solidFill>
                  <a:schemeClr val="accent2">
                    <a:lumMod val="75000"/>
                  </a:schemeClr>
                </a:solidFill>
              </a:rPr>
              <a:t>2) Se desea programar al robot para que recorra las primeras 10 avenidas juntando todas las flores y los papeles que encuentre.</a:t>
            </a:r>
          </a:p>
          <a:p>
            <a:endParaRPr lang="es-AR" dirty="0" smtClean="0"/>
          </a:p>
          <a:p>
            <a:r>
              <a:rPr lang="es-AR" dirty="0" smtClean="0">
                <a:solidFill>
                  <a:schemeClr val="accent1">
                    <a:lumMod val="50000"/>
                  </a:schemeClr>
                </a:solidFill>
              </a:rPr>
              <a:t>NOTA: Para utilizar un módulo es necesario que este se encuentre </a:t>
            </a:r>
            <a:r>
              <a:rPr lang="es-AR" b="1" dirty="0" smtClean="0">
                <a:solidFill>
                  <a:schemeClr val="accent1">
                    <a:lumMod val="50000"/>
                  </a:schemeClr>
                </a:solidFill>
              </a:rPr>
              <a:t>previamente declarado</a:t>
            </a:r>
          </a:p>
        </p:txBody>
      </p:sp>
      <p:sp>
        <p:nvSpPr>
          <p:cNvPr id="3" name="2 Marcador de número de diapositiva"/>
          <p:cNvSpPr>
            <a:spLocks noGrp="1"/>
          </p:cNvSpPr>
          <p:nvPr>
            <p:ph type="sldNum" sz="quarter" idx="12"/>
          </p:nvPr>
        </p:nvSpPr>
        <p:spPr/>
        <p:txBody>
          <a:bodyPr/>
          <a:lstStyle/>
          <a:p>
            <a:fld id="{045671D7-179B-48BB-A4D8-C3C9227FFFC0}" type="slidenum">
              <a:rPr lang="en-US" smtClean="0"/>
              <a:pPr/>
              <a:t>19</a:t>
            </a:fld>
            <a:endParaRPr lang="en-US"/>
          </a:p>
        </p:txBody>
      </p:sp>
      <p:sp>
        <p:nvSpPr>
          <p:cNvPr id="4" name="3 Título"/>
          <p:cNvSpPr>
            <a:spLocks noGrp="1"/>
          </p:cNvSpPr>
          <p:nvPr>
            <p:ph type="title"/>
          </p:nvPr>
        </p:nvSpPr>
        <p:spPr/>
        <p:txBody>
          <a:bodyPr>
            <a:normAutofit fontScale="90000"/>
          </a:bodyPr>
          <a:lstStyle/>
          <a:p>
            <a:r>
              <a:rPr lang="es-AR" dirty="0" smtClean="0"/>
              <a:t>PROGRAMACIÓN ESTRUCTURADA</a:t>
            </a:r>
            <a:endParaRPr lang="es-A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lvl="1"/>
            <a:endParaRPr lang="es-AR" sz="2400" dirty="0" smtClean="0"/>
          </a:p>
          <a:p>
            <a:r>
              <a:rPr lang="es-AR" sz="2800" dirty="0" smtClean="0"/>
              <a:t>Secuencia </a:t>
            </a:r>
            <a:br>
              <a:rPr lang="es-AR" sz="2800" dirty="0" smtClean="0"/>
            </a:br>
            <a:endParaRPr lang="es-AR" sz="2800" dirty="0" smtClean="0"/>
          </a:p>
          <a:p>
            <a:r>
              <a:rPr lang="es-AR" sz="2800" dirty="0" smtClean="0"/>
              <a:t>Selección </a:t>
            </a:r>
          </a:p>
          <a:p>
            <a:endParaRPr lang="es-AR" sz="2800" dirty="0"/>
          </a:p>
          <a:p>
            <a:r>
              <a:rPr lang="es-AR" sz="2800" dirty="0" smtClean="0"/>
              <a:t>Repetición </a:t>
            </a:r>
          </a:p>
          <a:p>
            <a:endParaRPr lang="es-AR" sz="2800" dirty="0"/>
          </a:p>
          <a:p>
            <a:r>
              <a:rPr lang="es-AR" sz="2800" dirty="0" smtClean="0"/>
              <a:t>Iteración</a:t>
            </a:r>
          </a:p>
        </p:txBody>
      </p:sp>
      <p:sp>
        <p:nvSpPr>
          <p:cNvPr id="4" name="3 Marcador de número de diapositiva"/>
          <p:cNvSpPr>
            <a:spLocks noGrp="1"/>
          </p:cNvSpPr>
          <p:nvPr>
            <p:ph type="sldNum" sz="quarter" idx="12"/>
          </p:nvPr>
        </p:nvSpPr>
        <p:spPr/>
        <p:txBody>
          <a:bodyPr/>
          <a:lstStyle/>
          <a:p>
            <a:fld id="{045671D7-179B-48BB-A4D8-C3C9227FFFC0}" type="slidenum">
              <a:rPr lang="en-US" smtClean="0"/>
              <a:pPr/>
              <a:t>2</a:t>
            </a:fld>
            <a:endParaRPr lang="en-US"/>
          </a:p>
        </p:txBody>
      </p:sp>
      <p:sp>
        <p:nvSpPr>
          <p:cNvPr id="2" name="1 Título"/>
          <p:cNvSpPr>
            <a:spLocks noGrp="1"/>
          </p:cNvSpPr>
          <p:nvPr>
            <p:ph type="title"/>
          </p:nvPr>
        </p:nvSpPr>
        <p:spPr/>
        <p:txBody>
          <a:bodyPr>
            <a:normAutofit fontScale="90000"/>
          </a:bodyPr>
          <a:lstStyle/>
          <a:p>
            <a:r>
              <a:rPr lang="es-AR" b="1" noProof="0" dirty="0" smtClean="0"/>
              <a:t>PROGRAMACIÓN ESTRUCTURADA</a:t>
            </a:r>
            <a:endParaRPr lang="es-AR" b="1" noProof="0" dirty="0"/>
          </a:p>
        </p:txBody>
      </p:sp>
      <p:sp>
        <p:nvSpPr>
          <p:cNvPr id="5" name="4 CuadroTexto"/>
          <p:cNvSpPr txBox="1"/>
          <p:nvPr/>
        </p:nvSpPr>
        <p:spPr>
          <a:xfrm>
            <a:off x="4191000" y="3048000"/>
            <a:ext cx="3733800" cy="646331"/>
          </a:xfrm>
          <a:prstGeom prst="rect">
            <a:avLst/>
          </a:prstGeom>
          <a:noFill/>
        </p:spPr>
        <p:txBody>
          <a:bodyPr wrap="square" rtlCol="0">
            <a:spAutoFit/>
          </a:bodyPr>
          <a:lstStyle/>
          <a:p>
            <a:pPr algn="ctr"/>
            <a:r>
              <a:rPr lang="es-AR" sz="3600" dirty="0">
                <a:solidFill>
                  <a:schemeClr val="accent2"/>
                </a:solidFill>
              </a:rPr>
              <a:t>Es suficiente?</a:t>
            </a:r>
          </a:p>
        </p:txBody>
      </p:sp>
    </p:spTree>
    <p:extLst>
      <p:ext uri="{BB962C8B-B14F-4D97-AF65-F5344CB8AC3E}">
        <p14:creationId xmlns:p14="http://schemas.microsoft.com/office/powerpoint/2010/main" val="41605929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AR" dirty="0" smtClean="0"/>
              <a:t>Ejercicios:</a:t>
            </a:r>
          </a:p>
          <a:p>
            <a:endParaRPr lang="es-AR" dirty="0" smtClean="0"/>
          </a:p>
          <a:p>
            <a:r>
              <a:rPr lang="es-AR" dirty="0" smtClean="0">
                <a:solidFill>
                  <a:schemeClr val="accent2">
                    <a:lumMod val="75000"/>
                  </a:schemeClr>
                </a:solidFill>
              </a:rPr>
              <a:t>3) Se desea programar al robot para que recorra las primeras 6 avenidas juntando las flores de las avenidas pares y los papeles de las avenidas impares. Al finalizar cada avenida debe depositar todos los elementos recogidos. Considere que inicialmente la bolsa está vacía</a:t>
            </a:r>
          </a:p>
        </p:txBody>
      </p:sp>
      <p:sp>
        <p:nvSpPr>
          <p:cNvPr id="3" name="2 Marcador de número de diapositiva"/>
          <p:cNvSpPr>
            <a:spLocks noGrp="1"/>
          </p:cNvSpPr>
          <p:nvPr>
            <p:ph type="sldNum" sz="quarter" idx="12"/>
          </p:nvPr>
        </p:nvSpPr>
        <p:spPr/>
        <p:txBody>
          <a:bodyPr/>
          <a:lstStyle/>
          <a:p>
            <a:fld id="{045671D7-179B-48BB-A4D8-C3C9227FFFC0}" type="slidenum">
              <a:rPr lang="en-US" smtClean="0"/>
              <a:pPr/>
              <a:t>20</a:t>
            </a:fld>
            <a:endParaRPr lang="en-US"/>
          </a:p>
        </p:txBody>
      </p:sp>
      <p:sp>
        <p:nvSpPr>
          <p:cNvPr id="4" name="3 Título"/>
          <p:cNvSpPr>
            <a:spLocks noGrp="1"/>
          </p:cNvSpPr>
          <p:nvPr>
            <p:ph type="title"/>
          </p:nvPr>
        </p:nvSpPr>
        <p:spPr/>
        <p:txBody>
          <a:bodyPr>
            <a:normAutofit fontScale="90000"/>
          </a:bodyPr>
          <a:lstStyle/>
          <a:p>
            <a:r>
              <a:rPr lang="es-AR" dirty="0" smtClean="0"/>
              <a:t>PROGRAMACIÓN ESTRUCTURADA</a:t>
            </a:r>
            <a:endParaRPr lang="es-A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AR" dirty="0" smtClean="0"/>
              <a:t>Ejercicios:</a:t>
            </a:r>
          </a:p>
          <a:p>
            <a:endParaRPr lang="es-AR" sz="2400" dirty="0" smtClean="0"/>
          </a:p>
          <a:p>
            <a:r>
              <a:rPr lang="es-AR" sz="2400" dirty="0" smtClean="0">
                <a:solidFill>
                  <a:schemeClr val="accent2">
                    <a:lumMod val="75000"/>
                  </a:schemeClr>
                </a:solidFill>
              </a:rPr>
              <a:t>4) Dadas los siguientes recorridos, cual es el módulo que sería conveniente tener definido?</a:t>
            </a:r>
          </a:p>
          <a:p>
            <a:r>
              <a:rPr lang="es-AR" sz="2400" dirty="0" smtClean="0"/>
              <a:t>Resuelva cada recorrido utilizando dicho módulo.</a:t>
            </a:r>
            <a:r>
              <a:rPr lang="es-AR" dirty="0" smtClean="0"/>
              <a:t>.</a:t>
            </a:r>
          </a:p>
        </p:txBody>
      </p:sp>
      <p:sp>
        <p:nvSpPr>
          <p:cNvPr id="3" name="2 Marcador de número de diapositiva"/>
          <p:cNvSpPr>
            <a:spLocks noGrp="1"/>
          </p:cNvSpPr>
          <p:nvPr>
            <p:ph type="sldNum" sz="quarter" idx="12"/>
          </p:nvPr>
        </p:nvSpPr>
        <p:spPr/>
        <p:txBody>
          <a:bodyPr/>
          <a:lstStyle/>
          <a:p>
            <a:fld id="{045671D7-179B-48BB-A4D8-C3C9227FFFC0}" type="slidenum">
              <a:rPr lang="en-US" smtClean="0"/>
              <a:pPr/>
              <a:t>21</a:t>
            </a:fld>
            <a:endParaRPr lang="en-US"/>
          </a:p>
        </p:txBody>
      </p:sp>
      <p:sp>
        <p:nvSpPr>
          <p:cNvPr id="4" name="3 Título"/>
          <p:cNvSpPr>
            <a:spLocks noGrp="1"/>
          </p:cNvSpPr>
          <p:nvPr>
            <p:ph type="title"/>
          </p:nvPr>
        </p:nvSpPr>
        <p:spPr/>
        <p:txBody>
          <a:bodyPr>
            <a:normAutofit fontScale="90000"/>
          </a:bodyPr>
          <a:lstStyle/>
          <a:p>
            <a:r>
              <a:rPr lang="es-AR" dirty="0" smtClean="0"/>
              <a:t>PROGRAMACIÓN ESTRUCTURADA</a:t>
            </a:r>
            <a:endParaRPr lang="es-AR" dirty="0"/>
          </a:p>
        </p:txBody>
      </p:sp>
      <p:pic>
        <p:nvPicPr>
          <p:cNvPr id="5" name="4 Imagen"/>
          <p:cNvPicPr/>
          <p:nvPr/>
        </p:nvPicPr>
        <p:blipFill>
          <a:blip r:embed="rId3" cstate="print"/>
          <a:srcRect/>
          <a:stretch>
            <a:fillRect/>
          </a:stretch>
        </p:blipFill>
        <p:spPr bwMode="auto">
          <a:xfrm>
            <a:off x="1628644" y="3657600"/>
            <a:ext cx="5229356" cy="1052423"/>
          </a:xfrm>
          <a:prstGeom prst="rect">
            <a:avLst/>
          </a:prstGeom>
          <a:noFill/>
          <a:ln w="9525">
            <a:noFill/>
            <a:miter lim="800000"/>
            <a:headEnd/>
            <a:tailEnd/>
          </a:ln>
        </p:spPr>
      </p:pic>
      <p:pic>
        <p:nvPicPr>
          <p:cNvPr id="6" name="5 Imagen"/>
          <p:cNvPicPr/>
          <p:nvPr/>
        </p:nvPicPr>
        <p:blipFill>
          <a:blip r:embed="rId4" cstate="print"/>
          <a:srcRect/>
          <a:stretch>
            <a:fillRect/>
          </a:stretch>
        </p:blipFill>
        <p:spPr bwMode="auto">
          <a:xfrm>
            <a:off x="1600200" y="4724400"/>
            <a:ext cx="5350127" cy="106967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AR" dirty="0" smtClean="0"/>
              <a:t>Ejercicios:</a:t>
            </a:r>
          </a:p>
          <a:p>
            <a:endParaRPr lang="es-AR" sz="2400" dirty="0" smtClean="0"/>
          </a:p>
          <a:p>
            <a:r>
              <a:rPr lang="es-AR" sz="2400" dirty="0" smtClean="0">
                <a:solidFill>
                  <a:schemeClr val="accent2">
                    <a:lumMod val="75000"/>
                  </a:schemeClr>
                </a:solidFill>
              </a:rPr>
              <a:t>5) </a:t>
            </a:r>
            <a:r>
              <a:rPr lang="es-AR" dirty="0" smtClean="0">
                <a:solidFill>
                  <a:schemeClr val="accent2">
                    <a:lumMod val="75000"/>
                  </a:schemeClr>
                </a:solidFill>
              </a:rPr>
              <a:t>Escriba el procedimiento Evaluar para que el robot recoja todos los papeles y las flores de la esquina donde se encuentra y deje una flor en caso de haber más flores que papeles; un papel, si hay más papeles que flores ó uno de cada uno en caso contrario</a:t>
            </a:r>
          </a:p>
        </p:txBody>
      </p:sp>
      <p:sp>
        <p:nvSpPr>
          <p:cNvPr id="3" name="2 Marcador de número de diapositiva"/>
          <p:cNvSpPr>
            <a:spLocks noGrp="1"/>
          </p:cNvSpPr>
          <p:nvPr>
            <p:ph type="sldNum" sz="quarter" idx="12"/>
          </p:nvPr>
        </p:nvSpPr>
        <p:spPr/>
        <p:txBody>
          <a:bodyPr/>
          <a:lstStyle/>
          <a:p>
            <a:fld id="{045671D7-179B-48BB-A4D8-C3C9227FFFC0}" type="slidenum">
              <a:rPr lang="en-US" smtClean="0"/>
              <a:pPr/>
              <a:t>22</a:t>
            </a:fld>
            <a:endParaRPr lang="en-US"/>
          </a:p>
        </p:txBody>
      </p:sp>
      <p:sp>
        <p:nvSpPr>
          <p:cNvPr id="4" name="3 Título"/>
          <p:cNvSpPr>
            <a:spLocks noGrp="1"/>
          </p:cNvSpPr>
          <p:nvPr>
            <p:ph type="title"/>
          </p:nvPr>
        </p:nvSpPr>
        <p:spPr/>
        <p:txBody>
          <a:bodyPr>
            <a:normAutofit fontScale="90000"/>
          </a:bodyPr>
          <a:lstStyle/>
          <a:p>
            <a:r>
              <a:rPr lang="es-AR" dirty="0" smtClean="0"/>
              <a:t>PROGRAMACIÓN ESTRUCTURADA</a:t>
            </a:r>
            <a:endParaRPr lang="es-A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AR" dirty="0" smtClean="0"/>
              <a:t>Ejercicios:</a:t>
            </a:r>
          </a:p>
          <a:p>
            <a:endParaRPr lang="es-AR" sz="2400" dirty="0" smtClean="0"/>
          </a:p>
          <a:p>
            <a:r>
              <a:rPr lang="es-AR" sz="2400" dirty="0" smtClean="0">
                <a:solidFill>
                  <a:schemeClr val="accent2">
                    <a:lumMod val="75000"/>
                  </a:schemeClr>
                </a:solidFill>
              </a:rPr>
              <a:t>6) </a:t>
            </a:r>
            <a:r>
              <a:rPr lang="es-AR" dirty="0" smtClean="0">
                <a:solidFill>
                  <a:schemeClr val="accent2">
                    <a:lumMod val="75000"/>
                  </a:schemeClr>
                </a:solidFill>
              </a:rPr>
              <a:t>Programe  al robot para que aplique el procedimiento Evaluar  a cada una de las esquinas de la ciudad.</a:t>
            </a:r>
          </a:p>
        </p:txBody>
      </p:sp>
      <p:sp>
        <p:nvSpPr>
          <p:cNvPr id="3" name="2 Marcador de número de diapositiva"/>
          <p:cNvSpPr>
            <a:spLocks noGrp="1"/>
          </p:cNvSpPr>
          <p:nvPr>
            <p:ph type="sldNum" sz="quarter" idx="12"/>
          </p:nvPr>
        </p:nvSpPr>
        <p:spPr/>
        <p:txBody>
          <a:bodyPr/>
          <a:lstStyle/>
          <a:p>
            <a:fld id="{045671D7-179B-48BB-A4D8-C3C9227FFFC0}" type="slidenum">
              <a:rPr lang="en-US" smtClean="0"/>
              <a:pPr/>
              <a:t>23</a:t>
            </a:fld>
            <a:endParaRPr lang="en-US"/>
          </a:p>
        </p:txBody>
      </p:sp>
      <p:sp>
        <p:nvSpPr>
          <p:cNvPr id="4" name="3 Título"/>
          <p:cNvSpPr>
            <a:spLocks noGrp="1"/>
          </p:cNvSpPr>
          <p:nvPr>
            <p:ph type="title"/>
          </p:nvPr>
        </p:nvSpPr>
        <p:spPr/>
        <p:txBody>
          <a:bodyPr>
            <a:normAutofit fontScale="90000"/>
          </a:bodyPr>
          <a:lstStyle/>
          <a:p>
            <a:r>
              <a:rPr lang="es-AR" dirty="0" smtClean="0"/>
              <a:t>PROGRAMACIÓN ESTRUCTURADA</a:t>
            </a:r>
            <a:endParaRPr lang="es-A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lvl="1"/>
            <a:endParaRPr lang="es-AR" sz="2400" dirty="0" smtClean="0"/>
          </a:p>
          <a:p>
            <a:r>
              <a:rPr lang="es-AR" sz="2800" dirty="0" smtClean="0"/>
              <a:t>Secuencia – Selección – Repetición - Iteración</a:t>
            </a:r>
          </a:p>
          <a:p>
            <a:endParaRPr lang="es-AR" sz="2800" dirty="0" smtClean="0"/>
          </a:p>
          <a:p>
            <a:r>
              <a:rPr lang="es-AR" sz="2800" dirty="0" smtClean="0"/>
              <a:t>Metodología de diseño </a:t>
            </a:r>
          </a:p>
          <a:p>
            <a:pPr lvl="1"/>
            <a:r>
              <a:rPr lang="es-AR" sz="2400" dirty="0" smtClean="0"/>
              <a:t>Top-Down</a:t>
            </a:r>
          </a:p>
          <a:p>
            <a:pPr lvl="1" algn="just"/>
            <a:r>
              <a:rPr lang="es-AR" sz="2400" dirty="0" smtClean="0"/>
              <a:t>Paradigma “divide y vencerás”.</a:t>
            </a:r>
          </a:p>
          <a:p>
            <a:pPr lvl="1" algn="just"/>
            <a:r>
              <a:rPr lang="es-AR" sz="2400" dirty="0" smtClean="0"/>
              <a:t>Descomposición de problemas en subproblemas.</a:t>
            </a:r>
          </a:p>
          <a:p>
            <a:pPr lvl="1" algn="just"/>
            <a:endParaRPr lang="es-AR" sz="2400" dirty="0"/>
          </a:p>
        </p:txBody>
      </p:sp>
      <p:sp>
        <p:nvSpPr>
          <p:cNvPr id="4" name="3 Marcador de número de diapositiva"/>
          <p:cNvSpPr>
            <a:spLocks noGrp="1"/>
          </p:cNvSpPr>
          <p:nvPr>
            <p:ph type="sldNum" sz="quarter" idx="12"/>
          </p:nvPr>
        </p:nvSpPr>
        <p:spPr/>
        <p:txBody>
          <a:bodyPr/>
          <a:lstStyle/>
          <a:p>
            <a:fld id="{045671D7-179B-48BB-A4D8-C3C9227FFFC0}" type="slidenum">
              <a:rPr lang="en-US" smtClean="0"/>
              <a:pPr/>
              <a:t>3</a:t>
            </a:fld>
            <a:endParaRPr lang="en-US"/>
          </a:p>
        </p:txBody>
      </p:sp>
      <p:sp>
        <p:nvSpPr>
          <p:cNvPr id="2" name="1 Título"/>
          <p:cNvSpPr>
            <a:spLocks noGrp="1"/>
          </p:cNvSpPr>
          <p:nvPr>
            <p:ph type="title"/>
          </p:nvPr>
        </p:nvSpPr>
        <p:spPr/>
        <p:txBody>
          <a:bodyPr>
            <a:normAutofit fontScale="90000"/>
          </a:bodyPr>
          <a:lstStyle/>
          <a:p>
            <a:r>
              <a:rPr lang="es-AR" b="1" noProof="0" dirty="0" smtClean="0"/>
              <a:t>PROGRAMACIÓN ESTRUCTURADA</a:t>
            </a:r>
            <a:endParaRPr lang="es-AR" b="1" noProof="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lvl="1"/>
            <a:endParaRPr lang="es-AR" sz="2400" dirty="0" smtClean="0"/>
          </a:p>
          <a:p>
            <a:endParaRPr lang="es-AR" sz="2800" dirty="0" smtClean="0"/>
          </a:p>
          <a:p>
            <a:pPr algn="just"/>
            <a:endParaRPr lang="es-AR" sz="2800" dirty="0"/>
          </a:p>
        </p:txBody>
      </p:sp>
      <p:sp>
        <p:nvSpPr>
          <p:cNvPr id="4" name="3 Marcador de número de diapositiva"/>
          <p:cNvSpPr>
            <a:spLocks noGrp="1"/>
          </p:cNvSpPr>
          <p:nvPr>
            <p:ph type="sldNum" sz="quarter" idx="12"/>
          </p:nvPr>
        </p:nvSpPr>
        <p:spPr/>
        <p:txBody>
          <a:bodyPr/>
          <a:lstStyle/>
          <a:p>
            <a:fld id="{045671D7-179B-48BB-A4D8-C3C9227FFFC0}" type="slidenum">
              <a:rPr lang="en-US" smtClean="0"/>
              <a:pPr/>
              <a:t>4</a:t>
            </a:fld>
            <a:endParaRPr lang="en-US"/>
          </a:p>
        </p:txBody>
      </p:sp>
      <p:sp>
        <p:nvSpPr>
          <p:cNvPr id="2" name="1 Título"/>
          <p:cNvSpPr>
            <a:spLocks noGrp="1"/>
          </p:cNvSpPr>
          <p:nvPr>
            <p:ph type="title"/>
          </p:nvPr>
        </p:nvSpPr>
        <p:spPr/>
        <p:txBody>
          <a:bodyPr>
            <a:normAutofit fontScale="90000"/>
          </a:bodyPr>
          <a:lstStyle/>
          <a:p>
            <a:r>
              <a:rPr lang="es-AR" b="1" noProof="0" dirty="0" smtClean="0"/>
              <a:t>PROGRAMACIÓN ESTRUCTURADA</a:t>
            </a:r>
            <a:endParaRPr lang="es-AR" b="1" noProof="0" dirty="0"/>
          </a:p>
        </p:txBody>
      </p:sp>
      <p:graphicFrame>
        <p:nvGraphicFramePr>
          <p:cNvPr id="6" name="5 Diagrama"/>
          <p:cNvGraphicFramePr/>
          <p:nvPr>
            <p:extLst>
              <p:ext uri="{D42A27DB-BD31-4B8C-83A1-F6EECF244321}">
                <p14:modId xmlns:p14="http://schemas.microsoft.com/office/powerpoint/2010/main" val="2972911468"/>
              </p:ext>
            </p:extLst>
          </p:nvPr>
        </p:nvGraphicFramePr>
        <p:xfrm>
          <a:off x="1219200" y="1397000"/>
          <a:ext cx="7315200" cy="439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lvl="1"/>
            <a:endParaRPr lang="es-AR" sz="2400" dirty="0" smtClean="0"/>
          </a:p>
          <a:p>
            <a:endParaRPr lang="es-AR" sz="2800" dirty="0" smtClean="0"/>
          </a:p>
          <a:p>
            <a:pPr algn="just"/>
            <a:r>
              <a:rPr lang="es-AR" sz="2800" dirty="0" smtClean="0"/>
              <a:t>Resolver el problema original</a:t>
            </a:r>
          </a:p>
          <a:p>
            <a:pPr algn="just"/>
            <a:endParaRPr lang="es-AR" sz="2800" dirty="0" smtClean="0"/>
          </a:p>
          <a:p>
            <a:pPr lvl="1" algn="just"/>
            <a:r>
              <a:rPr lang="es-AR" sz="2400" dirty="0" smtClean="0"/>
              <a:t>Resolver problemas más simples (subproblemas).</a:t>
            </a:r>
          </a:p>
          <a:p>
            <a:pPr lvl="1" algn="just"/>
            <a:endParaRPr lang="es-AR" sz="2400" dirty="0" smtClean="0">
              <a:solidFill>
                <a:schemeClr val="accent2"/>
              </a:solidFill>
            </a:endParaRPr>
          </a:p>
          <a:p>
            <a:pPr lvl="1" algn="just"/>
            <a:r>
              <a:rPr lang="es-AR" sz="2400" dirty="0" smtClean="0">
                <a:solidFill>
                  <a:schemeClr val="accent2"/>
                </a:solidFill>
              </a:rPr>
              <a:t>Nivel de detalle?</a:t>
            </a:r>
          </a:p>
          <a:p>
            <a:pPr lvl="2" algn="just"/>
            <a:endParaRPr lang="es-AR" sz="2200" dirty="0" smtClean="0"/>
          </a:p>
          <a:p>
            <a:pPr lvl="2" algn="just"/>
            <a:r>
              <a:rPr lang="es-AR" sz="2200" dirty="0" smtClean="0"/>
              <a:t>Conocimientos del que va a implementar la solución.</a:t>
            </a:r>
          </a:p>
          <a:p>
            <a:pPr lvl="1" algn="just"/>
            <a:endParaRPr lang="es-AR" sz="2400" dirty="0"/>
          </a:p>
        </p:txBody>
      </p:sp>
      <p:sp>
        <p:nvSpPr>
          <p:cNvPr id="4" name="3 Marcador de número de diapositiva"/>
          <p:cNvSpPr>
            <a:spLocks noGrp="1"/>
          </p:cNvSpPr>
          <p:nvPr>
            <p:ph type="sldNum" sz="quarter" idx="12"/>
          </p:nvPr>
        </p:nvSpPr>
        <p:spPr/>
        <p:txBody>
          <a:bodyPr/>
          <a:lstStyle/>
          <a:p>
            <a:fld id="{045671D7-179B-48BB-A4D8-C3C9227FFFC0}" type="slidenum">
              <a:rPr lang="en-US" smtClean="0"/>
              <a:pPr/>
              <a:t>5</a:t>
            </a:fld>
            <a:endParaRPr lang="en-US"/>
          </a:p>
        </p:txBody>
      </p:sp>
      <p:sp>
        <p:nvSpPr>
          <p:cNvPr id="2" name="1 Título"/>
          <p:cNvSpPr>
            <a:spLocks noGrp="1"/>
          </p:cNvSpPr>
          <p:nvPr>
            <p:ph type="title"/>
          </p:nvPr>
        </p:nvSpPr>
        <p:spPr/>
        <p:txBody>
          <a:bodyPr>
            <a:normAutofit fontScale="90000"/>
          </a:bodyPr>
          <a:lstStyle/>
          <a:p>
            <a:r>
              <a:rPr lang="es-AR" b="1" noProof="0" dirty="0" smtClean="0"/>
              <a:t>PROGRAMACIÓN ESTRUCTURADA</a:t>
            </a:r>
            <a:endParaRPr lang="es-AR" b="1" noProof="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lvl="1"/>
            <a:endParaRPr lang="es-AR" sz="2400" dirty="0" smtClean="0"/>
          </a:p>
          <a:p>
            <a:r>
              <a:rPr lang="es-AR" sz="2800" dirty="0" smtClean="0"/>
              <a:t>Subproblemas</a:t>
            </a:r>
          </a:p>
          <a:p>
            <a:endParaRPr lang="es-AR" sz="2800" dirty="0" smtClean="0"/>
          </a:p>
          <a:p>
            <a:pPr lvl="1"/>
            <a:r>
              <a:rPr lang="es-AR" sz="2400" b="1" dirty="0" smtClean="0"/>
              <a:t>Independientes</a:t>
            </a:r>
            <a:r>
              <a:rPr lang="es-AR" sz="2400" dirty="0" smtClean="0"/>
              <a:t> a un mismo nivel de detalle</a:t>
            </a:r>
          </a:p>
          <a:p>
            <a:pPr lvl="1"/>
            <a:endParaRPr lang="es-AR" sz="2400" dirty="0" smtClean="0"/>
          </a:p>
          <a:p>
            <a:pPr lvl="1"/>
            <a:r>
              <a:rPr lang="es-AR" sz="2400" b="1" dirty="0" smtClean="0"/>
              <a:t>Bajo</a:t>
            </a:r>
            <a:r>
              <a:rPr lang="es-AR" sz="2400" dirty="0" smtClean="0"/>
              <a:t> </a:t>
            </a:r>
            <a:r>
              <a:rPr lang="es-AR" sz="2400" b="1" dirty="0" smtClean="0"/>
              <a:t>acoplamiento</a:t>
            </a:r>
            <a:r>
              <a:rPr lang="es-AR" sz="2400" dirty="0" smtClean="0"/>
              <a:t> (con el superior…)</a:t>
            </a:r>
          </a:p>
          <a:p>
            <a:pPr lvl="1"/>
            <a:endParaRPr lang="es-AR" sz="2400" dirty="0" smtClean="0"/>
          </a:p>
          <a:p>
            <a:pPr lvl="1"/>
            <a:r>
              <a:rPr lang="es-AR" sz="2400" dirty="0" smtClean="0"/>
              <a:t>Desarrollados por </a:t>
            </a:r>
            <a:r>
              <a:rPr lang="es-AR" sz="2400" b="1" dirty="0" smtClean="0"/>
              <a:t>diferentes actores</a:t>
            </a:r>
            <a:r>
              <a:rPr lang="es-AR" sz="2400" dirty="0" smtClean="0"/>
              <a:t>.</a:t>
            </a:r>
          </a:p>
          <a:p>
            <a:pPr algn="just"/>
            <a:endParaRPr lang="es-AR" sz="2800" dirty="0"/>
          </a:p>
        </p:txBody>
      </p:sp>
      <p:sp>
        <p:nvSpPr>
          <p:cNvPr id="4" name="3 Marcador de número de diapositiva"/>
          <p:cNvSpPr>
            <a:spLocks noGrp="1"/>
          </p:cNvSpPr>
          <p:nvPr>
            <p:ph type="sldNum" sz="quarter" idx="12"/>
          </p:nvPr>
        </p:nvSpPr>
        <p:spPr/>
        <p:txBody>
          <a:bodyPr/>
          <a:lstStyle/>
          <a:p>
            <a:fld id="{045671D7-179B-48BB-A4D8-C3C9227FFFC0}" type="slidenum">
              <a:rPr lang="en-US" smtClean="0"/>
              <a:pPr/>
              <a:t>6</a:t>
            </a:fld>
            <a:endParaRPr lang="en-US"/>
          </a:p>
        </p:txBody>
      </p:sp>
      <p:sp>
        <p:nvSpPr>
          <p:cNvPr id="2" name="1 Título"/>
          <p:cNvSpPr>
            <a:spLocks noGrp="1"/>
          </p:cNvSpPr>
          <p:nvPr>
            <p:ph type="title"/>
          </p:nvPr>
        </p:nvSpPr>
        <p:spPr/>
        <p:txBody>
          <a:bodyPr>
            <a:normAutofit fontScale="90000"/>
          </a:bodyPr>
          <a:lstStyle/>
          <a:p>
            <a:r>
              <a:rPr lang="es-AR" b="1" noProof="0" dirty="0" smtClean="0"/>
              <a:t>PROGRAMACIÓN ESTRUCTURADA</a:t>
            </a:r>
            <a:endParaRPr lang="es-AR" b="1" noProof="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lvl="1"/>
            <a:endParaRPr lang="es-AR" sz="2400" dirty="0" smtClean="0"/>
          </a:p>
          <a:p>
            <a:r>
              <a:rPr lang="es-AR" sz="2800" b="1" dirty="0" smtClean="0"/>
              <a:t>Programación</a:t>
            </a:r>
            <a:r>
              <a:rPr lang="es-AR" sz="2800" dirty="0" smtClean="0"/>
              <a:t> Modular</a:t>
            </a:r>
          </a:p>
          <a:p>
            <a:pPr lvl="1"/>
            <a:r>
              <a:rPr lang="es-AR" sz="2400" dirty="0" smtClean="0"/>
              <a:t>Aplica la misma metodología</a:t>
            </a:r>
          </a:p>
          <a:p>
            <a:pPr lvl="1"/>
            <a:endParaRPr lang="es-AR" sz="2400" dirty="0" smtClean="0"/>
          </a:p>
          <a:p>
            <a:pPr lvl="1"/>
            <a:r>
              <a:rPr lang="es-AR" sz="2400" dirty="0" smtClean="0"/>
              <a:t>Programa se descompone en</a:t>
            </a:r>
          </a:p>
          <a:p>
            <a:pPr lvl="2"/>
            <a:r>
              <a:rPr lang="es-AR" sz="2200" b="1" dirty="0" smtClean="0"/>
              <a:t>Módulos</a:t>
            </a:r>
          </a:p>
          <a:p>
            <a:pPr lvl="3"/>
            <a:r>
              <a:rPr lang="es-AR" sz="2000" dirty="0" smtClean="0"/>
              <a:t>Realizan una </a:t>
            </a:r>
            <a:r>
              <a:rPr lang="es-AR" sz="2000" b="1" dirty="0" smtClean="0"/>
              <a:t>tarea específica</a:t>
            </a:r>
            <a:r>
              <a:rPr lang="es-AR" sz="2000" dirty="0" smtClean="0"/>
              <a:t>.</a:t>
            </a:r>
          </a:p>
          <a:p>
            <a:pPr lvl="3"/>
            <a:r>
              <a:rPr lang="es-AR" sz="2000" dirty="0" smtClean="0"/>
              <a:t>Se analiza</a:t>
            </a:r>
          </a:p>
          <a:p>
            <a:pPr lvl="3"/>
            <a:r>
              <a:rPr lang="es-AR" sz="2000" dirty="0" smtClean="0"/>
              <a:t>Codifica</a:t>
            </a:r>
          </a:p>
          <a:p>
            <a:pPr lvl="3"/>
            <a:r>
              <a:rPr lang="es-AR" sz="2000" dirty="0" smtClean="0"/>
              <a:t>Verifica</a:t>
            </a:r>
          </a:p>
          <a:p>
            <a:pPr lvl="3"/>
            <a:r>
              <a:rPr lang="es-AR" sz="2000" dirty="0" smtClean="0">
                <a:solidFill>
                  <a:schemeClr val="accent2"/>
                </a:solidFill>
              </a:rPr>
              <a:t>Si es muy complejo?</a:t>
            </a:r>
          </a:p>
          <a:p>
            <a:pPr algn="just"/>
            <a:endParaRPr lang="es-AR" sz="2800" dirty="0"/>
          </a:p>
        </p:txBody>
      </p:sp>
      <p:sp>
        <p:nvSpPr>
          <p:cNvPr id="4" name="3 Marcador de número de diapositiva"/>
          <p:cNvSpPr>
            <a:spLocks noGrp="1"/>
          </p:cNvSpPr>
          <p:nvPr>
            <p:ph type="sldNum" sz="quarter" idx="12"/>
          </p:nvPr>
        </p:nvSpPr>
        <p:spPr/>
        <p:txBody>
          <a:bodyPr/>
          <a:lstStyle/>
          <a:p>
            <a:fld id="{045671D7-179B-48BB-A4D8-C3C9227FFFC0}" type="slidenum">
              <a:rPr lang="en-US" smtClean="0"/>
              <a:pPr/>
              <a:t>7</a:t>
            </a:fld>
            <a:endParaRPr lang="en-US"/>
          </a:p>
        </p:txBody>
      </p:sp>
      <p:sp>
        <p:nvSpPr>
          <p:cNvPr id="2" name="1 Título"/>
          <p:cNvSpPr>
            <a:spLocks noGrp="1"/>
          </p:cNvSpPr>
          <p:nvPr>
            <p:ph type="title"/>
          </p:nvPr>
        </p:nvSpPr>
        <p:spPr/>
        <p:txBody>
          <a:bodyPr>
            <a:normAutofit fontScale="90000"/>
          </a:bodyPr>
          <a:lstStyle/>
          <a:p>
            <a:r>
              <a:rPr lang="es-AR" b="1" noProof="0" dirty="0" smtClean="0"/>
              <a:t>PROGRAMACIÓN ESTRUCTURADA</a:t>
            </a:r>
            <a:endParaRPr lang="es-AR" b="1" noProof="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lvl="1"/>
            <a:endParaRPr lang="es-AR" sz="2400" dirty="0" smtClean="0"/>
          </a:p>
          <a:p>
            <a:r>
              <a:rPr lang="es-AR" sz="2800" b="1" dirty="0" smtClean="0"/>
              <a:t>EJ: </a:t>
            </a:r>
          </a:p>
          <a:p>
            <a:pPr lvl="1"/>
            <a:endParaRPr lang="es-AR" sz="2000" b="1" dirty="0" smtClean="0"/>
          </a:p>
          <a:p>
            <a:pPr lvl="1" algn="just"/>
            <a:r>
              <a:rPr lang="es-AR" sz="2400" dirty="0" smtClean="0"/>
              <a:t>El robot debe acomodar las esquinas de la ciudad de manera que en cada una quede la misma cantidad de flores que de papeles. Para hacerlo, recogerá lo que sobra. Por ejemplo, si en una esquina hay 10 flores y 14 papeles, se llevará 4 papeles para dejar  10  de  cada  uno.  Las  esquinas  vacías  serán  consideradas  equilibradas  por  lo  que quedarán así.</a:t>
            </a:r>
            <a:endParaRPr lang="es-AR" sz="1800" dirty="0" smtClean="0">
              <a:solidFill>
                <a:schemeClr val="accent2"/>
              </a:solidFill>
            </a:endParaRPr>
          </a:p>
          <a:p>
            <a:pPr algn="just"/>
            <a:endParaRPr lang="es-AR" sz="2800" dirty="0"/>
          </a:p>
        </p:txBody>
      </p:sp>
      <p:sp>
        <p:nvSpPr>
          <p:cNvPr id="4" name="3 Marcador de número de diapositiva"/>
          <p:cNvSpPr>
            <a:spLocks noGrp="1"/>
          </p:cNvSpPr>
          <p:nvPr>
            <p:ph type="sldNum" sz="quarter" idx="12"/>
          </p:nvPr>
        </p:nvSpPr>
        <p:spPr/>
        <p:txBody>
          <a:bodyPr/>
          <a:lstStyle/>
          <a:p>
            <a:fld id="{045671D7-179B-48BB-A4D8-C3C9227FFFC0}" type="slidenum">
              <a:rPr lang="en-US" smtClean="0"/>
              <a:pPr/>
              <a:t>8</a:t>
            </a:fld>
            <a:endParaRPr lang="en-US"/>
          </a:p>
        </p:txBody>
      </p:sp>
      <p:sp>
        <p:nvSpPr>
          <p:cNvPr id="2" name="1 Título"/>
          <p:cNvSpPr>
            <a:spLocks noGrp="1"/>
          </p:cNvSpPr>
          <p:nvPr>
            <p:ph type="title"/>
          </p:nvPr>
        </p:nvSpPr>
        <p:spPr/>
        <p:txBody>
          <a:bodyPr>
            <a:normAutofit fontScale="90000"/>
          </a:bodyPr>
          <a:lstStyle/>
          <a:p>
            <a:r>
              <a:rPr lang="es-AR" b="1" noProof="0" dirty="0" smtClean="0"/>
              <a:t>PROGRAMACIÓN ESTRUCTURADA</a:t>
            </a:r>
            <a:endParaRPr lang="es-AR" b="1" noProof="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a:bodyPr>
          <a:lstStyle/>
          <a:p>
            <a:pPr lvl="1"/>
            <a:endParaRPr lang="es-AR" sz="2400" dirty="0" smtClean="0"/>
          </a:p>
          <a:p>
            <a:r>
              <a:rPr lang="es-AR" sz="2800" b="1" dirty="0" smtClean="0"/>
              <a:t>Solución: </a:t>
            </a:r>
          </a:p>
          <a:p>
            <a:pPr lvl="1"/>
            <a:endParaRPr lang="es-AR" sz="2000" b="1" dirty="0" smtClean="0"/>
          </a:p>
          <a:p>
            <a:pPr lvl="1"/>
            <a:r>
              <a:rPr lang="es-AR" sz="2400" b="1" dirty="0" smtClean="0"/>
              <a:t>Programador A </a:t>
            </a:r>
            <a:r>
              <a:rPr lang="es-AR" sz="2400" dirty="0" smtClean="0"/>
              <a:t>realiza el modulo </a:t>
            </a:r>
            <a:r>
              <a:rPr lang="es-AR" sz="2400" dirty="0" err="1" smtClean="0"/>
              <a:t>equilibrarEsquina</a:t>
            </a:r>
            <a:endParaRPr lang="es-AR" sz="2400" dirty="0" smtClean="0"/>
          </a:p>
          <a:p>
            <a:pPr lvl="2"/>
            <a:r>
              <a:rPr lang="es-AR" sz="2200" dirty="0" smtClean="0"/>
              <a:t>Desconoce el uso que se le dará al modulo</a:t>
            </a:r>
          </a:p>
          <a:p>
            <a:pPr lvl="1"/>
            <a:endParaRPr lang="es-AR" sz="1800" b="1" dirty="0" smtClean="0">
              <a:solidFill>
                <a:schemeClr val="accent2"/>
              </a:solidFill>
            </a:endParaRPr>
          </a:p>
          <a:p>
            <a:pPr lvl="1"/>
            <a:r>
              <a:rPr lang="es-AR" sz="2400" b="1" dirty="0" smtClean="0"/>
              <a:t>Programador B </a:t>
            </a:r>
            <a:r>
              <a:rPr lang="es-AR" sz="2400" dirty="0" smtClean="0"/>
              <a:t>realiza la solución entera del algoritmo utilizando el modulo del Programador A</a:t>
            </a:r>
          </a:p>
          <a:p>
            <a:pPr lvl="2"/>
            <a:r>
              <a:rPr lang="es-AR" sz="2200" dirty="0" smtClean="0"/>
              <a:t>Desconoce como se hizo el modulo </a:t>
            </a:r>
            <a:r>
              <a:rPr lang="es-AR" sz="2200" dirty="0" err="1" smtClean="0"/>
              <a:t>equilibrarEsquina</a:t>
            </a:r>
            <a:endParaRPr lang="es-AR" sz="2200" dirty="0" smtClean="0"/>
          </a:p>
          <a:p>
            <a:pPr lvl="1"/>
            <a:endParaRPr lang="es-AR" sz="2400" b="1" dirty="0" smtClean="0"/>
          </a:p>
          <a:p>
            <a:pPr lvl="1"/>
            <a:r>
              <a:rPr lang="es-AR" sz="2400" b="1" dirty="0" smtClean="0"/>
              <a:t>El uso de ambas partes logran la solución completa</a:t>
            </a:r>
            <a:endParaRPr lang="es-AR" sz="2400" b="1" dirty="0"/>
          </a:p>
        </p:txBody>
      </p:sp>
      <p:sp>
        <p:nvSpPr>
          <p:cNvPr id="4" name="3 Marcador de número de diapositiva"/>
          <p:cNvSpPr>
            <a:spLocks noGrp="1"/>
          </p:cNvSpPr>
          <p:nvPr>
            <p:ph type="sldNum" sz="quarter" idx="12"/>
          </p:nvPr>
        </p:nvSpPr>
        <p:spPr/>
        <p:txBody>
          <a:bodyPr/>
          <a:lstStyle/>
          <a:p>
            <a:fld id="{045671D7-179B-48BB-A4D8-C3C9227FFFC0}" type="slidenum">
              <a:rPr lang="en-US" smtClean="0"/>
              <a:pPr/>
              <a:t>9</a:t>
            </a:fld>
            <a:endParaRPr lang="en-US"/>
          </a:p>
        </p:txBody>
      </p:sp>
      <p:sp>
        <p:nvSpPr>
          <p:cNvPr id="2" name="1 Título"/>
          <p:cNvSpPr>
            <a:spLocks noGrp="1"/>
          </p:cNvSpPr>
          <p:nvPr>
            <p:ph type="title"/>
          </p:nvPr>
        </p:nvSpPr>
        <p:spPr/>
        <p:txBody>
          <a:bodyPr>
            <a:normAutofit fontScale="90000"/>
          </a:bodyPr>
          <a:lstStyle/>
          <a:p>
            <a:r>
              <a:rPr lang="es-AR" b="1" noProof="0" dirty="0" smtClean="0"/>
              <a:t>PROGRAMACIÓN ESTRUCTURADA</a:t>
            </a:r>
            <a:endParaRPr lang="es-AR" b="1" noProof="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1885</TotalTime>
  <Words>823</Words>
  <Application>Microsoft Office PowerPoint</Application>
  <PresentationFormat>Presentación en pantalla (4:3)</PresentationFormat>
  <Paragraphs>220</Paragraphs>
  <Slides>23</Slides>
  <Notes>8</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23</vt:i4>
      </vt:variant>
    </vt:vector>
  </HeadingPairs>
  <TitlesOfParts>
    <vt:vector size="31" baseType="lpstr">
      <vt:lpstr>Arial</vt:lpstr>
      <vt:lpstr>Calibri</vt:lpstr>
      <vt:lpstr>Consolas</vt:lpstr>
      <vt:lpstr>Lucida Sans Unicode</vt:lpstr>
      <vt:lpstr>Verdana</vt:lpstr>
      <vt:lpstr>Wingdings 2</vt:lpstr>
      <vt:lpstr>Wingdings 3</vt:lpstr>
      <vt:lpstr>Concurrencia</vt:lpstr>
      <vt:lpstr>CAPITULO 5</vt:lpstr>
      <vt:lpstr>PROGRAMACIÓN ESTRUCTURADA</vt:lpstr>
      <vt:lpstr>PROGRAMACIÓN ESTRUCTURADA</vt:lpstr>
      <vt:lpstr>PROGRAMACIÓN ESTRUCTURADA</vt:lpstr>
      <vt:lpstr>PROGRAMACIÓN ESTRUCTURADA</vt:lpstr>
      <vt:lpstr>PROGRAMACIÓN ESTRUCTURADA</vt:lpstr>
      <vt:lpstr>PROGRAMACIÓN ESTRUCTURADA</vt:lpstr>
      <vt:lpstr>PROGRAMACIÓN ESTRUCTURADA</vt:lpstr>
      <vt:lpstr>PROGRAMACIÓN ESTRUCTURADA</vt:lpstr>
      <vt:lpstr>PROGRAMACIÓN ESTRUCTURADA</vt:lpstr>
      <vt:lpstr>PROGRAMACIÓN ESTRUCTURADA</vt:lpstr>
      <vt:lpstr>PROGRAMACIÓN ESTRUCTURADA</vt:lpstr>
      <vt:lpstr>PROGRAMACIÓN ESTRUCTURADA</vt:lpstr>
      <vt:lpstr>PROGRAMACIÓN ESTRUCTURADA</vt:lpstr>
      <vt:lpstr>PROGRAMACIÓN ESTRUCTURADA</vt:lpstr>
      <vt:lpstr>PROGRAMACIÓN ESTRUCTURADA</vt:lpstr>
      <vt:lpstr>PROGRAMACIÓN ESTRUCTURADA</vt:lpstr>
      <vt:lpstr>PROGRAMACIÓN ESTRUCTURADA</vt:lpstr>
      <vt:lpstr>PROGRAMACIÓN ESTRUCTURADA</vt:lpstr>
      <vt:lpstr>PROGRAMACIÓN ESTRUCTURADA</vt:lpstr>
      <vt:lpstr>PROGRAMACIÓN ESTRUCTURADA</vt:lpstr>
      <vt:lpstr>PROGRAMACIÓN ESTRUCTURADA</vt:lpstr>
      <vt:lpstr>PROGRAMACIÓN ESTRUCTURADA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Capítulo 5</dc:title>
  <dc:subject>Programación Estructurada</dc:subject>
  <dc:creator>Daniel Aguil Mallea</dc:creator>
  <cp:lastModifiedBy>daniel.aguil</cp:lastModifiedBy>
  <cp:revision>122</cp:revision>
  <dcterms:created xsi:type="dcterms:W3CDTF">2011-04-10T20:56:41Z</dcterms:created>
  <dcterms:modified xsi:type="dcterms:W3CDTF">2017-05-05T21:50:58Z</dcterms:modified>
</cp:coreProperties>
</file>