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9" r:id="rId3"/>
    <p:sldId id="296" r:id="rId4"/>
    <p:sldId id="303" r:id="rId5"/>
    <p:sldId id="304" r:id="rId6"/>
    <p:sldId id="305" r:id="rId7"/>
    <p:sldId id="314" r:id="rId8"/>
    <p:sldId id="306" r:id="rId9"/>
    <p:sldId id="317" r:id="rId10"/>
    <p:sldId id="315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803" autoAdjust="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F3AA6-4E32-4D7E-B37D-FA9D205F60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C028D6-4E37-4319-B89C-F0CEB283D3A7}">
      <dgm:prSet phldrT="[Texto]"/>
      <dgm:spPr/>
      <dgm:t>
        <a:bodyPr/>
        <a:lstStyle/>
        <a:p>
          <a:r>
            <a:rPr lang="es-AR" noProof="0" dirty="0" smtClean="0"/>
            <a:t>Problema</a:t>
          </a:r>
          <a:r>
            <a:rPr lang="en-US" dirty="0" smtClean="0"/>
            <a:t> original</a:t>
          </a:r>
          <a:endParaRPr lang="es-ES" dirty="0"/>
        </a:p>
      </dgm:t>
    </dgm:pt>
    <dgm:pt modelId="{6526EA8D-AECB-4FC3-8320-AADF1A346821}" type="parTrans" cxnId="{441BD0AE-0C12-4DFA-AA5F-DD1E47B42EEE}">
      <dgm:prSet/>
      <dgm:spPr/>
      <dgm:t>
        <a:bodyPr/>
        <a:lstStyle/>
        <a:p>
          <a:endParaRPr lang="es-ES"/>
        </a:p>
      </dgm:t>
    </dgm:pt>
    <dgm:pt modelId="{7743B2A4-BB09-415E-BADB-817AD81D125C}" type="sibTrans" cxnId="{441BD0AE-0C12-4DFA-AA5F-DD1E47B42EEE}">
      <dgm:prSet/>
      <dgm:spPr/>
      <dgm:t>
        <a:bodyPr/>
        <a:lstStyle/>
        <a:p>
          <a:endParaRPr lang="es-ES"/>
        </a:p>
      </dgm:t>
    </dgm:pt>
    <dgm:pt modelId="{40DD5EDF-9481-4F9F-8D97-C46B1F4F6A23}">
      <dgm:prSet phldrT="[Texto]"/>
      <dgm:spPr/>
      <dgm:t>
        <a:bodyPr/>
        <a:lstStyle/>
        <a:p>
          <a:r>
            <a:rPr lang="en-US" dirty="0" err="1" smtClean="0"/>
            <a:t>Subproblema</a:t>
          </a:r>
          <a:r>
            <a:rPr lang="en-US" dirty="0" smtClean="0"/>
            <a:t> B</a:t>
          </a:r>
          <a:endParaRPr lang="es-ES" dirty="0"/>
        </a:p>
      </dgm:t>
    </dgm:pt>
    <dgm:pt modelId="{4DE3A886-01FB-43F2-B9F5-E4722D8A301C}" type="parTrans" cxnId="{30B06991-963E-45E7-B141-7C5D9CB4D6AF}">
      <dgm:prSet/>
      <dgm:spPr/>
      <dgm:t>
        <a:bodyPr/>
        <a:lstStyle/>
        <a:p>
          <a:endParaRPr lang="es-ES"/>
        </a:p>
      </dgm:t>
    </dgm:pt>
    <dgm:pt modelId="{041BEB8D-BD9D-4E25-9C5B-36BC8B60BE49}" type="sibTrans" cxnId="{30B06991-963E-45E7-B141-7C5D9CB4D6AF}">
      <dgm:prSet/>
      <dgm:spPr/>
      <dgm:t>
        <a:bodyPr/>
        <a:lstStyle/>
        <a:p>
          <a:endParaRPr lang="es-ES"/>
        </a:p>
      </dgm:t>
    </dgm:pt>
    <dgm:pt modelId="{4F912E65-93E8-431D-8FFC-7B26BD3F6BE9}">
      <dgm:prSet phldrT="[Texto]"/>
      <dgm:spPr/>
      <dgm:t>
        <a:bodyPr/>
        <a:lstStyle/>
        <a:p>
          <a:r>
            <a:rPr lang="en-US" dirty="0" err="1" smtClean="0"/>
            <a:t>Subproblema</a:t>
          </a:r>
          <a:r>
            <a:rPr lang="en-US" dirty="0" smtClean="0"/>
            <a:t> B.1</a:t>
          </a:r>
          <a:endParaRPr lang="es-ES" dirty="0"/>
        </a:p>
      </dgm:t>
    </dgm:pt>
    <dgm:pt modelId="{85D43BD1-BCF3-4B1E-A75E-414C509E880E}" type="parTrans" cxnId="{5538E296-22B0-4094-8BE0-40FC9722F31C}">
      <dgm:prSet/>
      <dgm:spPr/>
      <dgm:t>
        <a:bodyPr/>
        <a:lstStyle/>
        <a:p>
          <a:endParaRPr lang="es-ES"/>
        </a:p>
      </dgm:t>
    </dgm:pt>
    <dgm:pt modelId="{B2352E02-B438-4B43-9133-BEFCCE9A3D38}" type="sibTrans" cxnId="{5538E296-22B0-4094-8BE0-40FC9722F31C}">
      <dgm:prSet/>
      <dgm:spPr/>
      <dgm:t>
        <a:bodyPr/>
        <a:lstStyle/>
        <a:p>
          <a:endParaRPr lang="es-ES"/>
        </a:p>
      </dgm:t>
    </dgm:pt>
    <dgm:pt modelId="{E003FF75-8FFB-483A-8AC5-EE289EDD662B}">
      <dgm:prSet phldrT="[Texto]"/>
      <dgm:spPr/>
      <dgm:t>
        <a:bodyPr/>
        <a:lstStyle/>
        <a:p>
          <a:r>
            <a:rPr lang="en-US" dirty="0" err="1" smtClean="0"/>
            <a:t>Subproblema</a:t>
          </a:r>
          <a:r>
            <a:rPr lang="en-US" dirty="0" smtClean="0"/>
            <a:t> B.2</a:t>
          </a:r>
          <a:endParaRPr lang="es-ES" dirty="0"/>
        </a:p>
      </dgm:t>
    </dgm:pt>
    <dgm:pt modelId="{3BBBA8AA-E3B2-4E1C-859C-47EDFC6F89D5}" type="parTrans" cxnId="{B44F3AB0-3C41-4D06-9DA0-E7E11A381CE7}">
      <dgm:prSet/>
      <dgm:spPr/>
      <dgm:t>
        <a:bodyPr/>
        <a:lstStyle/>
        <a:p>
          <a:endParaRPr lang="es-ES"/>
        </a:p>
      </dgm:t>
    </dgm:pt>
    <dgm:pt modelId="{9572ADDA-F36E-4643-BC0E-1BD6F3945669}" type="sibTrans" cxnId="{B44F3AB0-3C41-4D06-9DA0-E7E11A381CE7}">
      <dgm:prSet/>
      <dgm:spPr/>
      <dgm:t>
        <a:bodyPr/>
        <a:lstStyle/>
        <a:p>
          <a:endParaRPr lang="es-ES"/>
        </a:p>
      </dgm:t>
    </dgm:pt>
    <dgm:pt modelId="{59D06425-2E7D-4908-A9B5-759B00E3D916}">
      <dgm:prSet phldrT="[Texto]"/>
      <dgm:spPr/>
      <dgm:t>
        <a:bodyPr/>
        <a:lstStyle/>
        <a:p>
          <a:r>
            <a:rPr lang="en-US" dirty="0" err="1" smtClean="0"/>
            <a:t>Subproblema</a:t>
          </a:r>
          <a:r>
            <a:rPr lang="en-US" dirty="0" smtClean="0"/>
            <a:t> C</a:t>
          </a:r>
          <a:endParaRPr lang="es-ES" dirty="0"/>
        </a:p>
      </dgm:t>
    </dgm:pt>
    <dgm:pt modelId="{C1A8D7C3-0B68-46EB-BE9C-8E47696857B0}" type="parTrans" cxnId="{F9FB4997-4513-4FE1-B8A2-F1869C317BBA}">
      <dgm:prSet/>
      <dgm:spPr/>
      <dgm:t>
        <a:bodyPr/>
        <a:lstStyle/>
        <a:p>
          <a:endParaRPr lang="es-ES"/>
        </a:p>
      </dgm:t>
    </dgm:pt>
    <dgm:pt modelId="{1DBAA36B-4B4D-4ADC-826C-D0774F7F2C82}" type="sibTrans" cxnId="{F9FB4997-4513-4FE1-B8A2-F1869C317BBA}">
      <dgm:prSet/>
      <dgm:spPr/>
      <dgm:t>
        <a:bodyPr/>
        <a:lstStyle/>
        <a:p>
          <a:endParaRPr lang="es-ES"/>
        </a:p>
      </dgm:t>
    </dgm:pt>
    <dgm:pt modelId="{ACC52A28-A730-4FC2-9979-27F58AC86824}">
      <dgm:prSet phldrT="[Texto]"/>
      <dgm:spPr/>
      <dgm:t>
        <a:bodyPr/>
        <a:lstStyle/>
        <a:p>
          <a:r>
            <a:rPr lang="en-US" dirty="0" err="1" smtClean="0"/>
            <a:t>Subproblema</a:t>
          </a:r>
          <a:r>
            <a:rPr lang="en-US" dirty="0" smtClean="0"/>
            <a:t> C.1</a:t>
          </a:r>
          <a:endParaRPr lang="es-ES" dirty="0"/>
        </a:p>
      </dgm:t>
    </dgm:pt>
    <dgm:pt modelId="{005BF725-3FC6-4DAB-B4CB-E45AC4BBF59C}" type="parTrans" cxnId="{AD4D5A17-C438-4EA3-B160-A5E1281342C9}">
      <dgm:prSet/>
      <dgm:spPr/>
      <dgm:t>
        <a:bodyPr/>
        <a:lstStyle/>
        <a:p>
          <a:endParaRPr lang="es-ES"/>
        </a:p>
      </dgm:t>
    </dgm:pt>
    <dgm:pt modelId="{A7DC41BE-EBB4-487A-9E05-67027D18E00D}" type="sibTrans" cxnId="{AD4D5A17-C438-4EA3-B160-A5E1281342C9}">
      <dgm:prSet/>
      <dgm:spPr/>
      <dgm:t>
        <a:bodyPr/>
        <a:lstStyle/>
        <a:p>
          <a:endParaRPr lang="es-ES"/>
        </a:p>
      </dgm:t>
    </dgm:pt>
    <dgm:pt modelId="{E18794EA-9A50-4636-B46F-043F9DD8D4B7}">
      <dgm:prSet phldrT="[Texto]"/>
      <dgm:spPr/>
      <dgm:t>
        <a:bodyPr/>
        <a:lstStyle/>
        <a:p>
          <a:r>
            <a:rPr lang="en-US" dirty="0" err="1" smtClean="0"/>
            <a:t>Subproblema</a:t>
          </a:r>
          <a:r>
            <a:rPr lang="en-US" dirty="0" smtClean="0"/>
            <a:t> A</a:t>
          </a:r>
          <a:endParaRPr lang="es-ES" dirty="0"/>
        </a:p>
      </dgm:t>
    </dgm:pt>
    <dgm:pt modelId="{03FAA2D3-785A-4CEA-8EDD-4269D1B01697}" type="parTrans" cxnId="{88AAE087-1220-4C60-AA5A-CB81E4DA7B73}">
      <dgm:prSet/>
      <dgm:spPr/>
      <dgm:t>
        <a:bodyPr/>
        <a:lstStyle/>
        <a:p>
          <a:endParaRPr lang="es-ES"/>
        </a:p>
      </dgm:t>
    </dgm:pt>
    <dgm:pt modelId="{C1576330-355F-4DD7-A67E-7844C63C72C9}" type="sibTrans" cxnId="{88AAE087-1220-4C60-AA5A-CB81E4DA7B73}">
      <dgm:prSet/>
      <dgm:spPr/>
      <dgm:t>
        <a:bodyPr/>
        <a:lstStyle/>
        <a:p>
          <a:endParaRPr lang="es-ES"/>
        </a:p>
      </dgm:t>
    </dgm:pt>
    <dgm:pt modelId="{C025D05C-1058-4E6F-B2A6-E969316EF17F}" type="pres">
      <dgm:prSet presAssocID="{9ADF3AA6-4E32-4D7E-B37D-FA9D205F60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4984A72-B814-4218-B7D9-15230278387C}" type="pres">
      <dgm:prSet presAssocID="{26C028D6-4E37-4319-B89C-F0CEB283D3A7}" presName="hierRoot1" presStyleCnt="0"/>
      <dgm:spPr/>
    </dgm:pt>
    <dgm:pt modelId="{418085A9-6F05-4A9A-A703-EDEFB4903B58}" type="pres">
      <dgm:prSet presAssocID="{26C028D6-4E37-4319-B89C-F0CEB283D3A7}" presName="composite" presStyleCnt="0"/>
      <dgm:spPr/>
    </dgm:pt>
    <dgm:pt modelId="{874C6879-4565-44F2-B492-5DD306FEC7A8}" type="pres">
      <dgm:prSet presAssocID="{26C028D6-4E37-4319-B89C-F0CEB283D3A7}" presName="background" presStyleLbl="node0" presStyleIdx="0" presStyleCnt="1"/>
      <dgm:spPr/>
    </dgm:pt>
    <dgm:pt modelId="{74AE290C-E964-4F96-BE3E-1D9CDA0DE229}" type="pres">
      <dgm:prSet presAssocID="{26C028D6-4E37-4319-B89C-F0CEB283D3A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F1F4129-76CA-471E-8956-42403321F6C4}" type="pres">
      <dgm:prSet presAssocID="{26C028D6-4E37-4319-B89C-F0CEB283D3A7}" presName="hierChild2" presStyleCnt="0"/>
      <dgm:spPr/>
    </dgm:pt>
    <dgm:pt modelId="{DD4FC940-FEB1-40E6-B7E7-0DFA06CDFE1B}" type="pres">
      <dgm:prSet presAssocID="{03FAA2D3-785A-4CEA-8EDD-4269D1B01697}" presName="Name10" presStyleLbl="parChTrans1D2" presStyleIdx="0" presStyleCnt="3"/>
      <dgm:spPr/>
      <dgm:t>
        <a:bodyPr/>
        <a:lstStyle/>
        <a:p>
          <a:endParaRPr lang="es-ES"/>
        </a:p>
      </dgm:t>
    </dgm:pt>
    <dgm:pt modelId="{A908FA17-9510-4B41-9427-8C9892A9CD56}" type="pres">
      <dgm:prSet presAssocID="{E18794EA-9A50-4636-B46F-043F9DD8D4B7}" presName="hierRoot2" presStyleCnt="0"/>
      <dgm:spPr/>
    </dgm:pt>
    <dgm:pt modelId="{11359F77-22DD-4216-8717-BCB809DBA236}" type="pres">
      <dgm:prSet presAssocID="{E18794EA-9A50-4636-B46F-043F9DD8D4B7}" presName="composite2" presStyleCnt="0"/>
      <dgm:spPr/>
    </dgm:pt>
    <dgm:pt modelId="{D0FA24DA-5CF0-434E-AEE6-EE7409AB1CD9}" type="pres">
      <dgm:prSet presAssocID="{E18794EA-9A50-4636-B46F-043F9DD8D4B7}" presName="background2" presStyleLbl="node2" presStyleIdx="0" presStyleCnt="3"/>
      <dgm:spPr/>
    </dgm:pt>
    <dgm:pt modelId="{087CEEDA-4CEB-41F6-957C-727A8859F3F3}" type="pres">
      <dgm:prSet presAssocID="{E18794EA-9A50-4636-B46F-043F9DD8D4B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0B3E8-5439-48E5-BF71-DF8A17D201CF}" type="pres">
      <dgm:prSet presAssocID="{E18794EA-9A50-4636-B46F-043F9DD8D4B7}" presName="hierChild3" presStyleCnt="0"/>
      <dgm:spPr/>
    </dgm:pt>
    <dgm:pt modelId="{54572047-3D99-4A5D-B94E-7CC1BFE16C98}" type="pres">
      <dgm:prSet presAssocID="{4DE3A886-01FB-43F2-B9F5-E4722D8A301C}" presName="Name10" presStyleLbl="parChTrans1D2" presStyleIdx="1" presStyleCnt="3"/>
      <dgm:spPr/>
      <dgm:t>
        <a:bodyPr/>
        <a:lstStyle/>
        <a:p>
          <a:endParaRPr lang="es-ES"/>
        </a:p>
      </dgm:t>
    </dgm:pt>
    <dgm:pt modelId="{883D0589-4C73-44C8-9F6C-754691FBF789}" type="pres">
      <dgm:prSet presAssocID="{40DD5EDF-9481-4F9F-8D97-C46B1F4F6A23}" presName="hierRoot2" presStyleCnt="0"/>
      <dgm:spPr/>
    </dgm:pt>
    <dgm:pt modelId="{64C37DCC-EF7E-406C-AF54-1B6416399F35}" type="pres">
      <dgm:prSet presAssocID="{40DD5EDF-9481-4F9F-8D97-C46B1F4F6A23}" presName="composite2" presStyleCnt="0"/>
      <dgm:spPr/>
    </dgm:pt>
    <dgm:pt modelId="{CC896FDC-4FD3-485A-8D51-36879C849C50}" type="pres">
      <dgm:prSet presAssocID="{40DD5EDF-9481-4F9F-8D97-C46B1F4F6A23}" presName="background2" presStyleLbl="node2" presStyleIdx="1" presStyleCnt="3"/>
      <dgm:spPr/>
    </dgm:pt>
    <dgm:pt modelId="{C44C615F-F930-478E-AEDF-9B4B89F62D6D}" type="pres">
      <dgm:prSet presAssocID="{40DD5EDF-9481-4F9F-8D97-C46B1F4F6A2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805F0FA-1802-4E6C-A920-4909EE7A6A49}" type="pres">
      <dgm:prSet presAssocID="{40DD5EDF-9481-4F9F-8D97-C46B1F4F6A23}" presName="hierChild3" presStyleCnt="0"/>
      <dgm:spPr/>
    </dgm:pt>
    <dgm:pt modelId="{255C5C3B-C0B1-499E-A22D-CB37D03CF9B8}" type="pres">
      <dgm:prSet presAssocID="{85D43BD1-BCF3-4B1E-A75E-414C509E880E}" presName="Name17" presStyleLbl="parChTrans1D3" presStyleIdx="0" presStyleCnt="3"/>
      <dgm:spPr/>
      <dgm:t>
        <a:bodyPr/>
        <a:lstStyle/>
        <a:p>
          <a:endParaRPr lang="es-ES"/>
        </a:p>
      </dgm:t>
    </dgm:pt>
    <dgm:pt modelId="{93DD40FC-0D2B-4FB2-A611-61873C882CE2}" type="pres">
      <dgm:prSet presAssocID="{4F912E65-93E8-431D-8FFC-7B26BD3F6BE9}" presName="hierRoot3" presStyleCnt="0"/>
      <dgm:spPr/>
    </dgm:pt>
    <dgm:pt modelId="{E571DA8A-0B12-421C-9881-C40B7F320AEF}" type="pres">
      <dgm:prSet presAssocID="{4F912E65-93E8-431D-8FFC-7B26BD3F6BE9}" presName="composite3" presStyleCnt="0"/>
      <dgm:spPr/>
    </dgm:pt>
    <dgm:pt modelId="{4E09332C-4D42-40C4-A22A-B2CE065A4D07}" type="pres">
      <dgm:prSet presAssocID="{4F912E65-93E8-431D-8FFC-7B26BD3F6BE9}" presName="background3" presStyleLbl="node3" presStyleIdx="0" presStyleCnt="3"/>
      <dgm:spPr/>
    </dgm:pt>
    <dgm:pt modelId="{98D48B18-140E-4EFE-A847-3F730378A5BD}" type="pres">
      <dgm:prSet presAssocID="{4F912E65-93E8-431D-8FFC-7B26BD3F6BE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CDD66C-70F5-4D95-B556-8B7416DE4F01}" type="pres">
      <dgm:prSet presAssocID="{4F912E65-93E8-431D-8FFC-7B26BD3F6BE9}" presName="hierChild4" presStyleCnt="0"/>
      <dgm:spPr/>
    </dgm:pt>
    <dgm:pt modelId="{EFD2B8C0-DD75-468A-BBE2-782F3501A7C7}" type="pres">
      <dgm:prSet presAssocID="{3BBBA8AA-E3B2-4E1C-859C-47EDFC6F89D5}" presName="Name17" presStyleLbl="parChTrans1D3" presStyleIdx="1" presStyleCnt="3"/>
      <dgm:spPr/>
      <dgm:t>
        <a:bodyPr/>
        <a:lstStyle/>
        <a:p>
          <a:endParaRPr lang="es-ES"/>
        </a:p>
      </dgm:t>
    </dgm:pt>
    <dgm:pt modelId="{983EECC6-2EE7-459D-92C3-079A7A09C8D3}" type="pres">
      <dgm:prSet presAssocID="{E003FF75-8FFB-483A-8AC5-EE289EDD662B}" presName="hierRoot3" presStyleCnt="0"/>
      <dgm:spPr/>
    </dgm:pt>
    <dgm:pt modelId="{AE06B7FF-E1B0-4223-A7AB-7147CF99FD54}" type="pres">
      <dgm:prSet presAssocID="{E003FF75-8FFB-483A-8AC5-EE289EDD662B}" presName="composite3" presStyleCnt="0"/>
      <dgm:spPr/>
    </dgm:pt>
    <dgm:pt modelId="{8B839A85-2947-4280-AEB1-6086AA5629B8}" type="pres">
      <dgm:prSet presAssocID="{E003FF75-8FFB-483A-8AC5-EE289EDD662B}" presName="background3" presStyleLbl="node3" presStyleIdx="1" presStyleCnt="3"/>
      <dgm:spPr/>
    </dgm:pt>
    <dgm:pt modelId="{243537D5-8C9F-479C-8144-7BA55A47BC23}" type="pres">
      <dgm:prSet presAssocID="{E003FF75-8FFB-483A-8AC5-EE289EDD662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C841A74-BDE3-4851-BCE2-1E025011DC25}" type="pres">
      <dgm:prSet presAssocID="{E003FF75-8FFB-483A-8AC5-EE289EDD662B}" presName="hierChild4" presStyleCnt="0"/>
      <dgm:spPr/>
    </dgm:pt>
    <dgm:pt modelId="{393AF580-B393-472D-B066-E5FCD853E7EB}" type="pres">
      <dgm:prSet presAssocID="{C1A8D7C3-0B68-46EB-BE9C-8E47696857B0}" presName="Name10" presStyleLbl="parChTrans1D2" presStyleIdx="2" presStyleCnt="3"/>
      <dgm:spPr/>
      <dgm:t>
        <a:bodyPr/>
        <a:lstStyle/>
        <a:p>
          <a:endParaRPr lang="es-ES"/>
        </a:p>
      </dgm:t>
    </dgm:pt>
    <dgm:pt modelId="{3A0E3809-3EB9-4645-8829-2BBB95D21085}" type="pres">
      <dgm:prSet presAssocID="{59D06425-2E7D-4908-A9B5-759B00E3D916}" presName="hierRoot2" presStyleCnt="0"/>
      <dgm:spPr/>
    </dgm:pt>
    <dgm:pt modelId="{736B6AB1-8015-4A82-B373-E5E745F3A594}" type="pres">
      <dgm:prSet presAssocID="{59D06425-2E7D-4908-A9B5-759B00E3D916}" presName="composite2" presStyleCnt="0"/>
      <dgm:spPr/>
    </dgm:pt>
    <dgm:pt modelId="{2FC95912-1628-4156-98D8-B5396FB9E4C1}" type="pres">
      <dgm:prSet presAssocID="{59D06425-2E7D-4908-A9B5-759B00E3D916}" presName="background2" presStyleLbl="node2" presStyleIdx="2" presStyleCnt="3"/>
      <dgm:spPr/>
    </dgm:pt>
    <dgm:pt modelId="{0A767267-90AB-4585-A8B2-EFA8F9EE5BCE}" type="pres">
      <dgm:prSet presAssocID="{59D06425-2E7D-4908-A9B5-759B00E3D9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48D794B-AEE8-4BDB-89B5-F094F2039452}" type="pres">
      <dgm:prSet presAssocID="{59D06425-2E7D-4908-A9B5-759B00E3D916}" presName="hierChild3" presStyleCnt="0"/>
      <dgm:spPr/>
    </dgm:pt>
    <dgm:pt modelId="{B9890A68-FD4F-4B48-8309-C20D089DE801}" type="pres">
      <dgm:prSet presAssocID="{005BF725-3FC6-4DAB-B4CB-E45AC4BBF59C}" presName="Name17" presStyleLbl="parChTrans1D3" presStyleIdx="2" presStyleCnt="3"/>
      <dgm:spPr/>
      <dgm:t>
        <a:bodyPr/>
        <a:lstStyle/>
        <a:p>
          <a:endParaRPr lang="es-ES"/>
        </a:p>
      </dgm:t>
    </dgm:pt>
    <dgm:pt modelId="{E6756A23-A785-4D70-A4B6-2ADA61B2B840}" type="pres">
      <dgm:prSet presAssocID="{ACC52A28-A730-4FC2-9979-27F58AC86824}" presName="hierRoot3" presStyleCnt="0"/>
      <dgm:spPr/>
    </dgm:pt>
    <dgm:pt modelId="{825FBD4C-5FFB-4085-8A7A-D270842573CA}" type="pres">
      <dgm:prSet presAssocID="{ACC52A28-A730-4FC2-9979-27F58AC86824}" presName="composite3" presStyleCnt="0"/>
      <dgm:spPr/>
    </dgm:pt>
    <dgm:pt modelId="{701DD499-42A9-472B-966D-37DC78745B15}" type="pres">
      <dgm:prSet presAssocID="{ACC52A28-A730-4FC2-9979-27F58AC86824}" presName="background3" presStyleLbl="node3" presStyleIdx="2" presStyleCnt="3"/>
      <dgm:spPr/>
    </dgm:pt>
    <dgm:pt modelId="{A57799D4-B37C-4FAD-B885-9B91209BAEA5}" type="pres">
      <dgm:prSet presAssocID="{ACC52A28-A730-4FC2-9979-27F58AC8682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27FE2EF-F1E8-4312-91E1-60D3C58F5D6B}" type="pres">
      <dgm:prSet presAssocID="{ACC52A28-A730-4FC2-9979-27F58AC86824}" presName="hierChild4" presStyleCnt="0"/>
      <dgm:spPr/>
    </dgm:pt>
  </dgm:ptLst>
  <dgm:cxnLst>
    <dgm:cxn modelId="{5538E296-22B0-4094-8BE0-40FC9722F31C}" srcId="{40DD5EDF-9481-4F9F-8D97-C46B1F4F6A23}" destId="{4F912E65-93E8-431D-8FFC-7B26BD3F6BE9}" srcOrd="0" destOrd="0" parTransId="{85D43BD1-BCF3-4B1E-A75E-414C509E880E}" sibTransId="{B2352E02-B438-4B43-9133-BEFCCE9A3D38}"/>
    <dgm:cxn modelId="{F4B3A097-D75C-4264-80F1-D8FB80B95266}" type="presOf" srcId="{40DD5EDF-9481-4F9F-8D97-C46B1F4F6A23}" destId="{C44C615F-F930-478E-AEDF-9B4B89F62D6D}" srcOrd="0" destOrd="0" presId="urn:microsoft.com/office/officeart/2005/8/layout/hierarchy1"/>
    <dgm:cxn modelId="{AD4D5A17-C438-4EA3-B160-A5E1281342C9}" srcId="{59D06425-2E7D-4908-A9B5-759B00E3D916}" destId="{ACC52A28-A730-4FC2-9979-27F58AC86824}" srcOrd="0" destOrd="0" parTransId="{005BF725-3FC6-4DAB-B4CB-E45AC4BBF59C}" sibTransId="{A7DC41BE-EBB4-487A-9E05-67027D18E00D}"/>
    <dgm:cxn modelId="{37691F31-CD19-40C4-B88C-8966679B4D95}" type="presOf" srcId="{E18794EA-9A50-4636-B46F-043F9DD8D4B7}" destId="{087CEEDA-4CEB-41F6-957C-727A8859F3F3}" srcOrd="0" destOrd="0" presId="urn:microsoft.com/office/officeart/2005/8/layout/hierarchy1"/>
    <dgm:cxn modelId="{90138DEA-05C9-4ECB-A24D-1770077E5457}" type="presOf" srcId="{85D43BD1-BCF3-4B1E-A75E-414C509E880E}" destId="{255C5C3B-C0B1-499E-A22D-CB37D03CF9B8}" srcOrd="0" destOrd="0" presId="urn:microsoft.com/office/officeart/2005/8/layout/hierarchy1"/>
    <dgm:cxn modelId="{B44F3AB0-3C41-4D06-9DA0-E7E11A381CE7}" srcId="{40DD5EDF-9481-4F9F-8D97-C46B1F4F6A23}" destId="{E003FF75-8FFB-483A-8AC5-EE289EDD662B}" srcOrd="1" destOrd="0" parTransId="{3BBBA8AA-E3B2-4E1C-859C-47EDFC6F89D5}" sibTransId="{9572ADDA-F36E-4643-BC0E-1BD6F3945669}"/>
    <dgm:cxn modelId="{261C96ED-8C31-4C50-8917-18B09B137986}" type="presOf" srcId="{9ADF3AA6-4E32-4D7E-B37D-FA9D205F6013}" destId="{C025D05C-1058-4E6F-B2A6-E969316EF17F}" srcOrd="0" destOrd="0" presId="urn:microsoft.com/office/officeart/2005/8/layout/hierarchy1"/>
    <dgm:cxn modelId="{F9FB4997-4513-4FE1-B8A2-F1869C317BBA}" srcId="{26C028D6-4E37-4319-B89C-F0CEB283D3A7}" destId="{59D06425-2E7D-4908-A9B5-759B00E3D916}" srcOrd="2" destOrd="0" parTransId="{C1A8D7C3-0B68-46EB-BE9C-8E47696857B0}" sibTransId="{1DBAA36B-4B4D-4ADC-826C-D0774F7F2C82}"/>
    <dgm:cxn modelId="{88AAE087-1220-4C60-AA5A-CB81E4DA7B73}" srcId="{26C028D6-4E37-4319-B89C-F0CEB283D3A7}" destId="{E18794EA-9A50-4636-B46F-043F9DD8D4B7}" srcOrd="0" destOrd="0" parTransId="{03FAA2D3-785A-4CEA-8EDD-4269D1B01697}" sibTransId="{C1576330-355F-4DD7-A67E-7844C63C72C9}"/>
    <dgm:cxn modelId="{56669358-5A1D-4F93-A498-71D6EA41F8BF}" type="presOf" srcId="{005BF725-3FC6-4DAB-B4CB-E45AC4BBF59C}" destId="{B9890A68-FD4F-4B48-8309-C20D089DE801}" srcOrd="0" destOrd="0" presId="urn:microsoft.com/office/officeart/2005/8/layout/hierarchy1"/>
    <dgm:cxn modelId="{7F8BAFD0-F4AD-4603-9671-17A0E0EDDBAB}" type="presOf" srcId="{26C028D6-4E37-4319-B89C-F0CEB283D3A7}" destId="{74AE290C-E964-4F96-BE3E-1D9CDA0DE229}" srcOrd="0" destOrd="0" presId="urn:microsoft.com/office/officeart/2005/8/layout/hierarchy1"/>
    <dgm:cxn modelId="{710AA46A-5820-4D4E-8F4E-477DB911FA03}" type="presOf" srcId="{ACC52A28-A730-4FC2-9979-27F58AC86824}" destId="{A57799D4-B37C-4FAD-B885-9B91209BAEA5}" srcOrd="0" destOrd="0" presId="urn:microsoft.com/office/officeart/2005/8/layout/hierarchy1"/>
    <dgm:cxn modelId="{441BD0AE-0C12-4DFA-AA5F-DD1E47B42EEE}" srcId="{9ADF3AA6-4E32-4D7E-B37D-FA9D205F6013}" destId="{26C028D6-4E37-4319-B89C-F0CEB283D3A7}" srcOrd="0" destOrd="0" parTransId="{6526EA8D-AECB-4FC3-8320-AADF1A346821}" sibTransId="{7743B2A4-BB09-415E-BADB-817AD81D125C}"/>
    <dgm:cxn modelId="{E200BCC0-E4EC-45A4-AC76-46C544EC194B}" type="presOf" srcId="{59D06425-2E7D-4908-A9B5-759B00E3D916}" destId="{0A767267-90AB-4585-A8B2-EFA8F9EE5BCE}" srcOrd="0" destOrd="0" presId="urn:microsoft.com/office/officeart/2005/8/layout/hierarchy1"/>
    <dgm:cxn modelId="{BED0BEB1-7467-4FB7-BEE9-C432038F3F4D}" type="presOf" srcId="{C1A8D7C3-0B68-46EB-BE9C-8E47696857B0}" destId="{393AF580-B393-472D-B066-E5FCD853E7EB}" srcOrd="0" destOrd="0" presId="urn:microsoft.com/office/officeart/2005/8/layout/hierarchy1"/>
    <dgm:cxn modelId="{E42D760B-C20A-4768-A81C-31B0FD92CC95}" type="presOf" srcId="{4DE3A886-01FB-43F2-B9F5-E4722D8A301C}" destId="{54572047-3D99-4A5D-B94E-7CC1BFE16C98}" srcOrd="0" destOrd="0" presId="urn:microsoft.com/office/officeart/2005/8/layout/hierarchy1"/>
    <dgm:cxn modelId="{5230EBC1-1FFA-4C0B-8960-AFB01DC8A485}" type="presOf" srcId="{4F912E65-93E8-431D-8FFC-7B26BD3F6BE9}" destId="{98D48B18-140E-4EFE-A847-3F730378A5BD}" srcOrd="0" destOrd="0" presId="urn:microsoft.com/office/officeart/2005/8/layout/hierarchy1"/>
    <dgm:cxn modelId="{187FE534-ADB0-404F-9A5C-44E123F4735A}" type="presOf" srcId="{E003FF75-8FFB-483A-8AC5-EE289EDD662B}" destId="{243537D5-8C9F-479C-8144-7BA55A47BC23}" srcOrd="0" destOrd="0" presId="urn:microsoft.com/office/officeart/2005/8/layout/hierarchy1"/>
    <dgm:cxn modelId="{30B06991-963E-45E7-B141-7C5D9CB4D6AF}" srcId="{26C028D6-4E37-4319-B89C-F0CEB283D3A7}" destId="{40DD5EDF-9481-4F9F-8D97-C46B1F4F6A23}" srcOrd="1" destOrd="0" parTransId="{4DE3A886-01FB-43F2-B9F5-E4722D8A301C}" sibTransId="{041BEB8D-BD9D-4E25-9C5B-36BC8B60BE49}"/>
    <dgm:cxn modelId="{2CB75865-091C-41BD-8FAF-A8B91E92904C}" type="presOf" srcId="{3BBBA8AA-E3B2-4E1C-859C-47EDFC6F89D5}" destId="{EFD2B8C0-DD75-468A-BBE2-782F3501A7C7}" srcOrd="0" destOrd="0" presId="urn:microsoft.com/office/officeart/2005/8/layout/hierarchy1"/>
    <dgm:cxn modelId="{DCBE8585-74C1-4B68-8512-6C623BA13B96}" type="presOf" srcId="{03FAA2D3-785A-4CEA-8EDD-4269D1B01697}" destId="{DD4FC940-FEB1-40E6-B7E7-0DFA06CDFE1B}" srcOrd="0" destOrd="0" presId="urn:microsoft.com/office/officeart/2005/8/layout/hierarchy1"/>
    <dgm:cxn modelId="{B4651830-B929-4FEB-B8C2-171D6AADEACE}" type="presParOf" srcId="{C025D05C-1058-4E6F-B2A6-E969316EF17F}" destId="{84984A72-B814-4218-B7D9-15230278387C}" srcOrd="0" destOrd="0" presId="urn:microsoft.com/office/officeart/2005/8/layout/hierarchy1"/>
    <dgm:cxn modelId="{43D51821-4D4A-4901-B22B-44754B73B9B9}" type="presParOf" srcId="{84984A72-B814-4218-B7D9-15230278387C}" destId="{418085A9-6F05-4A9A-A703-EDEFB4903B58}" srcOrd="0" destOrd="0" presId="urn:microsoft.com/office/officeart/2005/8/layout/hierarchy1"/>
    <dgm:cxn modelId="{4D617581-0FD0-427D-9652-BABDF8A146CA}" type="presParOf" srcId="{418085A9-6F05-4A9A-A703-EDEFB4903B58}" destId="{874C6879-4565-44F2-B492-5DD306FEC7A8}" srcOrd="0" destOrd="0" presId="urn:microsoft.com/office/officeart/2005/8/layout/hierarchy1"/>
    <dgm:cxn modelId="{19FBF42F-EE38-48E4-9A53-0BF8C63CEBBA}" type="presParOf" srcId="{418085A9-6F05-4A9A-A703-EDEFB4903B58}" destId="{74AE290C-E964-4F96-BE3E-1D9CDA0DE229}" srcOrd="1" destOrd="0" presId="urn:microsoft.com/office/officeart/2005/8/layout/hierarchy1"/>
    <dgm:cxn modelId="{7209D0ED-0ECF-4FF5-AA14-EFECA1D3C3C1}" type="presParOf" srcId="{84984A72-B814-4218-B7D9-15230278387C}" destId="{EF1F4129-76CA-471E-8956-42403321F6C4}" srcOrd="1" destOrd="0" presId="urn:microsoft.com/office/officeart/2005/8/layout/hierarchy1"/>
    <dgm:cxn modelId="{35B45088-E73E-4881-A128-597934DFBD23}" type="presParOf" srcId="{EF1F4129-76CA-471E-8956-42403321F6C4}" destId="{DD4FC940-FEB1-40E6-B7E7-0DFA06CDFE1B}" srcOrd="0" destOrd="0" presId="urn:microsoft.com/office/officeart/2005/8/layout/hierarchy1"/>
    <dgm:cxn modelId="{9AE9858D-9C76-4274-A3D5-3AA675303132}" type="presParOf" srcId="{EF1F4129-76CA-471E-8956-42403321F6C4}" destId="{A908FA17-9510-4B41-9427-8C9892A9CD56}" srcOrd="1" destOrd="0" presId="urn:microsoft.com/office/officeart/2005/8/layout/hierarchy1"/>
    <dgm:cxn modelId="{9E30CA38-5F99-4F79-9B46-5368B281BFA7}" type="presParOf" srcId="{A908FA17-9510-4B41-9427-8C9892A9CD56}" destId="{11359F77-22DD-4216-8717-BCB809DBA236}" srcOrd="0" destOrd="0" presId="urn:microsoft.com/office/officeart/2005/8/layout/hierarchy1"/>
    <dgm:cxn modelId="{8409F7CD-AE87-46EE-87CD-F188145D330B}" type="presParOf" srcId="{11359F77-22DD-4216-8717-BCB809DBA236}" destId="{D0FA24DA-5CF0-434E-AEE6-EE7409AB1CD9}" srcOrd="0" destOrd="0" presId="urn:microsoft.com/office/officeart/2005/8/layout/hierarchy1"/>
    <dgm:cxn modelId="{FD103A0A-D558-4E59-8ACA-898CF23C2099}" type="presParOf" srcId="{11359F77-22DD-4216-8717-BCB809DBA236}" destId="{087CEEDA-4CEB-41F6-957C-727A8859F3F3}" srcOrd="1" destOrd="0" presId="urn:microsoft.com/office/officeart/2005/8/layout/hierarchy1"/>
    <dgm:cxn modelId="{8F28B8C8-BA4E-4DD2-8F6C-A29DAB625738}" type="presParOf" srcId="{A908FA17-9510-4B41-9427-8C9892A9CD56}" destId="{19C0B3E8-5439-48E5-BF71-DF8A17D201CF}" srcOrd="1" destOrd="0" presId="urn:microsoft.com/office/officeart/2005/8/layout/hierarchy1"/>
    <dgm:cxn modelId="{06D8E02F-1103-4E5C-B036-5322C7673CF7}" type="presParOf" srcId="{EF1F4129-76CA-471E-8956-42403321F6C4}" destId="{54572047-3D99-4A5D-B94E-7CC1BFE16C98}" srcOrd="2" destOrd="0" presId="urn:microsoft.com/office/officeart/2005/8/layout/hierarchy1"/>
    <dgm:cxn modelId="{EBA5767F-022C-48FA-95F5-7091CA682E4F}" type="presParOf" srcId="{EF1F4129-76CA-471E-8956-42403321F6C4}" destId="{883D0589-4C73-44C8-9F6C-754691FBF789}" srcOrd="3" destOrd="0" presId="urn:microsoft.com/office/officeart/2005/8/layout/hierarchy1"/>
    <dgm:cxn modelId="{093C1D0A-CA3B-498A-A54E-C07F43B0F4B7}" type="presParOf" srcId="{883D0589-4C73-44C8-9F6C-754691FBF789}" destId="{64C37DCC-EF7E-406C-AF54-1B6416399F35}" srcOrd="0" destOrd="0" presId="urn:microsoft.com/office/officeart/2005/8/layout/hierarchy1"/>
    <dgm:cxn modelId="{6B733ACE-0E15-4921-80B0-EA6B485F842E}" type="presParOf" srcId="{64C37DCC-EF7E-406C-AF54-1B6416399F35}" destId="{CC896FDC-4FD3-485A-8D51-36879C849C50}" srcOrd="0" destOrd="0" presId="urn:microsoft.com/office/officeart/2005/8/layout/hierarchy1"/>
    <dgm:cxn modelId="{7203B5B2-78CA-44B2-9327-DAF33FECCE44}" type="presParOf" srcId="{64C37DCC-EF7E-406C-AF54-1B6416399F35}" destId="{C44C615F-F930-478E-AEDF-9B4B89F62D6D}" srcOrd="1" destOrd="0" presId="urn:microsoft.com/office/officeart/2005/8/layout/hierarchy1"/>
    <dgm:cxn modelId="{29D628FD-B807-4F89-87AC-FF6FBDCCC705}" type="presParOf" srcId="{883D0589-4C73-44C8-9F6C-754691FBF789}" destId="{4805F0FA-1802-4E6C-A920-4909EE7A6A49}" srcOrd="1" destOrd="0" presId="urn:microsoft.com/office/officeart/2005/8/layout/hierarchy1"/>
    <dgm:cxn modelId="{D4078402-B432-4B5D-80AF-DD83652D6F75}" type="presParOf" srcId="{4805F0FA-1802-4E6C-A920-4909EE7A6A49}" destId="{255C5C3B-C0B1-499E-A22D-CB37D03CF9B8}" srcOrd="0" destOrd="0" presId="urn:microsoft.com/office/officeart/2005/8/layout/hierarchy1"/>
    <dgm:cxn modelId="{5BF2B305-DC27-4DC0-9B14-D57BC1AE718F}" type="presParOf" srcId="{4805F0FA-1802-4E6C-A920-4909EE7A6A49}" destId="{93DD40FC-0D2B-4FB2-A611-61873C882CE2}" srcOrd="1" destOrd="0" presId="urn:microsoft.com/office/officeart/2005/8/layout/hierarchy1"/>
    <dgm:cxn modelId="{8B531368-E35E-42EA-9B20-004188FE31C3}" type="presParOf" srcId="{93DD40FC-0D2B-4FB2-A611-61873C882CE2}" destId="{E571DA8A-0B12-421C-9881-C40B7F320AEF}" srcOrd="0" destOrd="0" presId="urn:microsoft.com/office/officeart/2005/8/layout/hierarchy1"/>
    <dgm:cxn modelId="{E857F7F5-1EE8-4BBC-8C1C-84E9AA1DBF25}" type="presParOf" srcId="{E571DA8A-0B12-421C-9881-C40B7F320AEF}" destId="{4E09332C-4D42-40C4-A22A-B2CE065A4D07}" srcOrd="0" destOrd="0" presId="urn:microsoft.com/office/officeart/2005/8/layout/hierarchy1"/>
    <dgm:cxn modelId="{8A2FCE0F-1EB9-431A-B423-8DC2A75B8496}" type="presParOf" srcId="{E571DA8A-0B12-421C-9881-C40B7F320AEF}" destId="{98D48B18-140E-4EFE-A847-3F730378A5BD}" srcOrd="1" destOrd="0" presId="urn:microsoft.com/office/officeart/2005/8/layout/hierarchy1"/>
    <dgm:cxn modelId="{5D33C766-C1E5-49E7-8885-BBD070D3704A}" type="presParOf" srcId="{93DD40FC-0D2B-4FB2-A611-61873C882CE2}" destId="{D6CDD66C-70F5-4D95-B556-8B7416DE4F01}" srcOrd="1" destOrd="0" presId="urn:microsoft.com/office/officeart/2005/8/layout/hierarchy1"/>
    <dgm:cxn modelId="{1A874A5E-D0E1-46AE-BB2E-238460AA1A38}" type="presParOf" srcId="{4805F0FA-1802-4E6C-A920-4909EE7A6A49}" destId="{EFD2B8C0-DD75-468A-BBE2-782F3501A7C7}" srcOrd="2" destOrd="0" presId="urn:microsoft.com/office/officeart/2005/8/layout/hierarchy1"/>
    <dgm:cxn modelId="{B961D990-1583-451F-B853-D60F919303AC}" type="presParOf" srcId="{4805F0FA-1802-4E6C-A920-4909EE7A6A49}" destId="{983EECC6-2EE7-459D-92C3-079A7A09C8D3}" srcOrd="3" destOrd="0" presId="urn:microsoft.com/office/officeart/2005/8/layout/hierarchy1"/>
    <dgm:cxn modelId="{1371857F-90C3-49BB-8D4C-7F2BCA1688D7}" type="presParOf" srcId="{983EECC6-2EE7-459D-92C3-079A7A09C8D3}" destId="{AE06B7FF-E1B0-4223-A7AB-7147CF99FD54}" srcOrd="0" destOrd="0" presId="urn:microsoft.com/office/officeart/2005/8/layout/hierarchy1"/>
    <dgm:cxn modelId="{BB271F5A-7D79-423E-B4DF-1741FA913E08}" type="presParOf" srcId="{AE06B7FF-E1B0-4223-A7AB-7147CF99FD54}" destId="{8B839A85-2947-4280-AEB1-6086AA5629B8}" srcOrd="0" destOrd="0" presId="urn:microsoft.com/office/officeart/2005/8/layout/hierarchy1"/>
    <dgm:cxn modelId="{770A4F3B-2CCF-4A7C-B176-CD21399BEB99}" type="presParOf" srcId="{AE06B7FF-E1B0-4223-A7AB-7147CF99FD54}" destId="{243537D5-8C9F-479C-8144-7BA55A47BC23}" srcOrd="1" destOrd="0" presId="urn:microsoft.com/office/officeart/2005/8/layout/hierarchy1"/>
    <dgm:cxn modelId="{3C8DAA70-F514-4B1E-B33F-6446E6D34E6B}" type="presParOf" srcId="{983EECC6-2EE7-459D-92C3-079A7A09C8D3}" destId="{EC841A74-BDE3-4851-BCE2-1E025011DC25}" srcOrd="1" destOrd="0" presId="urn:microsoft.com/office/officeart/2005/8/layout/hierarchy1"/>
    <dgm:cxn modelId="{8F3613DE-9D75-4C35-A16C-F9DBC3190833}" type="presParOf" srcId="{EF1F4129-76CA-471E-8956-42403321F6C4}" destId="{393AF580-B393-472D-B066-E5FCD853E7EB}" srcOrd="4" destOrd="0" presId="urn:microsoft.com/office/officeart/2005/8/layout/hierarchy1"/>
    <dgm:cxn modelId="{F61997DB-5CEB-4D4B-9FF9-EDFB4222932C}" type="presParOf" srcId="{EF1F4129-76CA-471E-8956-42403321F6C4}" destId="{3A0E3809-3EB9-4645-8829-2BBB95D21085}" srcOrd="5" destOrd="0" presId="urn:microsoft.com/office/officeart/2005/8/layout/hierarchy1"/>
    <dgm:cxn modelId="{95CE7082-6976-430D-8412-AF1D1865F90E}" type="presParOf" srcId="{3A0E3809-3EB9-4645-8829-2BBB95D21085}" destId="{736B6AB1-8015-4A82-B373-E5E745F3A594}" srcOrd="0" destOrd="0" presId="urn:microsoft.com/office/officeart/2005/8/layout/hierarchy1"/>
    <dgm:cxn modelId="{BFFFDCC7-87C5-4EBA-832B-A36F8D52C5BC}" type="presParOf" srcId="{736B6AB1-8015-4A82-B373-E5E745F3A594}" destId="{2FC95912-1628-4156-98D8-B5396FB9E4C1}" srcOrd="0" destOrd="0" presId="urn:microsoft.com/office/officeart/2005/8/layout/hierarchy1"/>
    <dgm:cxn modelId="{F78C3B4E-B3C3-4569-A12E-4F54DA276C5B}" type="presParOf" srcId="{736B6AB1-8015-4A82-B373-E5E745F3A594}" destId="{0A767267-90AB-4585-A8B2-EFA8F9EE5BCE}" srcOrd="1" destOrd="0" presId="urn:microsoft.com/office/officeart/2005/8/layout/hierarchy1"/>
    <dgm:cxn modelId="{435EBDCF-6AD0-4A4C-965A-84865E258E2A}" type="presParOf" srcId="{3A0E3809-3EB9-4645-8829-2BBB95D21085}" destId="{248D794B-AEE8-4BDB-89B5-F094F2039452}" srcOrd="1" destOrd="0" presId="urn:microsoft.com/office/officeart/2005/8/layout/hierarchy1"/>
    <dgm:cxn modelId="{988B6219-47D2-40CA-AFFF-C41DDD751B25}" type="presParOf" srcId="{248D794B-AEE8-4BDB-89B5-F094F2039452}" destId="{B9890A68-FD4F-4B48-8309-C20D089DE801}" srcOrd="0" destOrd="0" presId="urn:microsoft.com/office/officeart/2005/8/layout/hierarchy1"/>
    <dgm:cxn modelId="{A4FA4C2A-9991-4654-A864-1F9A9D9F252C}" type="presParOf" srcId="{248D794B-AEE8-4BDB-89B5-F094F2039452}" destId="{E6756A23-A785-4D70-A4B6-2ADA61B2B840}" srcOrd="1" destOrd="0" presId="urn:microsoft.com/office/officeart/2005/8/layout/hierarchy1"/>
    <dgm:cxn modelId="{53836C77-1A20-4801-BDDF-8FD691596BCE}" type="presParOf" srcId="{E6756A23-A785-4D70-A4B6-2ADA61B2B840}" destId="{825FBD4C-5FFB-4085-8A7A-D270842573CA}" srcOrd="0" destOrd="0" presId="urn:microsoft.com/office/officeart/2005/8/layout/hierarchy1"/>
    <dgm:cxn modelId="{FF1770B3-484F-4C3C-AC3D-6D33EC098263}" type="presParOf" srcId="{825FBD4C-5FFB-4085-8A7A-D270842573CA}" destId="{701DD499-42A9-472B-966D-37DC78745B15}" srcOrd="0" destOrd="0" presId="urn:microsoft.com/office/officeart/2005/8/layout/hierarchy1"/>
    <dgm:cxn modelId="{D845C4F7-E8E3-4B3F-8DCA-0E5E2056AC8E}" type="presParOf" srcId="{825FBD4C-5FFB-4085-8A7A-D270842573CA}" destId="{A57799D4-B37C-4FAD-B885-9B91209BAEA5}" srcOrd="1" destOrd="0" presId="urn:microsoft.com/office/officeart/2005/8/layout/hierarchy1"/>
    <dgm:cxn modelId="{AD6ACD27-D2F9-400D-ACE0-BB5D74DBBF24}" type="presParOf" srcId="{E6756A23-A785-4D70-A4B6-2ADA61B2B840}" destId="{F27FE2EF-F1E8-4312-91E1-60D3C58F5D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90A68-FD4F-4B48-8309-C20D089DE801}">
      <dsp:nvSpPr>
        <dsp:cNvPr id="0" name=""/>
        <dsp:cNvSpPr/>
      </dsp:nvSpPr>
      <dsp:spPr>
        <a:xfrm>
          <a:off x="5155674" y="2419204"/>
          <a:ext cx="91440" cy="425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39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AF580-B393-472D-B066-E5FCD853E7EB}">
      <dsp:nvSpPr>
        <dsp:cNvPr id="0" name=""/>
        <dsp:cNvSpPr/>
      </dsp:nvSpPr>
      <dsp:spPr>
        <a:xfrm>
          <a:off x="2966739" y="1065004"/>
          <a:ext cx="2234654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2234654" y="289895"/>
              </a:lnTo>
              <a:lnTo>
                <a:pt x="2234654" y="42539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2B8C0-DD75-468A-BBE2-782F3501A7C7}">
      <dsp:nvSpPr>
        <dsp:cNvPr id="0" name=""/>
        <dsp:cNvSpPr/>
      </dsp:nvSpPr>
      <dsp:spPr>
        <a:xfrm>
          <a:off x="2519808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893861" y="289895"/>
              </a:lnTo>
              <a:lnTo>
                <a:pt x="893861" y="42539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C5C3B-C0B1-499E-A22D-CB37D03CF9B8}">
      <dsp:nvSpPr>
        <dsp:cNvPr id="0" name=""/>
        <dsp:cNvSpPr/>
      </dsp:nvSpPr>
      <dsp:spPr>
        <a:xfrm>
          <a:off x="1625947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893861" y="0"/>
              </a:moveTo>
              <a:lnTo>
                <a:pt x="893861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72047-3D99-4A5D-B94E-7CC1BFE16C98}">
      <dsp:nvSpPr>
        <dsp:cNvPr id="0" name=""/>
        <dsp:cNvSpPr/>
      </dsp:nvSpPr>
      <dsp:spPr>
        <a:xfrm>
          <a:off x="2519808" y="1065004"/>
          <a:ext cx="446930" cy="425396"/>
        </a:xfrm>
        <a:custGeom>
          <a:avLst/>
          <a:gdLst/>
          <a:ahLst/>
          <a:cxnLst/>
          <a:rect l="0" t="0" r="0" b="0"/>
          <a:pathLst>
            <a:path>
              <a:moveTo>
                <a:pt x="446930" y="0"/>
              </a:moveTo>
              <a:lnTo>
                <a:pt x="446930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FC940-FEB1-40E6-B7E7-0DFA06CDFE1B}">
      <dsp:nvSpPr>
        <dsp:cNvPr id="0" name=""/>
        <dsp:cNvSpPr/>
      </dsp:nvSpPr>
      <dsp:spPr>
        <a:xfrm>
          <a:off x="732085" y="1065004"/>
          <a:ext cx="2234654" cy="425396"/>
        </a:xfrm>
        <a:custGeom>
          <a:avLst/>
          <a:gdLst/>
          <a:ahLst/>
          <a:cxnLst/>
          <a:rect l="0" t="0" r="0" b="0"/>
          <a:pathLst>
            <a:path>
              <a:moveTo>
                <a:pt x="2234654" y="0"/>
              </a:moveTo>
              <a:lnTo>
                <a:pt x="2234654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C6879-4565-44F2-B492-5DD306FEC7A8}">
      <dsp:nvSpPr>
        <dsp:cNvPr id="0" name=""/>
        <dsp:cNvSpPr/>
      </dsp:nvSpPr>
      <dsp:spPr>
        <a:xfrm>
          <a:off x="2235398" y="136200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E290C-E964-4F96-BE3E-1D9CDA0DE229}">
      <dsp:nvSpPr>
        <dsp:cNvPr id="0" name=""/>
        <dsp:cNvSpPr/>
      </dsp:nvSpPr>
      <dsp:spPr>
        <a:xfrm>
          <a:off x="2397918" y="290594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noProof="0" dirty="0" smtClean="0"/>
            <a:t>Problema</a:t>
          </a:r>
          <a:r>
            <a:rPr lang="en-US" sz="1500" kern="1200" dirty="0" smtClean="0"/>
            <a:t> original</a:t>
          </a:r>
          <a:endParaRPr lang="es-ES" sz="1500" kern="1200" dirty="0"/>
        </a:p>
      </dsp:txBody>
      <dsp:txXfrm>
        <a:off x="2425122" y="317798"/>
        <a:ext cx="1408274" cy="874395"/>
      </dsp:txXfrm>
    </dsp:sp>
    <dsp:sp modelId="{D0FA24DA-5CF0-434E-AEE6-EE7409AB1CD9}">
      <dsp:nvSpPr>
        <dsp:cNvPr id="0" name=""/>
        <dsp:cNvSpPr/>
      </dsp:nvSpPr>
      <dsp:spPr>
        <a:xfrm>
          <a:off x="744" y="1490401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CEEDA-4CEB-41F6-957C-727A8859F3F3}">
      <dsp:nvSpPr>
        <dsp:cNvPr id="0" name=""/>
        <dsp:cNvSpPr/>
      </dsp:nvSpPr>
      <dsp:spPr>
        <a:xfrm>
          <a:off x="163264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Subproblema</a:t>
          </a:r>
          <a:r>
            <a:rPr lang="en-US" sz="1500" kern="1200" dirty="0" smtClean="0"/>
            <a:t> A</a:t>
          </a:r>
          <a:endParaRPr lang="es-ES" sz="1500" kern="1200" dirty="0"/>
        </a:p>
      </dsp:txBody>
      <dsp:txXfrm>
        <a:off x="190468" y="1671999"/>
        <a:ext cx="1408274" cy="874395"/>
      </dsp:txXfrm>
    </dsp:sp>
    <dsp:sp modelId="{CC896FDC-4FD3-485A-8D51-36879C849C50}">
      <dsp:nvSpPr>
        <dsp:cNvPr id="0" name=""/>
        <dsp:cNvSpPr/>
      </dsp:nvSpPr>
      <dsp:spPr>
        <a:xfrm>
          <a:off x="1788467" y="1490401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C615F-F930-478E-AEDF-9B4B89F62D6D}">
      <dsp:nvSpPr>
        <dsp:cNvPr id="0" name=""/>
        <dsp:cNvSpPr/>
      </dsp:nvSpPr>
      <dsp:spPr>
        <a:xfrm>
          <a:off x="1950987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Subproblema</a:t>
          </a:r>
          <a:r>
            <a:rPr lang="en-US" sz="1500" kern="1200" dirty="0" smtClean="0"/>
            <a:t> B</a:t>
          </a:r>
          <a:endParaRPr lang="es-ES" sz="1500" kern="1200" dirty="0"/>
        </a:p>
      </dsp:txBody>
      <dsp:txXfrm>
        <a:off x="1978191" y="1671999"/>
        <a:ext cx="1408274" cy="874395"/>
      </dsp:txXfrm>
    </dsp:sp>
    <dsp:sp modelId="{4E09332C-4D42-40C4-A22A-B2CE065A4D07}">
      <dsp:nvSpPr>
        <dsp:cNvPr id="0" name=""/>
        <dsp:cNvSpPr/>
      </dsp:nvSpPr>
      <dsp:spPr>
        <a:xfrm>
          <a:off x="894605" y="2844601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48B18-140E-4EFE-A847-3F730378A5BD}">
      <dsp:nvSpPr>
        <dsp:cNvPr id="0" name=""/>
        <dsp:cNvSpPr/>
      </dsp:nvSpPr>
      <dsp:spPr>
        <a:xfrm>
          <a:off x="1057126" y="29989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Subproblema</a:t>
          </a:r>
          <a:r>
            <a:rPr lang="en-US" sz="1500" kern="1200" dirty="0" smtClean="0"/>
            <a:t> B.1</a:t>
          </a:r>
          <a:endParaRPr lang="es-ES" sz="1500" kern="1200" dirty="0"/>
        </a:p>
      </dsp:txBody>
      <dsp:txXfrm>
        <a:off x="1084330" y="3026199"/>
        <a:ext cx="1408274" cy="874395"/>
      </dsp:txXfrm>
    </dsp:sp>
    <dsp:sp modelId="{8B839A85-2947-4280-AEB1-6086AA5629B8}">
      <dsp:nvSpPr>
        <dsp:cNvPr id="0" name=""/>
        <dsp:cNvSpPr/>
      </dsp:nvSpPr>
      <dsp:spPr>
        <a:xfrm>
          <a:off x="2682329" y="2844601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37D5-8C9F-479C-8144-7BA55A47BC23}">
      <dsp:nvSpPr>
        <dsp:cNvPr id="0" name=""/>
        <dsp:cNvSpPr/>
      </dsp:nvSpPr>
      <dsp:spPr>
        <a:xfrm>
          <a:off x="2844849" y="29989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Subproblema</a:t>
          </a:r>
          <a:r>
            <a:rPr lang="en-US" sz="1500" kern="1200" dirty="0" smtClean="0"/>
            <a:t> B.2</a:t>
          </a:r>
          <a:endParaRPr lang="es-ES" sz="1500" kern="1200" dirty="0"/>
        </a:p>
      </dsp:txBody>
      <dsp:txXfrm>
        <a:off x="2872053" y="3026199"/>
        <a:ext cx="1408274" cy="874395"/>
      </dsp:txXfrm>
    </dsp:sp>
    <dsp:sp modelId="{2FC95912-1628-4156-98D8-B5396FB9E4C1}">
      <dsp:nvSpPr>
        <dsp:cNvPr id="0" name=""/>
        <dsp:cNvSpPr/>
      </dsp:nvSpPr>
      <dsp:spPr>
        <a:xfrm>
          <a:off x="4470052" y="1490401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7267-90AB-4585-A8B2-EFA8F9EE5BCE}">
      <dsp:nvSpPr>
        <dsp:cNvPr id="0" name=""/>
        <dsp:cNvSpPr/>
      </dsp:nvSpPr>
      <dsp:spPr>
        <a:xfrm>
          <a:off x="4632573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Subproblema</a:t>
          </a:r>
          <a:r>
            <a:rPr lang="en-US" sz="1500" kern="1200" dirty="0" smtClean="0"/>
            <a:t> C</a:t>
          </a:r>
          <a:endParaRPr lang="es-ES" sz="1500" kern="1200" dirty="0"/>
        </a:p>
      </dsp:txBody>
      <dsp:txXfrm>
        <a:off x="4659777" y="1671999"/>
        <a:ext cx="1408274" cy="874395"/>
      </dsp:txXfrm>
    </dsp:sp>
    <dsp:sp modelId="{701DD499-42A9-472B-966D-37DC78745B15}">
      <dsp:nvSpPr>
        <dsp:cNvPr id="0" name=""/>
        <dsp:cNvSpPr/>
      </dsp:nvSpPr>
      <dsp:spPr>
        <a:xfrm>
          <a:off x="4470052" y="2844601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799D4-B37C-4FAD-B885-9B91209BAEA5}">
      <dsp:nvSpPr>
        <dsp:cNvPr id="0" name=""/>
        <dsp:cNvSpPr/>
      </dsp:nvSpPr>
      <dsp:spPr>
        <a:xfrm>
          <a:off x="4632573" y="29989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Subproblema</a:t>
          </a:r>
          <a:r>
            <a:rPr lang="en-US" sz="1500" kern="1200" dirty="0" smtClean="0"/>
            <a:t> C.1</a:t>
          </a:r>
          <a:endParaRPr lang="es-ES" sz="1500" kern="1200" dirty="0"/>
        </a:p>
      </dsp:txBody>
      <dsp:txXfrm>
        <a:off x="4659777" y="3026199"/>
        <a:ext cx="1408274" cy="87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25CF-A095-41E0-986A-4AC1279337C2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DA2-3BF0-46CF-B669-C280017924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07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3493-730C-4CBD-885F-7227019DF05D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1FBB-8952-4F36-961C-E05D2AE1E8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842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53112C-8186-4425-9BBD-3282A592CBBB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4AC1A-01D2-4066-99D7-57A28890E2D0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98E08-659A-4BD2-8A79-EC1E977784FE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04A8C-6C3F-43B0-B119-DACC2B581596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AE986-3D2B-4FCF-9341-460BCECE706C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7DDF34-9C9F-4EC2-B979-E22263165A51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FF46AF-C36B-4F33-B405-9135647290B5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221B07-AD80-4EC4-943D-3667CDACBB27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9A3BA-0F7C-4ED1-9315-32F54608ACA2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ED97F33-2713-4503-BC72-AAC3EFE077E7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42E138-D448-4EF1-A0FB-362093025233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5CE0A6-9ED4-4F0B-94CA-273FDF69B9D4}" type="datetime1">
              <a:rPr lang="en-US" smtClean="0"/>
              <a:pPr/>
              <a:t>6/5/2014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>
            <a:normAutofit/>
          </a:bodyPr>
          <a:lstStyle/>
          <a:p>
            <a:r>
              <a:rPr lang="es-AR" noProof="0" dirty="0" smtClean="0"/>
              <a:t>CAPITULO </a:t>
            </a:r>
            <a:r>
              <a:rPr lang="es-AR" noProof="0" dirty="0"/>
              <a:t>7</a:t>
            </a:r>
            <a:endParaRPr lang="es-AR" noProof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7239000" cy="2895600"/>
          </a:xfrm>
        </p:spPr>
        <p:txBody>
          <a:bodyPr>
            <a:normAutofit/>
          </a:bodyPr>
          <a:lstStyle/>
          <a:p>
            <a:r>
              <a:rPr lang="es-AR" sz="3200" dirty="0" smtClean="0"/>
              <a:t>PARÁMETROS DE ENTRADA-SALIDA</a:t>
            </a:r>
            <a:endParaRPr lang="es-AR" sz="3200" b="1" noProof="0" dirty="0" smtClean="0"/>
          </a:p>
          <a:p>
            <a:pPr algn="l">
              <a:buFont typeface="Arial" pitchFamily="34" charset="0"/>
              <a:buChar char="•"/>
            </a:pPr>
            <a:endParaRPr lang="es-AR" noProof="0" dirty="0" smtClean="0"/>
          </a:p>
          <a:p>
            <a:pPr algn="l">
              <a:buFont typeface="Arial" pitchFamily="34" charset="0"/>
              <a:buChar char="•"/>
            </a:pPr>
            <a:r>
              <a:rPr lang="es-AR" noProof="0" dirty="0" smtClean="0"/>
              <a:t>Conceptos</a:t>
            </a:r>
            <a:endParaRPr lang="es-AR" noProof="0" dirty="0" smtClean="0"/>
          </a:p>
          <a:p>
            <a:pPr algn="l">
              <a:buFont typeface="Arial" pitchFamily="34" charset="0"/>
              <a:buChar char="•"/>
            </a:pPr>
            <a:r>
              <a:rPr lang="es-AR" noProof="0" dirty="0" smtClean="0"/>
              <a:t>Tipos de parámetros</a:t>
            </a:r>
          </a:p>
          <a:p>
            <a:pPr algn="l">
              <a:buFont typeface="Arial" pitchFamily="34" charset="0"/>
              <a:buChar char="•"/>
            </a:pPr>
            <a:r>
              <a:rPr lang="es-AR" noProof="0" dirty="0" smtClean="0"/>
              <a:t>Usos</a:t>
            </a:r>
          </a:p>
          <a:p>
            <a:pPr algn="l">
              <a:buFont typeface="Arial" pitchFamily="34" charset="0"/>
              <a:buChar char="•"/>
            </a:pPr>
            <a:endParaRPr lang="es-AR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s-AR" sz="2800" dirty="0" smtClean="0"/>
          </a:p>
          <a:p>
            <a:r>
              <a:rPr lang="en-US" sz="2800" dirty="0" err="1" smtClean="0"/>
              <a:t>Ejercicios</a:t>
            </a:r>
            <a:r>
              <a:rPr lang="en-US" sz="2800" dirty="0" smtClean="0"/>
              <a:t>:</a:t>
            </a:r>
          </a:p>
          <a:p>
            <a:pPr marL="850392" lvl="1" indent="-457200" algn="just">
              <a:buNone/>
            </a:pPr>
            <a:endParaRPr lang="en-US" sz="2900" dirty="0" smtClean="0"/>
          </a:p>
          <a:p>
            <a:pPr marL="907542" lvl="1" indent="-514350" algn="just">
              <a:buFont typeface="+mj-lt"/>
              <a:buAutoNum type="alphaLcParenR"/>
            </a:pPr>
            <a:r>
              <a:rPr lang="es-AR" sz="2900" dirty="0" smtClean="0"/>
              <a:t>Programe al robot para que informe la cantidad total de flores que hay en la avenida 4. </a:t>
            </a:r>
          </a:p>
          <a:p>
            <a:pPr marL="907542" lvl="1" indent="-514350" algn="just">
              <a:buFont typeface="+mj-lt"/>
              <a:buAutoNum type="alphaLcParenR"/>
            </a:pPr>
            <a:endParaRPr lang="es-AR" sz="2900" dirty="0" smtClean="0"/>
          </a:p>
          <a:p>
            <a:pPr marL="907542" lvl="1" indent="-514350" algn="just">
              <a:buFont typeface="+mj-lt"/>
              <a:buAutoNum type="alphaLcParenR"/>
            </a:pPr>
            <a:r>
              <a:rPr lang="es-AR" sz="2900" dirty="0" err="1" smtClean="0"/>
              <a:t>Iden</a:t>
            </a:r>
            <a:r>
              <a:rPr lang="es-AR" sz="2900" dirty="0" smtClean="0"/>
              <a:t>. anterior pero ahora NO se debe modificar la cantidad de flores de cada esquina.</a:t>
            </a:r>
            <a:endParaRPr lang="en-US" sz="2900" dirty="0" smtClean="0"/>
          </a:p>
          <a:p>
            <a:pPr marL="850392" lvl="1" indent="-457200" algn="just">
              <a:buFont typeface="+mj-lt"/>
              <a:buAutoNum type="alphaLcParenR"/>
            </a:pPr>
            <a:endParaRPr lang="es-AR" sz="2900" dirty="0" smtClean="0"/>
          </a:p>
          <a:p>
            <a:pPr marL="850392" lvl="1" indent="-457200" algn="just">
              <a:buFont typeface="+mj-lt"/>
              <a:buAutoNum type="alphaLcParenR"/>
            </a:pPr>
            <a:r>
              <a:rPr lang="es-AR" sz="2900" dirty="0" smtClean="0"/>
              <a:t>Programe al robot para que recorra todas las avenidas de la ciudad e informe la cantidad total de flores.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 SALIDA</a:t>
            </a:r>
            <a:endParaRPr lang="es-AR" b="1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s-AR" sz="2800" dirty="0" smtClean="0"/>
          </a:p>
          <a:p>
            <a:r>
              <a:rPr lang="en-US" sz="2800" dirty="0" err="1" smtClean="0"/>
              <a:t>Ejercicios</a:t>
            </a:r>
            <a:r>
              <a:rPr lang="en-US" sz="2800" dirty="0" smtClean="0"/>
              <a:t>:</a:t>
            </a:r>
          </a:p>
          <a:p>
            <a:pPr marL="850392" lvl="1" indent="-457200" algn="just">
              <a:buNone/>
            </a:pPr>
            <a:endParaRPr lang="en-US" sz="2900" dirty="0" smtClean="0"/>
          </a:p>
          <a:p>
            <a:pPr marL="907542" lvl="1" indent="-514350" algn="just">
              <a:buFont typeface="+mj-lt"/>
              <a:buAutoNum type="alphaLcParenR"/>
            </a:pPr>
            <a:r>
              <a:rPr lang="es-AR" sz="2900" dirty="0" smtClean="0"/>
              <a:t>Programe al robot para que informe la cantidad total de flores que hay en la avenida 4. </a:t>
            </a:r>
          </a:p>
          <a:p>
            <a:pPr marL="907542" lvl="1" indent="-514350" algn="just">
              <a:buFont typeface="+mj-lt"/>
              <a:buAutoNum type="alphaLcParenR"/>
            </a:pPr>
            <a:endParaRPr lang="es-AR" sz="2900" dirty="0" smtClean="0"/>
          </a:p>
          <a:p>
            <a:pPr marL="907542" lvl="1" indent="-514350" algn="just">
              <a:buFont typeface="+mj-lt"/>
              <a:buAutoNum type="alphaLcParenR"/>
            </a:pPr>
            <a:r>
              <a:rPr lang="es-AR" sz="2900" dirty="0" err="1" smtClean="0"/>
              <a:t>Iden</a:t>
            </a:r>
            <a:r>
              <a:rPr lang="es-AR" sz="2900" dirty="0" smtClean="0"/>
              <a:t>. anterior pero ahora NO se debe modificar la cantidad de flores de cada esquina.</a:t>
            </a:r>
            <a:endParaRPr lang="en-US" sz="2900" dirty="0" smtClean="0"/>
          </a:p>
          <a:p>
            <a:pPr marL="850392" lvl="1" indent="-457200" algn="just">
              <a:buFont typeface="+mj-lt"/>
              <a:buAutoNum type="alphaLcParenR"/>
            </a:pPr>
            <a:endParaRPr lang="es-AR" sz="2900" dirty="0" smtClean="0"/>
          </a:p>
          <a:p>
            <a:pPr marL="850392" lvl="1" indent="-457200" algn="just">
              <a:buFont typeface="+mj-lt"/>
              <a:buAutoNum type="alphaLcParenR"/>
            </a:pPr>
            <a:r>
              <a:rPr lang="es-AR" sz="2900" dirty="0" smtClean="0"/>
              <a:t>Programe al robot para que recorra todas las avenidas de la ciudad e informe la cantidad total de flores.</a:t>
            </a:r>
          </a:p>
          <a:p>
            <a:pPr marL="850392" lvl="1" indent="-457200" algn="just">
              <a:buFont typeface="+mj-lt"/>
              <a:buAutoNum type="alphaLcParenR"/>
            </a:pPr>
            <a:endParaRPr lang="es-AR" sz="2900" dirty="0" smtClean="0"/>
          </a:p>
          <a:p>
            <a:pPr marL="850392" lvl="1" indent="-457200" algn="just">
              <a:buFont typeface="+mj-lt"/>
              <a:buAutoNum type="alphaLcParenR"/>
            </a:pPr>
            <a:r>
              <a:rPr lang="es-AR" sz="2900" dirty="0" smtClean="0">
                <a:solidFill>
                  <a:srgbClr val="C00000"/>
                </a:solidFill>
              </a:rPr>
              <a:t>Programe al robot para que recorra la calle 1 y la 2 e informe cual tiene más flores.</a:t>
            </a:r>
            <a:endParaRPr lang="en-US" sz="2900" dirty="0" smtClean="0">
              <a:solidFill>
                <a:srgbClr val="C00000"/>
              </a:solidFill>
            </a:endParaRPr>
          </a:p>
          <a:p>
            <a:pPr marL="850392" lvl="1" indent="-457200" algn="just">
              <a:buFont typeface="+mj-lt"/>
              <a:buAutoNum type="alphaLcParenR"/>
            </a:pPr>
            <a:endParaRPr lang="en-US" sz="2900" dirty="0" smtClean="0">
              <a:solidFill>
                <a:srgbClr val="C00000"/>
              </a:solidFill>
            </a:endParaRPr>
          </a:p>
          <a:p>
            <a:pPr marL="850392" lvl="1" indent="-457200" algn="just">
              <a:buFont typeface="+mj-lt"/>
              <a:buAutoNum type="alphaLcParenR"/>
            </a:pPr>
            <a:r>
              <a:rPr lang="es-AR" sz="2900" dirty="0">
                <a:solidFill>
                  <a:srgbClr val="C00000"/>
                </a:solidFill>
              </a:rPr>
              <a:t>Programe al robot para que recorra </a:t>
            </a:r>
            <a:r>
              <a:rPr lang="es-AR" sz="2900" dirty="0" smtClean="0">
                <a:solidFill>
                  <a:srgbClr val="C00000"/>
                </a:solidFill>
              </a:rPr>
              <a:t>las avenidas e </a:t>
            </a:r>
            <a:r>
              <a:rPr lang="es-AR" sz="2900" dirty="0">
                <a:solidFill>
                  <a:srgbClr val="C00000"/>
                </a:solidFill>
              </a:rPr>
              <a:t>informe cual tiene más </a:t>
            </a:r>
            <a:r>
              <a:rPr lang="es-AR" sz="2900" dirty="0" smtClean="0">
                <a:solidFill>
                  <a:srgbClr val="C00000"/>
                </a:solidFill>
              </a:rPr>
              <a:t>papeles. Suponemos que la avenida es única.</a:t>
            </a:r>
            <a:endParaRPr lang="en-US" sz="2900" dirty="0">
              <a:solidFill>
                <a:srgbClr val="C00000"/>
              </a:solidFill>
            </a:endParaRPr>
          </a:p>
          <a:p>
            <a:pPr lvl="1" algn="just"/>
            <a:endParaRPr lang="es-AR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PARÁMETROS ENTRADA - SALIDA</a:t>
            </a:r>
            <a:endParaRPr lang="es-AR" b="1" noProof="0" dirty="0"/>
          </a:p>
        </p:txBody>
      </p:sp>
    </p:spTree>
    <p:extLst>
      <p:ext uri="{BB962C8B-B14F-4D97-AF65-F5344CB8AC3E}">
        <p14:creationId xmlns:p14="http://schemas.microsoft.com/office/powerpoint/2010/main" val="19080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AR" sz="2800" dirty="0" smtClean="0"/>
          </a:p>
          <a:p>
            <a:r>
              <a:rPr lang="es-AR" sz="2800" dirty="0" smtClean="0"/>
              <a:t>Metodología de diseño</a:t>
            </a:r>
          </a:p>
          <a:p>
            <a:pPr>
              <a:buNone/>
            </a:pPr>
            <a:r>
              <a:rPr lang="es-AR" sz="2800" dirty="0" smtClean="0"/>
              <a:t> </a:t>
            </a:r>
          </a:p>
          <a:p>
            <a:pPr lvl="1"/>
            <a:r>
              <a:rPr lang="es-AR" sz="2400" dirty="0" smtClean="0"/>
              <a:t>Top-Down</a:t>
            </a:r>
          </a:p>
          <a:p>
            <a:pPr lvl="1"/>
            <a:endParaRPr lang="es-AR" sz="2400" dirty="0" smtClean="0"/>
          </a:p>
          <a:p>
            <a:pPr lvl="1" algn="just"/>
            <a:r>
              <a:rPr lang="es-AR" sz="2400" dirty="0" smtClean="0"/>
              <a:t>Paradigma “divide y vencerás”.</a:t>
            </a:r>
          </a:p>
          <a:p>
            <a:pPr lvl="1" algn="just"/>
            <a:endParaRPr lang="es-AR" sz="2400" dirty="0" smtClean="0"/>
          </a:p>
          <a:p>
            <a:pPr lvl="1" algn="just"/>
            <a:r>
              <a:rPr lang="es-AR" sz="2400" dirty="0" smtClean="0"/>
              <a:t>Descomposición de problemas en subproblemas.</a:t>
            </a:r>
          </a:p>
          <a:p>
            <a:pPr lvl="1" algn="just"/>
            <a:endParaRPr lang="es-AR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</a:t>
            </a:r>
            <a:endParaRPr lang="es-AR" b="1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AR" sz="2400" dirty="0" smtClean="0"/>
          </a:p>
          <a:p>
            <a:endParaRPr lang="es-AR" sz="2800" dirty="0" smtClean="0"/>
          </a:p>
          <a:p>
            <a:pPr algn="just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</a:t>
            </a:r>
            <a:endParaRPr lang="es-AR" b="1" noProof="0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AR" sz="2800" dirty="0" smtClean="0"/>
          </a:p>
          <a:p>
            <a:r>
              <a:rPr lang="es-AR" sz="2800" dirty="0" smtClean="0"/>
              <a:t>Tipos de parámetros:</a:t>
            </a:r>
          </a:p>
          <a:p>
            <a:pPr lvl="1"/>
            <a:endParaRPr lang="es-AR" sz="2400" dirty="0" smtClean="0"/>
          </a:p>
          <a:p>
            <a:pPr lvl="1"/>
            <a:r>
              <a:rPr lang="es-AR" sz="2400" b="1" dirty="0" smtClean="0"/>
              <a:t>Entrada</a:t>
            </a:r>
            <a:r>
              <a:rPr lang="es-AR" sz="2400" dirty="0" smtClean="0"/>
              <a:t>: Por medio de este tipo de parámetros el módulo puede </a:t>
            </a:r>
            <a:r>
              <a:rPr lang="es-AR" sz="2400" b="1" dirty="0" smtClean="0"/>
              <a:t>recibir</a:t>
            </a:r>
            <a:r>
              <a:rPr lang="es-AR" sz="2400" dirty="0" smtClean="0"/>
              <a:t> cierta información del módulo que lo llama.</a:t>
            </a:r>
          </a:p>
          <a:p>
            <a:pPr lvl="1" algn="just"/>
            <a:endParaRPr lang="es-AR" sz="2400" dirty="0" smtClean="0"/>
          </a:p>
          <a:p>
            <a:pPr lvl="1" algn="just"/>
            <a:r>
              <a:rPr lang="es-AR" sz="2400" dirty="0" smtClean="0">
                <a:solidFill>
                  <a:schemeClr val="accent2"/>
                </a:solidFill>
              </a:rPr>
              <a:t>Ej.: un modulo podría recibir el largo para realizar un cuadrado. </a:t>
            </a:r>
          </a:p>
          <a:p>
            <a:pPr lvl="1" algn="just"/>
            <a:endParaRPr lang="es-AR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</a:t>
            </a:r>
            <a:endParaRPr lang="es-AR" b="1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AR" sz="2800" dirty="0" smtClean="0"/>
          </a:p>
          <a:p>
            <a:r>
              <a:rPr lang="es-AR" sz="2800" dirty="0" smtClean="0"/>
              <a:t>Tipos de parámetros:</a:t>
            </a:r>
          </a:p>
          <a:p>
            <a:pPr lvl="1"/>
            <a:endParaRPr lang="es-AR" sz="2400" dirty="0" smtClean="0"/>
          </a:p>
          <a:p>
            <a:pPr lvl="1"/>
            <a:r>
              <a:rPr lang="es-AR" sz="2400" b="1" dirty="0" smtClean="0"/>
              <a:t>Salida</a:t>
            </a:r>
            <a:r>
              <a:rPr lang="es-AR" sz="2400" dirty="0" smtClean="0"/>
              <a:t>: Por medio de este tipo de parámetros el módulo puede </a:t>
            </a:r>
            <a:r>
              <a:rPr lang="es-AR" sz="2400" b="1" dirty="0" smtClean="0"/>
              <a:t>enviar</a:t>
            </a:r>
            <a:r>
              <a:rPr lang="es-AR" sz="2400" dirty="0" smtClean="0"/>
              <a:t> cierta información al módulo que lo llamó.</a:t>
            </a:r>
          </a:p>
          <a:p>
            <a:pPr lvl="1" algn="just"/>
            <a:endParaRPr lang="es-AR" sz="2400" dirty="0" smtClean="0"/>
          </a:p>
          <a:p>
            <a:pPr lvl="1" algn="just"/>
            <a:r>
              <a:rPr lang="es-AR" sz="2400" dirty="0" smtClean="0">
                <a:solidFill>
                  <a:schemeClr val="accent2"/>
                </a:solidFill>
              </a:rPr>
              <a:t>Ej.: un modulo podría enviar al modulo que lo llamó cuantas flores pudo levantar.</a:t>
            </a:r>
          </a:p>
          <a:p>
            <a:pPr lvl="1" algn="just"/>
            <a:endParaRPr lang="es-AR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</a:t>
            </a:r>
            <a:endParaRPr lang="es-AR" b="1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AR" sz="2800" dirty="0" smtClean="0"/>
          </a:p>
          <a:p>
            <a:r>
              <a:rPr lang="es-AR" sz="2800" dirty="0" smtClean="0"/>
              <a:t>Tipos de parámetros:</a:t>
            </a:r>
          </a:p>
          <a:p>
            <a:pPr lvl="1"/>
            <a:endParaRPr lang="es-AR" sz="2400" dirty="0" smtClean="0"/>
          </a:p>
          <a:p>
            <a:pPr lvl="1"/>
            <a:r>
              <a:rPr lang="es-AR" sz="2400" b="1" dirty="0" smtClean="0"/>
              <a:t>Entrada y salida</a:t>
            </a:r>
            <a:r>
              <a:rPr lang="es-AR" sz="2400" dirty="0" smtClean="0"/>
              <a:t>: Por medio de este tipo de parámetros el módulo puede </a:t>
            </a:r>
            <a:r>
              <a:rPr lang="es-AR" sz="2400" b="1" dirty="0" smtClean="0"/>
              <a:t>enviar y recibir</a:t>
            </a:r>
            <a:r>
              <a:rPr lang="es-AR" sz="2400" dirty="0" smtClean="0"/>
              <a:t> cierta información al módulo que lo llamó.</a:t>
            </a:r>
          </a:p>
          <a:p>
            <a:pPr lvl="1" algn="just"/>
            <a:endParaRPr lang="es-AR" sz="2400" dirty="0" smtClean="0"/>
          </a:p>
          <a:p>
            <a:pPr lvl="1" algn="just"/>
            <a:r>
              <a:rPr lang="es-AR" sz="2400" dirty="0" smtClean="0">
                <a:solidFill>
                  <a:schemeClr val="accent2"/>
                </a:solidFill>
              </a:rPr>
              <a:t>Ej.: un modulo podría recibir una cantidad de flores y sumarle las que él pudo levantar.</a:t>
            </a:r>
          </a:p>
          <a:p>
            <a:pPr lvl="1" algn="just"/>
            <a:endParaRPr lang="es-AR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</a:t>
            </a:r>
            <a:endParaRPr lang="es-AR" b="1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AR" sz="2800" dirty="0" smtClean="0"/>
          </a:p>
          <a:p>
            <a:r>
              <a:rPr lang="es-AR" sz="2800" dirty="0" smtClean="0"/>
              <a:t>Se denominan parámetros </a:t>
            </a:r>
            <a:r>
              <a:rPr lang="es-AR" sz="2800" b="1" dirty="0" smtClean="0"/>
              <a:t>formales</a:t>
            </a:r>
            <a:r>
              <a:rPr lang="es-AR" sz="2800" dirty="0" smtClean="0"/>
              <a:t> a los indicados en el encabezado del módulo, operación o procedimiento y parámetros </a:t>
            </a:r>
            <a:r>
              <a:rPr lang="es-AR" sz="2800" b="1" dirty="0" smtClean="0"/>
              <a:t>actuales o reales</a:t>
            </a:r>
            <a:r>
              <a:rPr lang="es-AR" sz="2800" dirty="0" smtClean="0"/>
              <a:t> a los utilizados en la invocación.</a:t>
            </a:r>
          </a:p>
          <a:p>
            <a:endParaRPr lang="es-AR" sz="2800" dirty="0" smtClean="0"/>
          </a:p>
          <a:p>
            <a:r>
              <a:rPr lang="es-AR" sz="2800" dirty="0" smtClean="0"/>
              <a:t>El enlace entre los parámetros se establece siguiendo el </a:t>
            </a:r>
            <a:r>
              <a:rPr lang="es-AR" sz="2800" b="1" dirty="0" smtClean="0"/>
              <a:t>orden</a:t>
            </a:r>
            <a:r>
              <a:rPr lang="es-AR" sz="2800" dirty="0" smtClean="0"/>
              <a:t> en el que fueron declarados haciendo coincidir su </a:t>
            </a:r>
            <a:r>
              <a:rPr lang="es-AR" sz="2800" b="1" dirty="0" smtClean="0"/>
              <a:t>tipo</a:t>
            </a:r>
            <a:r>
              <a:rPr lang="es-AR" sz="2800" dirty="0" smtClean="0"/>
              <a:t>.</a:t>
            </a:r>
            <a:endParaRPr lang="es-AR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</a:t>
            </a:r>
            <a:endParaRPr lang="es-AR" b="1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Declaración (sintaxis)</a:t>
            </a:r>
          </a:p>
          <a:p>
            <a:pPr lvl="1"/>
            <a:endParaRPr lang="es-AR" sz="2400" dirty="0" smtClean="0"/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programa ejemplo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subprogramas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procedimiento modulo(</a:t>
            </a:r>
            <a:r>
              <a:rPr lang="es-AR" sz="2000" b="1" dirty="0" smtClean="0">
                <a:latin typeface="Consolas" pitchFamily="49" charset="0"/>
                <a:cs typeface="Consolas" pitchFamily="49" charset="0"/>
              </a:rPr>
              <a:t>en </a:t>
            </a:r>
            <a:r>
              <a:rPr lang="es-AR" sz="2000" b="1" dirty="0" err="1" smtClean="0">
                <a:latin typeface="Consolas" pitchFamily="49" charset="0"/>
                <a:cs typeface="Consolas" pitchFamily="49" charset="0"/>
              </a:rPr>
              <a:t>nombre:tipo</a:t>
            </a:r>
            <a:r>
              <a:rPr lang="es-AR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[;es nombre2:tipo]*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comenzar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fin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pPr lvl="1"/>
            <a:endParaRPr lang="es-AR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PARÁMETROS</a:t>
            </a:r>
            <a:endParaRPr lang="es-AR" b="1" noProof="0" dirty="0"/>
          </a:p>
        </p:txBody>
      </p:sp>
      <p:sp>
        <p:nvSpPr>
          <p:cNvPr id="5" name="4 Rectángulo redondeado"/>
          <p:cNvSpPr/>
          <p:nvPr/>
        </p:nvSpPr>
        <p:spPr>
          <a:xfrm>
            <a:off x="5943600" y="1066800"/>
            <a:ext cx="26670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 de parámetro:</a:t>
            </a:r>
            <a:br>
              <a:rPr lang="es-ES" dirty="0" smtClean="0"/>
            </a:br>
            <a:endParaRPr lang="es-ES" dirty="0" smtClean="0"/>
          </a:p>
          <a:p>
            <a:pPr algn="ctr"/>
            <a:r>
              <a:rPr lang="es-ES" b="1" dirty="0" smtClean="0"/>
              <a:t>en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trada</a:t>
            </a:r>
          </a:p>
          <a:p>
            <a:pPr algn="ctr"/>
            <a:r>
              <a:rPr lang="es-ES" b="1" dirty="0" smtClean="0"/>
              <a:t>sa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lida</a:t>
            </a:r>
          </a:p>
          <a:p>
            <a:pPr algn="ctr"/>
            <a:r>
              <a:rPr lang="es-ES" b="1" dirty="0" smtClean="0"/>
              <a:t>es</a:t>
            </a:r>
            <a:endParaRPr lang="es-ES" b="1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4114800" y="1905000"/>
            <a:ext cx="2552701" cy="114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3048000" y="4343400"/>
            <a:ext cx="17526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 del parámetro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3962401" y="3505200"/>
            <a:ext cx="533399" cy="80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5105400" y="4343400"/>
            <a:ext cx="17526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Tipo de parámetro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14" idx="0"/>
          </p:cNvCxnSpPr>
          <p:nvPr/>
        </p:nvCxnSpPr>
        <p:spPr>
          <a:xfrm flipH="1" flipV="1">
            <a:off x="5562600" y="3505200"/>
            <a:ext cx="419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" y="1481329"/>
            <a:ext cx="8915400" cy="1566671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procedimiento </a:t>
            </a:r>
            <a:r>
              <a:rPr lang="es-AR" sz="2000" dirty="0">
                <a:latin typeface="Consolas" pitchFamily="49" charset="0"/>
                <a:cs typeface="Consolas" pitchFamily="49" charset="0"/>
              </a:rPr>
              <a:t>a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lgo(</a:t>
            </a:r>
            <a:r>
              <a:rPr lang="es-AR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a:numero;</a:t>
            </a:r>
            <a:r>
              <a:rPr lang="es-AR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b:numero;</a:t>
            </a:r>
            <a:r>
              <a:rPr lang="es-AR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c:numero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comenzar</a:t>
            </a:r>
          </a:p>
          <a:p>
            <a:pPr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fin </a:t>
            </a: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s-AR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PENSAR Y CONTESTAR</a:t>
            </a:r>
            <a:endParaRPr lang="es-AR" b="1" noProof="0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152400" y="3886200"/>
            <a:ext cx="8915400" cy="2514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s-AR" sz="1800" dirty="0" smtClean="0"/>
              <a:t>variables</a:t>
            </a:r>
            <a:br>
              <a:rPr lang="es-AR" sz="1800" dirty="0" smtClean="0"/>
            </a:br>
            <a:r>
              <a:rPr lang="es-AR" sz="1800" b="1" dirty="0" smtClean="0"/>
              <a:t>a:numero b:numero c:numero d:logico</a:t>
            </a:r>
            <a:r>
              <a:rPr lang="es-AR" sz="1800" dirty="0" smtClean="0"/>
              <a:t/>
            </a:r>
            <a:br>
              <a:rPr lang="es-AR" sz="1800" dirty="0" smtClean="0"/>
            </a:br>
            <a:endParaRPr lang="es-AR" sz="18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152400" y="3243302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</a:rPr>
              <a:t>¿Cuáles de las siguientes invocaciones es </a:t>
            </a:r>
            <a:r>
              <a:rPr lang="es-AR" b="1" dirty="0" smtClean="0">
                <a:solidFill>
                  <a:srgbClr val="C00000"/>
                </a:solidFill>
              </a:rPr>
              <a:t>sintácticamente</a:t>
            </a:r>
            <a:r>
              <a:rPr lang="es-AR" dirty="0" smtClean="0">
                <a:solidFill>
                  <a:srgbClr val="C00000"/>
                </a:solidFill>
              </a:rPr>
              <a:t> correcta?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17500" y="4737100"/>
            <a:ext cx="4089400" cy="152400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66928" indent="-457200">
              <a:buFont typeface="Wingdings 3"/>
              <a:buAutoNum type="arabicParenR"/>
            </a:pP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algo(</a:t>
            </a:r>
            <a:r>
              <a:rPr lang="es-AR" sz="2400" dirty="0" err="1" smtClean="0">
                <a:latin typeface="Consolas" pitchFamily="49" charset="0"/>
                <a:cs typeface="Consolas" pitchFamily="49" charset="0"/>
              </a:rPr>
              <a:t>a,d,b</a:t>
            </a: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566928" indent="-457200">
              <a:buFont typeface="Wingdings 3"/>
              <a:buAutoNum type="arabicParenR"/>
            </a:pP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algo(</a:t>
            </a:r>
            <a:r>
              <a:rPr lang="es-AR" sz="2400" dirty="0" err="1" smtClean="0">
                <a:latin typeface="Consolas" pitchFamily="49" charset="0"/>
                <a:cs typeface="Consolas" pitchFamily="49" charset="0"/>
              </a:rPr>
              <a:t>a,a,a</a:t>
            </a: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566928" indent="-457200">
              <a:buFont typeface="Wingdings 3"/>
              <a:buAutoNum type="arabicParenR"/>
            </a:pP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algo(1,2) </a:t>
            </a: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800600" y="4749800"/>
            <a:ext cx="4089400" cy="152400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66928" indent="-457200">
              <a:buFont typeface="+mj-lt"/>
              <a:buAutoNum type="arabicParenR" startAt="4"/>
            </a:pP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algo(</a:t>
            </a:r>
            <a:r>
              <a:rPr lang="es-AR" sz="2400" dirty="0" err="1" smtClean="0">
                <a:latin typeface="Consolas" pitchFamily="49" charset="0"/>
                <a:cs typeface="Consolas" pitchFamily="49" charset="0"/>
              </a:rPr>
              <a:t>a,b,c,d</a:t>
            </a: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566928" indent="-457200">
              <a:buFont typeface="Wingdings 3"/>
              <a:buAutoNum type="arabicParenR" startAt="4"/>
            </a:pP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algo(1,2,b)</a:t>
            </a:r>
          </a:p>
          <a:p>
            <a:pPr marL="566928" indent="-457200">
              <a:buFont typeface="Wingdings 3"/>
              <a:buAutoNum type="arabicParenR" startAt="4"/>
            </a:pP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algo(1,a,d) </a:t>
            </a:r>
          </a:p>
        </p:txBody>
      </p:sp>
    </p:spTree>
    <p:extLst>
      <p:ext uri="{BB962C8B-B14F-4D97-AF65-F5344CB8AC3E}">
        <p14:creationId xmlns:p14="http://schemas.microsoft.com/office/powerpoint/2010/main" val="89704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2211</TotalTime>
  <Words>478</Words>
  <Application>Microsoft Office PowerPoint</Application>
  <PresentationFormat>Presentación en pantalla (4:3)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CAPITULO 7</vt:lpstr>
      <vt:lpstr>PARÁMETROS</vt:lpstr>
      <vt:lpstr>PARÁMETROS</vt:lpstr>
      <vt:lpstr>PARÁMETROS</vt:lpstr>
      <vt:lpstr>PARÁMETROS</vt:lpstr>
      <vt:lpstr>PARÁMETROS</vt:lpstr>
      <vt:lpstr>PARÁMETROS</vt:lpstr>
      <vt:lpstr>PARÁMETROS</vt:lpstr>
      <vt:lpstr>PENSAR Y CONTESTAR</vt:lpstr>
      <vt:lpstr>PARÁMETROS SALIDA</vt:lpstr>
      <vt:lpstr>PARÁMETROS ENTRADA - SALIDA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</dc:title>
  <dc:subject>Programación Estructurada</dc:subject>
  <dc:creator>Daniel Aguil Mallea</dc:creator>
  <cp:lastModifiedBy>dany</cp:lastModifiedBy>
  <cp:revision>167</cp:revision>
  <dcterms:created xsi:type="dcterms:W3CDTF">2011-04-10T20:56:41Z</dcterms:created>
  <dcterms:modified xsi:type="dcterms:W3CDTF">2014-06-05T10:07:15Z</dcterms:modified>
</cp:coreProperties>
</file>