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4" r:id="rId6"/>
    <p:sldId id="272" r:id="rId7"/>
    <p:sldId id="273" r:id="rId8"/>
    <p:sldId id="276" r:id="rId9"/>
    <p:sldId id="275" r:id="rId10"/>
    <p:sldId id="277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7473861-8DDC-49A1-8D33-CC7B834658A7}" type="datetimeFigureOut">
              <a:rPr lang="es-AR" smtClean="0"/>
              <a:pPr/>
              <a:t>14/09/2017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29B596B-FB55-4D46-AC3F-760986E5248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3861-8DDC-49A1-8D33-CC7B834658A7}" type="datetimeFigureOut">
              <a:rPr lang="es-AR" smtClean="0"/>
              <a:pPr/>
              <a:t>14/09/2017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96B-FB55-4D46-AC3F-760986E5248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3861-8DDC-49A1-8D33-CC7B834658A7}" type="datetimeFigureOut">
              <a:rPr lang="es-AR" smtClean="0"/>
              <a:pPr/>
              <a:t>14/09/2017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96B-FB55-4D46-AC3F-760986E5248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7473861-8DDC-49A1-8D33-CC7B834658A7}" type="datetimeFigureOut">
              <a:rPr lang="es-AR" smtClean="0"/>
              <a:pPr/>
              <a:t>14/09/2017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96B-FB55-4D46-AC3F-760986E5248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7473861-8DDC-49A1-8D33-CC7B834658A7}" type="datetimeFigureOut">
              <a:rPr lang="es-AR" smtClean="0"/>
              <a:pPr/>
              <a:t>14/09/2017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29B596B-FB55-4D46-AC3F-760986E52484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473861-8DDC-49A1-8D33-CC7B834658A7}" type="datetimeFigureOut">
              <a:rPr lang="es-AR" smtClean="0"/>
              <a:pPr/>
              <a:t>14/09/2017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29B596B-FB55-4D46-AC3F-760986E5248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7473861-8DDC-49A1-8D33-CC7B834658A7}" type="datetimeFigureOut">
              <a:rPr lang="es-AR" smtClean="0"/>
              <a:pPr/>
              <a:t>14/09/2017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29B596B-FB55-4D46-AC3F-760986E5248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3861-8DDC-49A1-8D33-CC7B834658A7}" type="datetimeFigureOut">
              <a:rPr lang="es-AR" smtClean="0"/>
              <a:pPr/>
              <a:t>14/09/2017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96B-FB55-4D46-AC3F-760986E5248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473861-8DDC-49A1-8D33-CC7B834658A7}" type="datetimeFigureOut">
              <a:rPr lang="es-AR" smtClean="0"/>
              <a:pPr/>
              <a:t>14/09/2017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29B596B-FB55-4D46-AC3F-760986E5248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7473861-8DDC-49A1-8D33-CC7B834658A7}" type="datetimeFigureOut">
              <a:rPr lang="es-AR" smtClean="0"/>
              <a:pPr/>
              <a:t>14/09/2017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29B596B-FB55-4D46-AC3F-760986E5248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7473861-8DDC-49A1-8D33-CC7B834658A7}" type="datetimeFigureOut">
              <a:rPr lang="es-AR" smtClean="0"/>
              <a:pPr/>
              <a:t>14/09/2017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29B596B-FB55-4D46-AC3F-760986E5248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7473861-8DDC-49A1-8D33-CC7B834658A7}" type="datetimeFigureOut">
              <a:rPr lang="es-AR" smtClean="0"/>
              <a:pPr/>
              <a:t>14/09/2017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29B596B-FB55-4D46-AC3F-760986E5248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3581406"/>
          </a:xfrm>
        </p:spPr>
        <p:txBody>
          <a:bodyPr/>
          <a:lstStyle/>
          <a:p>
            <a:pPr algn="ctr"/>
            <a:r>
              <a:rPr lang="es-AR" dirty="0" smtClean="0"/>
              <a:t>SISTEMA DE RESERVA AEREA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5"/>
            <a:ext cx="8072494" cy="607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Sist</a:t>
            </a:r>
            <a:r>
              <a:rPr lang="es-AR" dirty="0" smtClean="0"/>
              <a:t>. </a:t>
            </a:r>
            <a:r>
              <a:rPr lang="es-AR" dirty="0" err="1" smtClean="0"/>
              <a:t>Resev</a:t>
            </a:r>
            <a:r>
              <a:rPr lang="es-AR" dirty="0" smtClean="0"/>
              <a:t>. </a:t>
            </a:r>
            <a:r>
              <a:rPr lang="es-AR" dirty="0" err="1" smtClean="0"/>
              <a:t>Aerea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Proposito</a:t>
            </a:r>
            <a:r>
              <a:rPr lang="es-AR" dirty="0" smtClean="0"/>
              <a:t>:</a:t>
            </a:r>
          </a:p>
          <a:p>
            <a:endParaRPr lang="es-AR" dirty="0" smtClean="0"/>
          </a:p>
          <a:p>
            <a:r>
              <a:rPr lang="es-AR" dirty="0" smtClean="0"/>
              <a:t>Un sistema que permita hacer reservas a los pasajeros de un determinado vuelo de una cierta línea aérea.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Sist</a:t>
            </a:r>
            <a:r>
              <a:rPr lang="es-AR" dirty="0" smtClean="0"/>
              <a:t>. </a:t>
            </a:r>
            <a:r>
              <a:rPr lang="es-AR" dirty="0" err="1" smtClean="0"/>
              <a:t>Resev</a:t>
            </a:r>
            <a:r>
              <a:rPr lang="es-AR" dirty="0" smtClean="0"/>
              <a:t>. </a:t>
            </a:r>
            <a:r>
              <a:rPr lang="es-AR" dirty="0" err="1" smtClean="0"/>
              <a:t>Aerea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Intentaremos determinar que tipos de objetos son necesarios.</a:t>
            </a:r>
          </a:p>
          <a:p>
            <a:r>
              <a:rPr lang="es-AR" dirty="0" smtClean="0"/>
              <a:t>Identificaremos las clases</a:t>
            </a:r>
          </a:p>
          <a:p>
            <a:r>
              <a:rPr lang="es-AR" dirty="0" smtClean="0"/>
              <a:t>Que responsabilidades tendrán</a:t>
            </a:r>
          </a:p>
          <a:p>
            <a:r>
              <a:rPr lang="es-AR" dirty="0" smtClean="0"/>
              <a:t>Que ayudantes o colaboradores necesitarán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SRA.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Identificación de Clases: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err="1" smtClean="0"/>
              <a:t>SistemaReservaAerea</a:t>
            </a:r>
            <a:r>
              <a:rPr lang="es-AR" dirty="0" smtClean="0"/>
              <a:t>.</a:t>
            </a:r>
          </a:p>
          <a:p>
            <a:pPr>
              <a:buNone/>
            </a:pPr>
            <a:r>
              <a:rPr lang="es-AR" dirty="0" err="1" smtClean="0"/>
              <a:t>LineaAerea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Vuelo</a:t>
            </a:r>
          </a:p>
          <a:p>
            <a:pPr>
              <a:buNone/>
            </a:pPr>
            <a:r>
              <a:rPr lang="es-AR" dirty="0" err="1" smtClean="0"/>
              <a:t>Tripulacion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Pasajeros</a:t>
            </a:r>
          </a:p>
          <a:p>
            <a:pPr>
              <a:buNone/>
            </a:pPr>
            <a:r>
              <a:rPr lang="es-AR" dirty="0" err="1" smtClean="0"/>
              <a:t>FechaHoraVuelo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Piloto</a:t>
            </a:r>
          </a:p>
          <a:p>
            <a:pPr>
              <a:buNone/>
            </a:pPr>
            <a:r>
              <a:rPr lang="es-AR" dirty="0" err="1" smtClean="0"/>
              <a:t>Avion</a:t>
            </a:r>
            <a:endParaRPr lang="es-AR" dirty="0" smtClean="0"/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Identificación de Clases: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err="1" smtClean="0"/>
              <a:t>SistemaReservaAerea</a:t>
            </a:r>
            <a:r>
              <a:rPr lang="es-AR" dirty="0" smtClean="0"/>
              <a:t>.</a:t>
            </a:r>
          </a:p>
          <a:p>
            <a:pPr>
              <a:buNone/>
            </a:pPr>
            <a:r>
              <a:rPr lang="es-AR" dirty="0" err="1" smtClean="0"/>
              <a:t>LineaAerea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Vuelo</a:t>
            </a:r>
          </a:p>
          <a:p>
            <a:pPr>
              <a:buNone/>
            </a:pPr>
            <a:r>
              <a:rPr lang="es-AR" dirty="0" smtClean="0"/>
              <a:t>Pasajeros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SRA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/>
              <a:t>Identificación de responsabilidades: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Basta con preguntarse que puede hacer por nosotros cada uno de los objetos del sistemas, es decir las clases seleccionadas.</a:t>
            </a:r>
            <a:endParaRPr lang="es-A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SRA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/>
              <a:t>CLASE: </a:t>
            </a:r>
            <a:r>
              <a:rPr lang="es-AR" dirty="0" err="1" smtClean="0"/>
              <a:t>SistemaReservaAerea</a:t>
            </a: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FontTx/>
              <a:buChar char="-"/>
            </a:pPr>
            <a:r>
              <a:rPr lang="es-AR" dirty="0" smtClean="0"/>
              <a:t>Seguir las pistas de las líneas aéreas que da servicio</a:t>
            </a:r>
          </a:p>
          <a:p>
            <a:pPr>
              <a:buFontTx/>
              <a:buChar char="-"/>
            </a:pPr>
            <a:r>
              <a:rPr lang="es-AR" dirty="0" smtClean="0"/>
              <a:t>Realizar Reservas y cancelaciones</a:t>
            </a:r>
          </a:p>
          <a:p>
            <a:pPr>
              <a:buFontTx/>
              <a:buChar char="-"/>
            </a:pPr>
            <a:r>
              <a:rPr lang="es-AR" dirty="0" smtClean="0"/>
              <a:t>Seguir la pista de los pasajeros que tiene</a:t>
            </a:r>
          </a:p>
          <a:p>
            <a:pPr>
              <a:buFontTx/>
              <a:buChar char="-"/>
            </a:pPr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AR" dirty="0" smtClean="0"/>
              <a:t>Clase: </a:t>
            </a:r>
            <a:r>
              <a:rPr lang="es-AR" dirty="0" err="1" smtClean="0"/>
              <a:t>LineaAerea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- Seguir la pista de su nombre</a:t>
            </a:r>
          </a:p>
          <a:p>
            <a:pPr>
              <a:buFontTx/>
              <a:buChar char="-"/>
            </a:pPr>
            <a:r>
              <a:rPr lang="es-AR" dirty="0" smtClean="0"/>
              <a:t>Seguir la pista de los vuelos planificados</a:t>
            </a:r>
          </a:p>
          <a:p>
            <a:pPr>
              <a:buFontTx/>
              <a:buChar char="-"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Clase: Vuelo</a:t>
            </a:r>
          </a:p>
          <a:p>
            <a:pPr>
              <a:buFontTx/>
              <a:buChar char="-"/>
            </a:pPr>
            <a:r>
              <a:rPr lang="es-AR" dirty="0" smtClean="0"/>
              <a:t>Seguir la pista de los pasajeros del vuelo</a:t>
            </a:r>
          </a:p>
          <a:p>
            <a:pPr>
              <a:buFontTx/>
              <a:buChar char="-"/>
            </a:pPr>
            <a:r>
              <a:rPr lang="es-AR" dirty="0" smtClean="0"/>
              <a:t>Seguir la pista de su nombre y la </a:t>
            </a:r>
            <a:r>
              <a:rPr lang="es-AR" dirty="0" err="1" smtClean="0"/>
              <a:t>LA</a:t>
            </a:r>
            <a:r>
              <a:rPr lang="es-AR" dirty="0" smtClean="0"/>
              <a:t> que pertenece.</a:t>
            </a:r>
          </a:p>
          <a:p>
            <a:pPr>
              <a:buFontTx/>
              <a:buChar char="-"/>
            </a:pPr>
            <a:r>
              <a:rPr lang="es-AR" dirty="0" smtClean="0"/>
              <a:t>Conocer Origen y Destino</a:t>
            </a:r>
          </a:p>
          <a:p>
            <a:pPr>
              <a:buFontTx/>
              <a:buChar char="-"/>
            </a:pPr>
            <a:r>
              <a:rPr lang="es-AR" dirty="0" smtClean="0"/>
              <a:t>Conocer  fecha y hora de los vuelos </a:t>
            </a:r>
            <a:endParaRPr lang="es-AR" dirty="0" smtClean="0"/>
          </a:p>
          <a:p>
            <a:pPr>
              <a:buFontTx/>
              <a:buChar char="-"/>
            </a:pPr>
            <a:r>
              <a:rPr lang="es-AR" dirty="0" smtClean="0"/>
              <a:t>Conocer la capacidad total.</a:t>
            </a:r>
          </a:p>
          <a:p>
            <a:pPr>
              <a:buFontTx/>
              <a:buChar char="-"/>
            </a:pPr>
            <a:r>
              <a:rPr lang="es-AR" dirty="0" smtClean="0"/>
              <a:t>Conocer total </a:t>
            </a:r>
            <a:r>
              <a:rPr lang="es-AR" smtClean="0"/>
              <a:t>de reservas</a:t>
            </a:r>
            <a:endParaRPr lang="es-A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SRA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CLASE: Pasajero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Mantener el nombre del pasajero, su teléfono, dirección, etc.</a:t>
            </a:r>
            <a:endParaRPr lang="es-A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SRA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/>
              <a:t>CLASE: </a:t>
            </a:r>
            <a:r>
              <a:rPr lang="es-AR" dirty="0" err="1" smtClean="0"/>
              <a:t>SistemaReservaAerea</a:t>
            </a:r>
            <a:endParaRPr lang="es-AR" dirty="0" smtClean="0"/>
          </a:p>
          <a:p>
            <a:pPr>
              <a:buNone/>
            </a:pPr>
            <a:r>
              <a:rPr lang="es-AR" dirty="0" err="1" smtClean="0"/>
              <a:t>Resp</a:t>
            </a:r>
            <a:r>
              <a:rPr lang="es-AR" dirty="0" smtClean="0"/>
              <a:t>:</a:t>
            </a:r>
          </a:p>
          <a:p>
            <a:pPr>
              <a:buFontTx/>
              <a:buChar char="-"/>
            </a:pPr>
            <a:r>
              <a:rPr lang="es-AR" dirty="0" smtClean="0"/>
              <a:t>Seguir las pistas de las líneas aéreas que da servicio</a:t>
            </a:r>
          </a:p>
          <a:p>
            <a:pPr>
              <a:buFontTx/>
              <a:buChar char="-"/>
            </a:pPr>
            <a:r>
              <a:rPr lang="es-AR" dirty="0" smtClean="0"/>
              <a:t>Realizar Reservas y cancelaciones</a:t>
            </a:r>
          </a:p>
          <a:p>
            <a:pPr>
              <a:buFontTx/>
              <a:buChar char="-"/>
            </a:pPr>
            <a:r>
              <a:rPr lang="es-AR" dirty="0" smtClean="0"/>
              <a:t>Seguir la pista de los pasajeros que tiene</a:t>
            </a:r>
          </a:p>
          <a:p>
            <a:pPr>
              <a:buNone/>
            </a:pPr>
            <a:r>
              <a:rPr lang="es-AR" dirty="0" smtClean="0"/>
              <a:t>Colaboradores: </a:t>
            </a:r>
            <a:r>
              <a:rPr lang="es-AR" dirty="0" err="1" smtClean="0"/>
              <a:t>LineaAerea</a:t>
            </a:r>
            <a:r>
              <a:rPr lang="es-AR" dirty="0" smtClean="0"/>
              <a:t>, Pasajeros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72000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es-AR" sz="10400" b="1" dirty="0" smtClean="0">
                <a:latin typeface="+mj-lt"/>
              </a:rPr>
              <a:t>En el Análisis Orientado a Objetos, interesa el comportamiento del Objeto y sus asociaciones.</a:t>
            </a:r>
          </a:p>
          <a:p>
            <a:pPr lvl="0" algn="just"/>
            <a:endParaRPr lang="es-AR" sz="5600" dirty="0" smtClean="0">
              <a:latin typeface="+mj-lt"/>
            </a:endParaRPr>
          </a:p>
          <a:p>
            <a:pPr lvl="0" algn="just">
              <a:buNone/>
            </a:pPr>
            <a:r>
              <a:rPr lang="en-US" sz="10400" b="1" dirty="0" err="1" smtClean="0">
                <a:latin typeface="+mj-lt"/>
              </a:rPr>
              <a:t>Clases</a:t>
            </a:r>
            <a:endParaRPr lang="es-AR" sz="10400" dirty="0" smtClean="0">
              <a:latin typeface="+mj-lt"/>
            </a:endParaRPr>
          </a:p>
          <a:p>
            <a:pPr algn="just">
              <a:buNone/>
            </a:pPr>
            <a:r>
              <a:rPr lang="en-US" sz="10400" b="1" dirty="0" smtClean="0">
                <a:latin typeface="+mj-lt"/>
              </a:rPr>
              <a:t> </a:t>
            </a:r>
            <a:r>
              <a:rPr lang="es-AR" sz="10400" b="1" dirty="0" smtClean="0">
                <a:latin typeface="+mj-lt"/>
              </a:rPr>
              <a:t>Se dice que los objetos </a:t>
            </a:r>
            <a:r>
              <a:rPr lang="es-AR" sz="10400" b="1" smtClean="0">
                <a:latin typeface="+mj-lt"/>
              </a:rPr>
              <a:t>que comparten </a:t>
            </a:r>
            <a:r>
              <a:rPr lang="es-AR" sz="10400" b="1" dirty="0" smtClean="0">
                <a:latin typeface="+mj-lt"/>
              </a:rPr>
              <a:t>el mismo comportamiento, pertenecen a la misma clase.</a:t>
            </a:r>
            <a:endParaRPr lang="es-AR" sz="10400" dirty="0" smtClean="0">
              <a:latin typeface="+mj-lt"/>
            </a:endParaRPr>
          </a:p>
          <a:p>
            <a:pPr algn="just">
              <a:buNone/>
            </a:pPr>
            <a:r>
              <a:rPr lang="es-AR" sz="10400" b="1" dirty="0" smtClean="0">
                <a:latin typeface="+mj-lt"/>
              </a:rPr>
              <a:t> Una clase es una especificación genérica para un número arbitrario de objetos similares.</a:t>
            </a:r>
            <a:endParaRPr lang="es-AR" sz="10400" dirty="0" smtClean="0">
              <a:latin typeface="+mj-lt"/>
            </a:endParaRPr>
          </a:p>
          <a:p>
            <a:pPr algn="just">
              <a:buNone/>
            </a:pPr>
            <a:r>
              <a:rPr lang="es-AR" sz="5600" b="1" dirty="0" smtClean="0">
                <a:latin typeface="+mj-lt"/>
              </a:rPr>
              <a:t> </a:t>
            </a:r>
            <a:endParaRPr lang="es-AR" sz="5600" dirty="0" smtClean="0">
              <a:latin typeface="+mj-lt"/>
            </a:endParaRPr>
          </a:p>
          <a:p>
            <a:pPr>
              <a:buNone/>
            </a:pPr>
            <a:r>
              <a:rPr lang="es-AR" sz="10400" b="1" dirty="0" smtClean="0">
                <a:latin typeface="+mj-lt"/>
              </a:rPr>
              <a:t>Las clases permiten describir en un lugar el comportamiento genérico de un conjunto de objetos y luego, crear objetos que se comportan en esa manera, cuando se necesitan.</a:t>
            </a:r>
            <a:endParaRPr lang="es-AR" sz="10400" dirty="0" smtClean="0">
              <a:latin typeface="+mj-lt"/>
            </a:endParaRPr>
          </a:p>
          <a:p>
            <a:pPr>
              <a:buNone/>
            </a:pPr>
            <a:r>
              <a:rPr lang="es-AR" sz="10400" b="1" dirty="0" smtClean="0">
                <a:latin typeface="+mj-lt"/>
              </a:rPr>
              <a:t> </a:t>
            </a:r>
            <a:endParaRPr lang="es-AR" sz="10400" dirty="0" smtClean="0">
              <a:latin typeface="+mj-lt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09600" y="419894"/>
            <a:ext cx="8229600" cy="100884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Introducción</a:t>
            </a:r>
            <a:endParaRPr kumimoji="0" lang="es-AR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SRA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/>
              <a:t>Clase: </a:t>
            </a:r>
            <a:r>
              <a:rPr lang="es-AR" dirty="0" err="1" smtClean="0"/>
              <a:t>LineaAerea</a:t>
            </a:r>
            <a:endParaRPr lang="es-AR" dirty="0" smtClean="0"/>
          </a:p>
          <a:p>
            <a:pPr>
              <a:buNone/>
            </a:pPr>
            <a:r>
              <a:rPr lang="es-AR" dirty="0" err="1" smtClean="0"/>
              <a:t>Resp</a:t>
            </a:r>
            <a:r>
              <a:rPr lang="es-AR" dirty="0" smtClean="0"/>
              <a:t>:</a:t>
            </a:r>
          </a:p>
          <a:p>
            <a:pPr>
              <a:buNone/>
            </a:pPr>
            <a:r>
              <a:rPr lang="es-AR" dirty="0" smtClean="0"/>
              <a:t>- Seguir la pista de su nombre</a:t>
            </a:r>
          </a:p>
          <a:p>
            <a:pPr>
              <a:buFontTx/>
              <a:buChar char="-"/>
            </a:pPr>
            <a:r>
              <a:rPr lang="es-AR" dirty="0" smtClean="0"/>
              <a:t>Seguir la pista de los vuelos planificados</a:t>
            </a:r>
          </a:p>
          <a:p>
            <a:pPr>
              <a:buFontTx/>
              <a:buChar char="-"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Colaboradores: Vuelo</a:t>
            </a:r>
            <a:endParaRPr lang="es-A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AR" dirty="0" smtClean="0"/>
              <a:t>Clase: Vuelo</a:t>
            </a:r>
          </a:p>
          <a:p>
            <a:pPr>
              <a:buNone/>
            </a:pPr>
            <a:r>
              <a:rPr lang="es-AR" dirty="0" err="1" smtClean="0"/>
              <a:t>Resp</a:t>
            </a:r>
            <a:r>
              <a:rPr lang="es-AR" dirty="0" smtClean="0"/>
              <a:t>:</a:t>
            </a:r>
          </a:p>
          <a:p>
            <a:pPr>
              <a:buFontTx/>
              <a:buChar char="-"/>
            </a:pPr>
            <a:r>
              <a:rPr lang="es-AR" dirty="0" smtClean="0"/>
              <a:t>Seguir la pista de los pasajeros del vuelo</a:t>
            </a:r>
          </a:p>
          <a:p>
            <a:pPr>
              <a:buFontTx/>
              <a:buChar char="-"/>
            </a:pPr>
            <a:r>
              <a:rPr lang="es-AR" dirty="0" smtClean="0"/>
              <a:t>Seguir la pista de su nombre y la </a:t>
            </a:r>
            <a:r>
              <a:rPr lang="es-AR" dirty="0" err="1" smtClean="0"/>
              <a:t>LA</a:t>
            </a:r>
            <a:r>
              <a:rPr lang="es-AR" dirty="0" smtClean="0"/>
              <a:t> que pertenece.</a:t>
            </a:r>
          </a:p>
          <a:p>
            <a:pPr>
              <a:buFontTx/>
              <a:buChar char="-"/>
            </a:pPr>
            <a:r>
              <a:rPr lang="es-AR" dirty="0" smtClean="0"/>
              <a:t>Conocer Origen y Destino</a:t>
            </a:r>
          </a:p>
          <a:p>
            <a:pPr>
              <a:buFontTx/>
              <a:buChar char="-"/>
            </a:pPr>
            <a:r>
              <a:rPr lang="es-AR" dirty="0" smtClean="0"/>
              <a:t>Conocer  fecha y hora de los vuelos </a:t>
            </a:r>
          </a:p>
          <a:p>
            <a:pPr>
              <a:buFontTx/>
              <a:buChar char="-"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Colaboradores: Pasajero, </a:t>
            </a:r>
            <a:r>
              <a:rPr lang="es-AR" dirty="0" err="1" smtClean="0"/>
              <a:t>LineaAerea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SRA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/>
              <a:t>CLASE: Pasajero</a:t>
            </a:r>
          </a:p>
          <a:p>
            <a:pPr>
              <a:buNone/>
            </a:pPr>
            <a:r>
              <a:rPr lang="es-AR" dirty="0" err="1" smtClean="0"/>
              <a:t>Resp</a:t>
            </a:r>
            <a:r>
              <a:rPr lang="es-AR" dirty="0" smtClean="0"/>
              <a:t>:</a:t>
            </a:r>
          </a:p>
          <a:p>
            <a:pPr>
              <a:buNone/>
            </a:pPr>
            <a:r>
              <a:rPr lang="es-AR" dirty="0" smtClean="0"/>
              <a:t>Mantener el nombre del pasajero, su teléfono, dirección, etc.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Colaboradores</a:t>
            </a:r>
            <a:r>
              <a:rPr lang="es-AR" smtClean="0"/>
              <a:t>: Ninguno.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72000"/>
          </a:xfrm>
        </p:spPr>
        <p:txBody>
          <a:bodyPr>
            <a:normAutofit fontScale="25000" lnSpcReduction="20000"/>
          </a:bodyPr>
          <a:lstStyle/>
          <a:p>
            <a:pPr lvl="0" algn="just">
              <a:buNone/>
            </a:pPr>
            <a:r>
              <a:rPr lang="en-US" sz="10400" b="1" dirty="0" err="1" smtClean="0"/>
              <a:t>Instancias</a:t>
            </a:r>
            <a:endParaRPr lang="es-AR" sz="10400" dirty="0" smtClean="0"/>
          </a:p>
          <a:p>
            <a:pPr algn="just">
              <a:buNone/>
            </a:pPr>
            <a:r>
              <a:rPr lang="en-US" sz="10400" b="1" dirty="0" smtClean="0"/>
              <a:t> </a:t>
            </a:r>
            <a:endParaRPr lang="es-AR" sz="10400" dirty="0" smtClean="0"/>
          </a:p>
          <a:p>
            <a:pPr algn="just">
              <a:buNone/>
            </a:pPr>
            <a:r>
              <a:rPr lang="es-AR" sz="10400" b="1" dirty="0" smtClean="0"/>
              <a:t>Los objetos que se comportan de una manera especificada por una clase, se llaman instancias de esa clase. Todos los objetos son instancias de alguna clase.</a:t>
            </a:r>
            <a:endParaRPr lang="es-AR" sz="10400" dirty="0" smtClean="0"/>
          </a:p>
          <a:p>
            <a:pPr algn="just">
              <a:buNone/>
            </a:pPr>
            <a:r>
              <a:rPr lang="es-AR" sz="10400" b="1" dirty="0" smtClean="0"/>
              <a:t> </a:t>
            </a:r>
            <a:endParaRPr lang="es-AR" sz="10400" dirty="0" smtClean="0"/>
          </a:p>
          <a:p>
            <a:pPr algn="just">
              <a:buNone/>
            </a:pPr>
            <a:r>
              <a:rPr lang="es-AR" sz="10400" b="1" dirty="0" smtClean="0"/>
              <a:t>Una vez creada alguna instancia de una clase, se comporta como todas las otras instancias de su clase, con capacidad para recibir mensajes y ejecutar las operaciones para las cuales tiene métodos.</a:t>
            </a:r>
            <a:endParaRPr lang="es-AR" sz="10400" dirty="0" smtClean="0"/>
          </a:p>
          <a:p>
            <a:pPr>
              <a:buNone/>
            </a:pPr>
            <a:r>
              <a:rPr lang="es-AR" sz="800" b="1" dirty="0" smtClean="0"/>
              <a:t> </a:t>
            </a:r>
            <a:endParaRPr lang="es-AR" sz="800" dirty="0" smtClean="0"/>
          </a:p>
          <a:p>
            <a:pPr lvl="0" algn="just"/>
            <a:endParaRPr lang="es-AR" sz="800" dirty="0" smtClean="0"/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4572000"/>
          </a:xfrm>
        </p:spPr>
        <p:txBody>
          <a:bodyPr>
            <a:noAutofit/>
          </a:bodyPr>
          <a:lstStyle/>
          <a:p>
            <a:pPr lvl="0" algn="just">
              <a:buNone/>
            </a:pPr>
            <a:r>
              <a:rPr lang="es-AR" sz="2400" b="1" dirty="0" smtClean="0"/>
              <a:t>Cómo se identifican las clases?</a:t>
            </a:r>
            <a:endParaRPr lang="es-AR" sz="2400" dirty="0" smtClean="0"/>
          </a:p>
          <a:p>
            <a:pPr algn="just">
              <a:buNone/>
            </a:pPr>
            <a:r>
              <a:rPr lang="es-AR" sz="2400" b="1" dirty="0" smtClean="0"/>
              <a:t> </a:t>
            </a:r>
            <a:endParaRPr lang="es-AR" sz="2400" dirty="0" smtClean="0"/>
          </a:p>
          <a:p>
            <a:pPr lvl="0" algn="just"/>
            <a:r>
              <a:rPr lang="es-AR" sz="2400" b="1" dirty="0" smtClean="0"/>
              <a:t>El punto de partida es la especificación de requerimientos.</a:t>
            </a:r>
            <a:endParaRPr lang="es-AR" sz="2400" dirty="0" smtClean="0"/>
          </a:p>
          <a:p>
            <a:pPr lvl="0" algn="just"/>
            <a:r>
              <a:rPr lang="es-AR" sz="2400" b="1" dirty="0" smtClean="0"/>
              <a:t>Si no hay especificación de requerimientos, escribir una lista de las metas del diseño.</a:t>
            </a:r>
            <a:endParaRPr lang="es-AR" sz="2400" dirty="0" smtClean="0"/>
          </a:p>
          <a:p>
            <a:pPr lvl="0" algn="just"/>
            <a:r>
              <a:rPr lang="es-AR" sz="2400" b="1" smtClean="0"/>
              <a:t>Leer cuidadosamente </a:t>
            </a:r>
            <a:r>
              <a:rPr lang="es-AR" sz="2400" b="1" dirty="0" smtClean="0"/>
              <a:t>la especificación, buscando sustantivos. Cambiar plural a singular.</a:t>
            </a:r>
            <a:endParaRPr lang="es-AR" sz="2400" dirty="0" smtClean="0"/>
          </a:p>
          <a:p>
            <a:pPr lvl="0" algn="just"/>
            <a:r>
              <a:rPr lang="es-AR" sz="2400" b="1" dirty="0" smtClean="0"/>
              <a:t> Hacer una lista preliminar.</a:t>
            </a:r>
            <a:endParaRPr lang="es-AR" sz="2400" dirty="0" smtClean="0"/>
          </a:p>
          <a:p>
            <a:pPr lvl="0" algn="just"/>
            <a:r>
              <a:rPr lang="es-AR" sz="2400" b="1" dirty="0" smtClean="0"/>
              <a:t>Dividir en tres categorías: clases obvias, clases sin sentido y frases de las cuales no se está seguro.</a:t>
            </a:r>
            <a:endParaRPr lang="es-AR" sz="2400" dirty="0" smtClean="0"/>
          </a:p>
          <a:p>
            <a:pPr lvl="0" algn="just"/>
            <a:r>
              <a:rPr lang="es-AR" sz="2400" b="1" dirty="0" smtClean="0"/>
              <a:t>Descartar las clases sin sentido.</a:t>
            </a:r>
            <a:endParaRPr lang="es-AR" sz="2400" dirty="0" smtClean="0"/>
          </a:p>
          <a:p>
            <a:pPr algn="just"/>
            <a:r>
              <a:rPr lang="es-AR" sz="2400" b="1" dirty="0" smtClean="0"/>
              <a:t>De las otras dos categorías, recoger clases candidatas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072494" cy="605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9" y="714356"/>
            <a:ext cx="7915297" cy="594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3"/>
            <a:ext cx="8143932" cy="609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5"/>
            <a:ext cx="8001056" cy="606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5" y="285728"/>
            <a:ext cx="8420491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15787</TotalTime>
  <Words>357</Words>
  <Application>Microsoft Office PowerPoint</Application>
  <PresentationFormat>Presentación en pantalla (4:3)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Brío</vt:lpstr>
      <vt:lpstr>SISTEMA DE RESERVA AEREA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Sist. Resev. Aerea</vt:lpstr>
      <vt:lpstr>Sist. Resev. Aerea</vt:lpstr>
      <vt:lpstr>SRA. </vt:lpstr>
      <vt:lpstr>SRA</vt:lpstr>
      <vt:lpstr>SRA </vt:lpstr>
      <vt:lpstr>SRA </vt:lpstr>
      <vt:lpstr>SRA</vt:lpstr>
      <vt:lpstr>SRA </vt:lpstr>
      <vt:lpstr>SRA </vt:lpstr>
      <vt:lpstr>SRA </vt:lpstr>
      <vt:lpstr>SRA</vt:lpstr>
      <vt:lpstr>SRA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RESERVA AEREA</dc:title>
  <dc:creator>Usuario</dc:creator>
  <cp:lastModifiedBy>Usuario</cp:lastModifiedBy>
  <cp:revision>10</cp:revision>
  <dcterms:created xsi:type="dcterms:W3CDTF">2011-10-17T16:56:32Z</dcterms:created>
  <dcterms:modified xsi:type="dcterms:W3CDTF">2017-09-25T21:21:02Z</dcterms:modified>
</cp:coreProperties>
</file>