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00400F-93F7-46C2-B399-9D6FA7DCC5D5}" v="5" dt="2024-05-05T00:31:36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o Cusenza" userId="89474cd675a9e1a8" providerId="LiveId" clId="{4000400F-93F7-46C2-B399-9D6FA7DCC5D5}"/>
    <pc:docChg chg="undo redo custSel addSld modSld">
      <pc:chgData name="Giulio Cusenza" userId="89474cd675a9e1a8" providerId="LiveId" clId="{4000400F-93F7-46C2-B399-9D6FA7DCC5D5}" dt="2024-05-05T00:31:32.095" v="272" actId="20577"/>
      <pc:docMkLst>
        <pc:docMk/>
      </pc:docMkLst>
      <pc:sldChg chg="addSp delSp modSp new mod">
        <pc:chgData name="Giulio Cusenza" userId="89474cd675a9e1a8" providerId="LiveId" clId="{4000400F-93F7-46C2-B399-9D6FA7DCC5D5}" dt="2024-05-05T00:31:32.095" v="272" actId="20577"/>
        <pc:sldMkLst>
          <pc:docMk/>
          <pc:sldMk cId="1859724241" sldId="256"/>
        </pc:sldMkLst>
        <pc:spChg chg="del">
          <ac:chgData name="Giulio Cusenza" userId="89474cd675a9e1a8" providerId="LiveId" clId="{4000400F-93F7-46C2-B399-9D6FA7DCC5D5}" dt="2024-05-04T23:27:30.269" v="1" actId="478"/>
          <ac:spMkLst>
            <pc:docMk/>
            <pc:sldMk cId="1859724241" sldId="256"/>
            <ac:spMk id="2" creationId="{EB4F06FB-28B4-502B-3252-89DF625E9803}"/>
          </ac:spMkLst>
        </pc:spChg>
        <pc:spChg chg="del">
          <ac:chgData name="Giulio Cusenza" userId="89474cd675a9e1a8" providerId="LiveId" clId="{4000400F-93F7-46C2-B399-9D6FA7DCC5D5}" dt="2024-05-04T23:27:30.269" v="1" actId="478"/>
          <ac:spMkLst>
            <pc:docMk/>
            <pc:sldMk cId="1859724241" sldId="256"/>
            <ac:spMk id="3" creationId="{87CFD05E-87FD-DB47-F042-D27FE0C87E9A}"/>
          </ac:spMkLst>
        </pc:spChg>
        <pc:spChg chg="add mod">
          <ac:chgData name="Giulio Cusenza" userId="89474cd675a9e1a8" providerId="LiveId" clId="{4000400F-93F7-46C2-B399-9D6FA7DCC5D5}" dt="2024-05-05T00:31:32.095" v="272" actId="20577"/>
          <ac:spMkLst>
            <pc:docMk/>
            <pc:sldMk cId="1859724241" sldId="256"/>
            <ac:spMk id="5" creationId="{23943E78-4BD5-D062-F01E-65FD5DF1A62C}"/>
          </ac:spMkLst>
        </pc:spChg>
        <pc:spChg chg="add del mod">
          <ac:chgData name="Giulio Cusenza" userId="89474cd675a9e1a8" providerId="LiveId" clId="{4000400F-93F7-46C2-B399-9D6FA7DCC5D5}" dt="2024-05-04T23:54:49.418" v="55" actId="478"/>
          <ac:spMkLst>
            <pc:docMk/>
            <pc:sldMk cId="1859724241" sldId="256"/>
            <ac:spMk id="7" creationId="{BC3DC3A7-299E-372E-5B6D-7F31474BD51E}"/>
          </ac:spMkLst>
        </pc:spChg>
        <pc:picChg chg="add del mod">
          <ac:chgData name="Giulio Cusenza" userId="89474cd675a9e1a8" providerId="LiveId" clId="{4000400F-93F7-46C2-B399-9D6FA7DCC5D5}" dt="2024-05-04T23:57:37.024" v="69" actId="478"/>
          <ac:picMkLst>
            <pc:docMk/>
            <pc:sldMk cId="1859724241" sldId="256"/>
            <ac:picMk id="9" creationId="{88A4041F-764C-E35E-58FB-F4F7C04452F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4F728-C353-4E6A-ACFF-C9C6810E3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5CAED1C-8DB1-2F60-D997-ED970CF47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B4FDBD-8DFE-1E4D-D3D7-A3DF0FCB4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AE1E-8B30-4C92-8CF8-90B597B486EA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26BD63-B343-7122-BBEA-B4019FED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B6A608-E282-4AD2-9868-498CA06A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C44A-5BAA-4029-9CF6-B219EE99D8B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53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50CBC0-BC0E-6F76-0A50-F580810DB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67248DF-551B-973C-595F-C31FAE1F9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0B2501-6755-145E-DB11-53D6AD57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AE1E-8B30-4C92-8CF8-90B597B486EA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534ACA-A035-793D-B855-0012A2C15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A86E34-A2CA-A438-AFA8-81C64BE7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C44A-5BAA-4029-9CF6-B219EE99D8B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03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6224A65-285E-6B51-DA68-CBC32C8BE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28D2990-D2A1-0CBD-19FA-DB7D997BE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3748C1-D482-316E-7231-7E1677993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AE1E-8B30-4C92-8CF8-90B597B486EA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87FAD2-8C53-5082-2E08-775F7F28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9C5B57-BABE-82A2-E175-DC868D57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C44A-5BAA-4029-9CF6-B219EE99D8B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28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020A6E-D8E3-59A9-83AD-2D8CC47E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6D7E5C-DD47-081A-8801-C2A81EC13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FDBD87-D354-5533-9E80-21A1AC04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AE1E-8B30-4C92-8CF8-90B597B486EA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C38699-4FBC-DEC5-CC38-BBBEA024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182394-9FCE-89B8-B4A3-B1ABC9DE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C44A-5BAA-4029-9CF6-B219EE99D8B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97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1D42C1-19D7-F4C4-D2EF-05AA9B79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B9C88B-97BD-96AB-2949-C6B3FE6C1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35B772-6D48-1B70-ABE3-1819652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AE1E-8B30-4C92-8CF8-90B597B486EA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62440E-6876-F460-14BD-7895E586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F30324-09CA-30CA-814C-87A4D25A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C44A-5BAA-4029-9CF6-B219EE99D8B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0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C451E3-6D93-7BD4-1F6B-BCF7326A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1EA0F6-A6F7-B55A-FAEE-9EBD4F71B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5F8A5E-0702-4916-1ED4-FB04ADF2A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DEDE40-4267-D854-CDC4-936B2FDA8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AE1E-8B30-4C92-8CF8-90B597B486EA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765E46C-0649-C43E-08A2-21C751F8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1E6BAC5-55D0-302E-160A-A382B269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C44A-5BAA-4029-9CF6-B219EE99D8B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0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6CA036-4322-F0D7-15BF-51983EA3E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D84E648-0F77-D491-034F-4638E768A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3C181E1-C56D-5F6D-5703-2360CD88F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3AB9603-3163-A86F-6F42-382E06C4B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04DACCC-4BC5-EFC6-A01D-DC6874B29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B24AA8B-FAAD-A2D0-4F1C-D5E6993F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AE1E-8B30-4C92-8CF8-90B597B486EA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F36D7C9-293B-FCE1-0D90-1B53FDD7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BA7776F-02C7-3457-A7BA-F939B697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C44A-5BAA-4029-9CF6-B219EE99D8B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72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384CC2-1ADB-2EB9-DD0E-C84CB941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906F001-DB35-E431-2092-3873FCCD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AE1E-8B30-4C92-8CF8-90B597B486EA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EC37A78-FBA9-67A2-8D79-D818023C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BF21934-E8D4-1B21-A09F-A89C211D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C44A-5BAA-4029-9CF6-B219EE99D8B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39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236F52A-13B7-F68B-D5B9-7E79C3D8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AE1E-8B30-4C92-8CF8-90B597B486EA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EAED7C5-90B0-4E4E-EE42-5FDD42EC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5C841C-B0B6-E8E9-AC67-6F46FDDC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C44A-5BAA-4029-9CF6-B219EE99D8B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52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9CC796-EFD4-4B94-FF5C-BB86A729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D22AE8-F35C-C946-861D-700EF839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758A2A9-06F0-40A7-49D5-A035636DC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56D2C91-B780-69C3-ECE7-4934C52E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AE1E-8B30-4C92-8CF8-90B597B486EA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DE3FFCC-DC8E-A8DF-AEF6-4A2952FD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4994475-FB6E-1A78-2564-9CBFE2F0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C44A-5BAA-4029-9CF6-B219EE99D8B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32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B270AA-18A4-C7A0-EF57-295383DFE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E93A228-CF2F-C7A1-2292-48391E3E5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12A876-2785-78A4-B591-CA3CD3285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AB9807-E1CB-9F98-D91A-7FAF9CED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AE1E-8B30-4C92-8CF8-90B597B486EA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FB904DE-4BA5-7AC4-BF73-8F32A53D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649F10B-84F7-3BC7-D8D6-0A603F9B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C44A-5BAA-4029-9CF6-B219EE99D8B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7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98952DB-F995-EA75-9399-62122351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4ED9DA-7179-D5E2-4DED-D8176B8FB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5107DA-237B-3ACF-D414-9210085C2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4EAE1E-8B30-4C92-8CF8-90B597B486EA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C7D82B-C4E1-F1A1-C563-7EB7C7814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086803-A5D3-C413-5263-4ACC6E81D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9C44A-5BAA-4029-9CF6-B219EE99D8B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11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23943E78-4BD5-D062-F01E-65FD5DF1A62C}"/>
              </a:ext>
            </a:extLst>
          </p:cNvPr>
          <p:cNvSpPr txBox="1"/>
          <p:nvPr/>
        </p:nvSpPr>
        <p:spPr>
          <a:xfrm>
            <a:off x="1764889" y="612338"/>
            <a:ext cx="8662221" cy="5355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endParaRPr lang="en-GB" spc="-15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spc="-1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Ask a question about a famous person, event, place, or anything:</a:t>
            </a:r>
          </a:p>
          <a:p>
            <a:r>
              <a:rPr lang="en-GB" spc="-150" dirty="0">
                <a:solidFill>
                  <a:schemeClr val="bg2"/>
                </a:solidFill>
                <a:latin typeface="Consolas" panose="020B0609020204030204" pitchFamily="49" charset="0"/>
              </a:rPr>
              <a:t>&gt; Who was the first president of the United States?  </a:t>
            </a:r>
          </a:p>
          <a:p>
            <a:r>
              <a:rPr lang="en-GB" spc="-1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Ranking sentences from:</a:t>
            </a:r>
          </a:p>
          <a:p>
            <a:r>
              <a:rPr lang="en-GB" i="1" spc="-15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https://en.wikipedia.org/wiki/List_of_presidents_of_the_United_States</a:t>
            </a:r>
          </a:p>
          <a:p>
            <a:r>
              <a:rPr lang="en-GB" i="1" spc="-15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GB" i="1" spc="-1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1. </a:t>
            </a:r>
            <a:r>
              <a:rPr lang="en-GB" i="1" spc="-150" dirty="0">
                <a:solidFill>
                  <a:schemeClr val="bg2"/>
                </a:solidFill>
                <a:latin typeface="Consolas" panose="020B0609020204030204" pitchFamily="49" charset="0"/>
              </a:rPr>
              <a:t>He is the only U.S. president to have served more than two terms.</a:t>
            </a:r>
          </a:p>
          <a:p>
            <a:r>
              <a:rPr lang="en-GB" i="1" spc="-1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2. </a:t>
            </a:r>
            <a:r>
              <a:rPr lang="en-GB" i="1" spc="-150" dirty="0">
                <a:solidFill>
                  <a:schemeClr val="bg2"/>
                </a:solidFill>
                <a:latin typeface="Consolas" panose="020B0609020204030204" pitchFamily="49" charset="0"/>
              </a:rPr>
              <a:t>The first president, George Washington, won a unanimous vote of the 	   Electoral College.</a:t>
            </a:r>
          </a:p>
          <a:p>
            <a:r>
              <a:rPr lang="en-GB" i="1" spc="-1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3. </a:t>
            </a:r>
            <a:r>
              <a:rPr lang="en-GB" i="1" spc="-150" dirty="0">
                <a:solidFill>
                  <a:schemeClr val="bg2"/>
                </a:solidFill>
                <a:latin typeface="Consolas" panose="020B0609020204030204" pitchFamily="49" charset="0"/>
              </a:rPr>
              <a:t>He was, and remains, the only U.S. president never affiliated with a 	   political party.</a:t>
            </a:r>
          </a:p>
          <a:p>
            <a:endParaRPr lang="en-GB" i="1" spc="-15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GB" spc="-1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Ask a question about a famous person, event, place, or anything:</a:t>
            </a:r>
          </a:p>
          <a:p>
            <a:r>
              <a:rPr lang="en-GB" spc="-150" dirty="0">
                <a:solidFill>
                  <a:schemeClr val="bg2"/>
                </a:solidFill>
                <a:latin typeface="Consolas" panose="020B0609020204030204" pitchFamily="49" charset="0"/>
              </a:rPr>
              <a:t>&gt; When was the telephone invented?</a:t>
            </a:r>
          </a:p>
          <a:p>
            <a:r>
              <a:rPr lang="en-GB" spc="-1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Ranking sentences from:</a:t>
            </a:r>
          </a:p>
          <a:p>
            <a:r>
              <a:rPr lang="en-GB" i="1" spc="-15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https://en.wikipedia.org/wiki/History_of_the</a:t>
            </a:r>
            <a:r>
              <a:rPr lang="en-GB" i="1" spc="-15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_telephone</a:t>
            </a:r>
          </a:p>
          <a:p>
            <a:r>
              <a:rPr lang="en-GB" i="1" spc="-15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GB" i="1" spc="-1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1. </a:t>
            </a:r>
            <a:r>
              <a:rPr lang="en-GB" i="1" spc="-150" dirty="0">
                <a:solidFill>
                  <a:schemeClr val="bg2"/>
                </a:solidFill>
                <a:latin typeface="Consolas" panose="020B0609020204030204" pitchFamily="49" charset="0"/>
              </a:rPr>
              <a:t>Early telephones were technically diverse.</a:t>
            </a:r>
          </a:p>
          <a:p>
            <a:r>
              <a:rPr lang="en-GB" i="1" spc="-1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2. </a:t>
            </a:r>
            <a:r>
              <a:rPr lang="en-GB" i="1" spc="-150" dirty="0" err="1">
                <a:solidFill>
                  <a:schemeClr val="bg2"/>
                </a:solidFill>
                <a:latin typeface="Consolas" panose="020B0609020204030204" pitchFamily="49" charset="0"/>
              </a:rPr>
              <a:t>Signaling</a:t>
            </a:r>
            <a:r>
              <a:rPr lang="en-GB" i="1" spc="-150" dirty="0">
                <a:solidFill>
                  <a:schemeClr val="bg2"/>
                </a:solidFill>
                <a:latin typeface="Consolas" panose="020B0609020204030204" pitchFamily="49" charset="0"/>
              </a:rPr>
              <a:t> began in an appropriately primitive manner.</a:t>
            </a:r>
          </a:p>
          <a:p>
            <a:r>
              <a:rPr lang="en-GB" i="1" spc="-1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3. </a:t>
            </a:r>
            <a:r>
              <a:rPr lang="en-GB" i="1" spc="-150" dirty="0">
                <a:solidFill>
                  <a:schemeClr val="bg2"/>
                </a:solidFill>
                <a:latin typeface="Consolas" panose="020B0609020204030204" pitchFamily="49" charset="0"/>
              </a:rPr>
              <a:t>Their maximum range was very limited.</a:t>
            </a:r>
          </a:p>
          <a:p>
            <a:endParaRPr lang="en-GB" i="1" spc="-15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7242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Consolas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Giulio Cusenza</dc:creator>
  <cp:lastModifiedBy>Giulio Cusenza</cp:lastModifiedBy>
  <cp:revision>1</cp:revision>
  <dcterms:created xsi:type="dcterms:W3CDTF">2024-05-04T23:27:26Z</dcterms:created>
  <dcterms:modified xsi:type="dcterms:W3CDTF">2024-05-05T00:31:40Z</dcterms:modified>
</cp:coreProperties>
</file>