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967F6-F9D0-4F2E-AFAB-071997D95540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6A1A5-E284-4B97-A930-8BF10671D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 story 2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6A1A5-E284-4B97-A930-8BF10671DBA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6850" y="889457"/>
            <a:ext cx="5984067" cy="5079087"/>
            <a:chOff x="762000" y="381000"/>
            <a:chExt cx="5984067" cy="5079087"/>
          </a:xfrm>
        </p:grpSpPr>
        <p:pic>
          <p:nvPicPr>
            <p:cNvPr id="5" name="Picture 4" descr="C:\Users\bartholowlab\Desktop\zdoom-2.6.1\Screenshot_Doom_20120907_1308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838200"/>
              <a:ext cx="3886200" cy="2914650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676400" y="3810000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43000" y="3886200"/>
              <a:ext cx="0" cy="1143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124200" y="381000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7"/>
            <p:cNvSpPr txBox="1"/>
            <p:nvPr/>
          </p:nvSpPr>
          <p:spPr>
            <a:xfrm>
              <a:off x="990600" y="5029200"/>
              <a:ext cx="4457700" cy="430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Remaining ammunition for the currently-equipped weapon. You have unlimited ammo, so this number will never go down.</a:t>
              </a:r>
              <a:endParaRPr lang="en-US" sz="1100" dirty="0"/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1447800" y="4419600"/>
              <a:ext cx="37338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Health.  Nothing can hurt you, so you won’t need to worry about this.</a:t>
              </a:r>
              <a:endParaRPr lang="en-US" sz="1200" dirty="0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2286000" y="4038600"/>
              <a:ext cx="4460067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Armor. Nothing can hurt you, so you won’t need to worry about this.</a:t>
              </a:r>
              <a:endParaRPr lang="en-US" sz="1200" dirty="0"/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4876800" y="1447800"/>
              <a:ext cx="1733550" cy="1015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Demons. They walk harmlessly towards you</a:t>
              </a:r>
              <a:r>
                <a:rPr lang="en-US" sz="1200" dirty="0" smtClean="0"/>
                <a:t>. Shoot </a:t>
              </a:r>
              <a:r>
                <a:rPr lang="en-US" sz="1200" dirty="0" smtClean="0"/>
                <a:t>them until they’re dead</a:t>
              </a:r>
              <a:r>
                <a:rPr lang="en-US" sz="1200" dirty="0" smtClean="0"/>
                <a:t>! It can take several bullets to kill a demon.</a:t>
              </a:r>
              <a:endParaRPr lang="en-US" sz="1200" dirty="0"/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1219200" y="381000"/>
              <a:ext cx="3432735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Door.  Press the space bar while touching it to open.</a:t>
              </a:r>
              <a:endParaRPr lang="en-US" sz="1200" dirty="0"/>
            </a:p>
          </p:txBody>
        </p:sp>
        <p:sp>
          <p:nvSpPr>
            <p:cNvPr id="15" name="Right Arrow 14"/>
            <p:cNvSpPr/>
            <p:nvPr/>
          </p:nvSpPr>
          <p:spPr>
            <a:xfrm flipH="1">
              <a:off x="3962400" y="1600200"/>
              <a:ext cx="8382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133600" y="685800"/>
              <a:ext cx="3810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28750" y="889457"/>
            <a:ext cx="5962650" cy="5079087"/>
            <a:chOff x="762000" y="381000"/>
            <a:chExt cx="5962650" cy="5079087"/>
          </a:xfrm>
        </p:grpSpPr>
        <p:pic>
          <p:nvPicPr>
            <p:cNvPr id="5" name="Picture 4" descr="C:\Users\bartholowlab\Desktop\zdoom-2.6.1\Screenshot_Doom_20120907_13080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838200"/>
              <a:ext cx="3886200" cy="2914650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676400" y="3810000"/>
              <a:ext cx="0" cy="609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43000" y="3886200"/>
              <a:ext cx="0" cy="1143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124200" y="381000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7"/>
            <p:cNvSpPr txBox="1"/>
            <p:nvPr/>
          </p:nvSpPr>
          <p:spPr>
            <a:xfrm>
              <a:off x="990600" y="5029200"/>
              <a:ext cx="3695700" cy="430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Remaining ammunition for the currently-equipped weapon. </a:t>
              </a:r>
            </a:p>
            <a:p>
              <a:r>
                <a:rPr lang="en-US" sz="1100" dirty="0" smtClean="0"/>
                <a:t>Collect </a:t>
              </a:r>
              <a:r>
                <a:rPr lang="en-US" sz="1100" dirty="0" err="1" smtClean="0"/>
                <a:t>chaingun</a:t>
              </a:r>
              <a:r>
                <a:rPr lang="en-US" sz="1100" dirty="0" smtClean="0"/>
                <a:t> bullets and shotgun shells!</a:t>
              </a:r>
              <a:endParaRPr lang="en-US" sz="1100" dirty="0"/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1447800" y="4419600"/>
              <a:ext cx="37338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Health.  Being hit reduces health.  When health hits 0%, you die and start over. Collect </a:t>
              </a:r>
              <a:r>
                <a:rPr lang="en-US" sz="1200" dirty="0" err="1" smtClean="0"/>
                <a:t>medkits</a:t>
              </a:r>
              <a:r>
                <a:rPr lang="en-US" sz="1200" dirty="0" smtClean="0"/>
                <a:t>!</a:t>
              </a:r>
              <a:endParaRPr lang="en-US" sz="1200" dirty="0"/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2286000" y="4038600"/>
              <a:ext cx="3483711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Armor. Reduces damage from attacks. Collect armor!</a:t>
              </a:r>
              <a:endParaRPr lang="en-US" sz="1200" dirty="0"/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4876800" y="1447800"/>
              <a:ext cx="1847850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Demons. They attack you!</a:t>
              </a:r>
            </a:p>
            <a:p>
              <a:r>
                <a:rPr lang="en-US" sz="1200" dirty="0" smtClean="0"/>
                <a:t>Shoot them until they’re dead</a:t>
              </a:r>
              <a:r>
                <a:rPr lang="en-US" sz="1200" dirty="0" smtClean="0"/>
                <a:t>! It can take several bullets to kill a demon.</a:t>
              </a:r>
              <a:endParaRPr lang="en-US" sz="1200" dirty="0"/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1219200" y="381000"/>
              <a:ext cx="3432735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Door.  Press the space bar while touching it to open.</a:t>
              </a:r>
              <a:endParaRPr lang="en-US" sz="1200" dirty="0"/>
            </a:p>
          </p:txBody>
        </p:sp>
        <p:sp>
          <p:nvSpPr>
            <p:cNvPr id="15" name="Right Arrow 14"/>
            <p:cNvSpPr/>
            <p:nvPr/>
          </p:nvSpPr>
          <p:spPr>
            <a:xfrm flipH="1">
              <a:off x="3962400" y="1600200"/>
              <a:ext cx="8382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133600" y="685800"/>
              <a:ext cx="3810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46304" y="984352"/>
            <a:ext cx="6051393" cy="4889296"/>
            <a:chOff x="1600200" y="990600"/>
            <a:chExt cx="6051393" cy="4889296"/>
          </a:xfrm>
        </p:grpSpPr>
        <p:pic>
          <p:nvPicPr>
            <p:cNvPr id="5" name="Picture 4" descr="C:\Users\bartholowlab\Desktop\zdoom-2.6.1\Screenshot_Doom_20120927_1513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1447800"/>
              <a:ext cx="3889248" cy="2916936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1638300" y="990600"/>
              <a:ext cx="6013293" cy="4889296"/>
              <a:chOff x="800100" y="401515"/>
              <a:chExt cx="6013293" cy="488929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676400" y="3810000"/>
                <a:ext cx="0" cy="609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143000" y="3810000"/>
                <a:ext cx="0" cy="1219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124200" y="3810000"/>
                <a:ext cx="0" cy="228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12"/>
              <p:cNvSpPr txBox="1"/>
              <p:nvPr/>
            </p:nvSpPr>
            <p:spPr>
              <a:xfrm>
                <a:off x="990600" y="5029201"/>
                <a:ext cx="5410200" cy="2616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/>
                  <a:t>Remaining </a:t>
                </a:r>
                <a:r>
                  <a:rPr lang="en-US" sz="1100" dirty="0" err="1" smtClean="0"/>
                  <a:t>Zorch</a:t>
                </a:r>
                <a:r>
                  <a:rPr lang="en-US" sz="1100" dirty="0" smtClean="0"/>
                  <a:t> fuel . Because you have unlimited fuel, this number will never go down.</a:t>
                </a:r>
                <a:endParaRPr lang="en-US" sz="1100" dirty="0"/>
              </a:p>
            </p:txBody>
          </p:sp>
          <p:sp>
            <p:nvSpPr>
              <p:cNvPr id="11" name="TextBox 13"/>
              <p:cNvSpPr txBox="1"/>
              <p:nvPr/>
            </p:nvSpPr>
            <p:spPr>
              <a:xfrm>
                <a:off x="1447800" y="4419600"/>
                <a:ext cx="25527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Health. Nothing can slime you, so you won’t need to worry about this.</a:t>
                </a:r>
                <a:endParaRPr lang="en-US" sz="1200" dirty="0"/>
              </a:p>
            </p:txBody>
          </p:sp>
          <p:sp>
            <p:nvSpPr>
              <p:cNvPr id="12" name="TextBox 14"/>
              <p:cNvSpPr txBox="1"/>
              <p:nvPr/>
            </p:nvSpPr>
            <p:spPr>
              <a:xfrm>
                <a:off x="2286000" y="4038600"/>
                <a:ext cx="4527393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Armor. Nothing can slime you, so you won’t need to worry about this.</a:t>
                </a:r>
                <a:endParaRPr lang="en-US" sz="1200" dirty="0"/>
              </a:p>
            </p:txBody>
          </p:sp>
          <p:sp>
            <p:nvSpPr>
              <p:cNvPr id="13" name="TextBox 17"/>
              <p:cNvSpPr txBox="1"/>
              <p:nvPr/>
            </p:nvSpPr>
            <p:spPr>
              <a:xfrm>
                <a:off x="800100" y="401515"/>
                <a:ext cx="5061386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Door.  Press the space bar on the keyboard while touching the door to open it.</a:t>
                </a:r>
                <a:endParaRPr lang="en-US" sz="12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flipH="1">
                <a:off x="3886200" y="1752600"/>
                <a:ext cx="9144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Down Arrow 14"/>
              <p:cNvSpPr/>
              <p:nvPr/>
            </p:nvSpPr>
            <p:spPr>
              <a:xfrm>
                <a:off x="1981200" y="675835"/>
                <a:ext cx="381000" cy="7162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06950" y="1309565"/>
                <a:ext cx="1647746" cy="15696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 smtClean="0"/>
                  <a:t>Flemoids</a:t>
                </a:r>
                <a:r>
                  <a:rPr lang="en-US" sz="1200" dirty="0" smtClean="0"/>
                  <a:t>.  They walk harmlessly towards you.  </a:t>
                </a:r>
                <a:r>
                  <a:rPr lang="en-US" sz="1200" dirty="0" err="1" smtClean="0"/>
                  <a:t>Zorch</a:t>
                </a:r>
                <a:r>
                  <a:rPr lang="en-US" sz="1200" dirty="0" smtClean="0"/>
                  <a:t> them to send them safely back to their home planet</a:t>
                </a:r>
                <a:r>
                  <a:rPr lang="en-US" sz="1200" dirty="0" smtClean="0"/>
                  <a:t>. It can take several </a:t>
                </a:r>
                <a:r>
                  <a:rPr lang="en-US" sz="1200" dirty="0" err="1" smtClean="0"/>
                  <a:t>zorches</a:t>
                </a:r>
                <a:r>
                  <a:rPr lang="en-US" sz="1200" dirty="0" smtClean="0"/>
                  <a:t> to send a </a:t>
                </a:r>
                <a:r>
                  <a:rPr lang="en-US" sz="1200" dirty="0" err="1" smtClean="0"/>
                  <a:t>Flemoid</a:t>
                </a:r>
                <a:r>
                  <a:rPr lang="en-US" sz="1200" dirty="0" smtClean="0"/>
                  <a:t> home</a:t>
                </a:r>
                <a:r>
                  <a:rPr lang="en-US" sz="1200" dirty="0" smtClean="0"/>
                  <a:t>.</a:t>
                </a:r>
                <a:endParaRPr lang="en-US" sz="1200"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38300" y="899714"/>
            <a:ext cx="5737860" cy="5058573"/>
            <a:chOff x="1600200" y="990600"/>
            <a:chExt cx="5737860" cy="5058573"/>
          </a:xfrm>
        </p:grpSpPr>
        <p:pic>
          <p:nvPicPr>
            <p:cNvPr id="22" name="Picture 21" descr="C:\Users\bartholowlab\Desktop\zdoom-2.6.1\Screenshot_Doom_20120927_1513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1447800"/>
              <a:ext cx="3889248" cy="2916936"/>
            </a:xfrm>
            <a:prstGeom prst="rect">
              <a:avLst/>
            </a:prstGeom>
            <a:noFill/>
          </p:spPr>
        </p:pic>
        <p:grpSp>
          <p:nvGrpSpPr>
            <p:cNvPr id="23" name="Group 22"/>
            <p:cNvGrpSpPr/>
            <p:nvPr/>
          </p:nvGrpSpPr>
          <p:grpSpPr>
            <a:xfrm>
              <a:off x="1638300" y="990600"/>
              <a:ext cx="5699760" cy="5058573"/>
              <a:chOff x="800100" y="401515"/>
              <a:chExt cx="5699760" cy="5058573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676400" y="3810000"/>
                <a:ext cx="0" cy="609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143000" y="3810000"/>
                <a:ext cx="0" cy="1219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3124200" y="3810000"/>
                <a:ext cx="0" cy="228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2"/>
              <p:cNvSpPr txBox="1"/>
              <p:nvPr/>
            </p:nvSpPr>
            <p:spPr>
              <a:xfrm>
                <a:off x="990600" y="5029201"/>
                <a:ext cx="4152900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/>
                  <a:t>Remaining </a:t>
                </a:r>
                <a:r>
                  <a:rPr lang="en-US" sz="1100" dirty="0" err="1" smtClean="0"/>
                  <a:t>Zorch</a:t>
                </a:r>
                <a:r>
                  <a:rPr lang="en-US" sz="1100" dirty="0" smtClean="0"/>
                  <a:t> fuel. Your </a:t>
                </a:r>
                <a:r>
                  <a:rPr lang="en-US" sz="1100" dirty="0" err="1" smtClean="0"/>
                  <a:t>Zorcher</a:t>
                </a:r>
                <a:r>
                  <a:rPr lang="en-US" sz="1100" dirty="0" smtClean="0"/>
                  <a:t> won’t work if you’re out of fuel. Collect </a:t>
                </a:r>
                <a:r>
                  <a:rPr lang="en-US" sz="1100" dirty="0" err="1" smtClean="0"/>
                  <a:t>zorch</a:t>
                </a:r>
                <a:r>
                  <a:rPr lang="en-US" sz="1100" dirty="0" smtClean="0"/>
                  <a:t> pellets and zap tapes! </a:t>
                </a:r>
                <a:endParaRPr lang="en-US" sz="1100" dirty="0"/>
              </a:p>
            </p:txBody>
          </p:sp>
          <p:sp>
            <p:nvSpPr>
              <p:cNvPr id="28" name="TextBox 13"/>
              <p:cNvSpPr txBox="1"/>
              <p:nvPr/>
            </p:nvSpPr>
            <p:spPr>
              <a:xfrm>
                <a:off x="1447800" y="4419600"/>
                <a:ext cx="3733800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Health.  Being slimed reduces health.  When health hits 0%, you are stuck and have to start over. Collect food!</a:t>
                </a:r>
                <a:endParaRPr lang="en-US" sz="1200" dirty="0"/>
              </a:p>
            </p:txBody>
          </p:sp>
          <p:sp>
            <p:nvSpPr>
              <p:cNvPr id="29" name="TextBox 14"/>
              <p:cNvSpPr txBox="1"/>
              <p:nvPr/>
            </p:nvSpPr>
            <p:spPr>
              <a:xfrm>
                <a:off x="2286000" y="4038600"/>
                <a:ext cx="345896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Armor.  Helps protect you from slime. Collect armor!</a:t>
                </a:r>
                <a:endParaRPr lang="en-US" sz="1200" dirty="0"/>
              </a:p>
            </p:txBody>
          </p:sp>
          <p:sp>
            <p:nvSpPr>
              <p:cNvPr id="30" name="TextBox 15"/>
              <p:cNvSpPr txBox="1"/>
              <p:nvPr/>
            </p:nvSpPr>
            <p:spPr>
              <a:xfrm>
                <a:off x="4823460" y="1295400"/>
                <a:ext cx="1676400" cy="13849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 smtClean="0"/>
                  <a:t>Flemoids</a:t>
                </a:r>
                <a:r>
                  <a:rPr lang="en-US" sz="1200" dirty="0" smtClean="0"/>
                  <a:t>.  They throw boogers at you!  </a:t>
                </a:r>
                <a:r>
                  <a:rPr lang="en-US" sz="1200" dirty="0" err="1" smtClean="0"/>
                  <a:t>Zorch</a:t>
                </a:r>
                <a:r>
                  <a:rPr lang="en-US" sz="1200" dirty="0" smtClean="0"/>
                  <a:t> them to send them safely back to their home planet</a:t>
                </a:r>
                <a:r>
                  <a:rPr lang="en-US" sz="1200" dirty="0" smtClean="0"/>
                  <a:t>. It can take several </a:t>
                </a:r>
                <a:r>
                  <a:rPr lang="en-US" sz="1200" dirty="0" err="1" smtClean="0"/>
                  <a:t>zorches</a:t>
                </a:r>
                <a:r>
                  <a:rPr lang="en-US" sz="1200" dirty="0" smtClean="0"/>
                  <a:t> to send a </a:t>
                </a:r>
                <a:r>
                  <a:rPr lang="en-US" sz="1200" dirty="0" err="1" smtClean="0"/>
                  <a:t>Flemoid</a:t>
                </a:r>
                <a:r>
                  <a:rPr lang="en-US" sz="1200" dirty="0" smtClean="0"/>
                  <a:t> home</a:t>
                </a:r>
                <a:r>
                  <a:rPr lang="en-US" sz="1200" dirty="0" smtClean="0"/>
                  <a:t>.</a:t>
                </a:r>
                <a:endParaRPr lang="en-US" sz="1200" dirty="0" smtClean="0"/>
              </a:p>
            </p:txBody>
          </p:sp>
          <p:sp>
            <p:nvSpPr>
              <p:cNvPr id="32" name="TextBox 17"/>
              <p:cNvSpPr txBox="1"/>
              <p:nvPr/>
            </p:nvSpPr>
            <p:spPr>
              <a:xfrm>
                <a:off x="800100" y="401515"/>
                <a:ext cx="5061386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Door.  Press the space bar on the keyboard while touching the door to open it.</a:t>
                </a:r>
                <a:endParaRPr lang="en-US" sz="12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flipH="1">
                <a:off x="3886200" y="1752600"/>
                <a:ext cx="914400" cy="381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Down Arrow 33"/>
              <p:cNvSpPr/>
              <p:nvPr/>
            </p:nvSpPr>
            <p:spPr>
              <a:xfrm>
                <a:off x="1981200" y="685799"/>
                <a:ext cx="381000" cy="70631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5&quot;&gt;&lt;property id=&quot;20148&quot; value=&quot;5&quot;/&gt;&lt;property id=&quot;20300&quot; value=&quot;Slide 2&quot;/&gt;&lt;property id=&quot;20307&quot; value=&quot;256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bartholowlab</dc:creator>
  <cp:lastModifiedBy>bartholowlab</cp:lastModifiedBy>
  <cp:revision>1</cp:revision>
  <dcterms:created xsi:type="dcterms:W3CDTF">2006-08-16T00:00:00Z</dcterms:created>
  <dcterms:modified xsi:type="dcterms:W3CDTF">2013-09-14T21:46:15Z</dcterms:modified>
</cp:coreProperties>
</file>