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5" r:id="rId9"/>
    <p:sldId id="263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27/01/2016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Progetto creazione questionari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267744" y="5949280"/>
            <a:ext cx="6400800" cy="600472"/>
          </a:xfrm>
        </p:spPr>
        <p:txBody>
          <a:bodyPr/>
          <a:lstStyle/>
          <a:p>
            <a:pPr algn="r"/>
            <a:r>
              <a:rPr lang="it-IT" dirty="0" smtClean="0"/>
              <a:t>Castelli Francesco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161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Questa classe non rappresenta la singola risposta ma tutte le risposte associate alle relative domande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idQuestionario</a:t>
            </a: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Domanda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Metodi principali: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getRow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setRisposte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testo,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scelte,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risp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 smtClean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>
                <a:solidFill>
                  <a:srgbClr val="CC0000"/>
                </a:solidFill>
              </a:rPr>
              <a:t>Scrittura classe «</a:t>
            </a:r>
            <a:r>
              <a:rPr lang="it-IT" dirty="0" smtClean="0">
                <a:solidFill>
                  <a:srgbClr val="CC0000"/>
                </a:solidFill>
              </a:rPr>
              <a:t>Risposte»</a:t>
            </a:r>
            <a:endParaRPr lang="it-IT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1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Vettore di stringhe contenente in ogni posizione il testo di una domanda con le relative scelte possibili e la risposta data dall’utente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metodo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setRisposte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per creare la stringa che verrà poi salvata nel vettore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Vettore «Domanda» e metodi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013176"/>
            <a:ext cx="6530990" cy="1368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286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ultimo compito mi sono occupato di verificare insieme al capo il funzionamento del programma sistemando gli ultimi problemi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6">
                    <a:lumMod val="75000"/>
                  </a:schemeClr>
                </a:solidFill>
              </a:rPr>
              <a:t>Revisione del codice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7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42721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Creazione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 progetto in Project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Scrittura classe per la gestione dei file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Scrittura classe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Risposte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Revisione finale del codice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 miei compiti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472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Partendo dalla matrice delle responsabilità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dalla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dall’organigramma già fatto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 creato il progetto in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92D050"/>
                </a:solidFill>
              </a:rPr>
              <a:t>Project</a:t>
            </a:r>
            <a:endParaRPr lang="it-IT" dirty="0">
              <a:solidFill>
                <a:srgbClr val="92D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789040"/>
            <a:ext cx="8866513" cy="1512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63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443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WBS in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D:\Immag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56035"/>
            <a:ext cx="7200800" cy="5885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90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risorse sono rappresentate dai componenti del gruppo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92D050"/>
                </a:solidFill>
              </a:rPr>
              <a:t>Risorse</a:t>
            </a:r>
            <a:endParaRPr lang="it-IT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10" y="3212976"/>
            <a:ext cx="8239125" cy="2771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97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32176"/>
          </a:xfrm>
        </p:spPr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Questa classe si occupa di: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estire i file .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contenenti i questionari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Inserire all’interno di liste i record dei file .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Effettuare il salvataggio delle risposte al questionario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Fornire metodi per la preparazione delle domande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Scrittura classe «</a:t>
            </a:r>
            <a:r>
              <a:rPr lang="it-IT" dirty="0" err="1" smtClean="0">
                <a:solidFill>
                  <a:srgbClr val="0070C0"/>
                </a:solidFill>
              </a:rPr>
              <a:t>gestioneFile</a:t>
            </a:r>
            <a:r>
              <a:rPr lang="it-IT" dirty="0" smtClean="0">
                <a:solidFill>
                  <a:srgbClr val="0070C0"/>
                </a:solidFill>
              </a:rPr>
              <a:t>»</a:t>
            </a:r>
            <a:endParaRPr lang="it-IT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77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it-IT" dirty="0" smtClean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lettura e scrittura dei file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avviene attraverso l’uso di due metodi:</a:t>
            </a:r>
          </a:p>
          <a:p>
            <a:pPr marL="457200" lvl="2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caricaQ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 Caricamento dei questionari nelle liste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scriviFileRisposte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 Salva le risposte all’interno del file risposte.csv</a:t>
            </a:r>
          </a:p>
          <a:p>
            <a:pPr marL="457200" lvl="2"/>
            <a:endParaRPr lang="it-IT" sz="2000" dirty="0"/>
          </a:p>
          <a:p>
            <a:pPr marL="457200" lvl="2"/>
            <a:endParaRPr lang="it-IT" sz="200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70C0"/>
                </a:solidFill>
              </a:rPr>
              <a:t>Gestione dei file </a:t>
            </a:r>
            <a:r>
              <a:rPr lang="it-IT" dirty="0" err="1" smtClean="0">
                <a:solidFill>
                  <a:srgbClr val="0070C0"/>
                </a:solidFill>
              </a:rPr>
              <a:t>csv</a:t>
            </a:r>
            <a:endParaRPr lang="it-IT" dirty="0">
              <a:solidFill>
                <a:srgbClr val="0070C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94" y="4293096"/>
            <a:ext cx="4536504" cy="24543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018" y="4198778"/>
            <a:ext cx="3944157" cy="25486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15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Ogni riga del file risposte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corrisponde ad un questionario e contiene: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questionario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 compilazione del questionario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Domanda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Scelte possibili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Risposta data dall’utente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Struttura del file risposte</a:t>
            </a:r>
            <a:endParaRPr lang="it-IT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3" y="5758240"/>
            <a:ext cx="8309923" cy="626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47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 stato necessario creare due metodi in grado di restituire le scelte relative ai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box e radio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OttieniScelteCK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OttieniScelteRD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endParaRPr lang="it-IT" dirty="0"/>
          </a:p>
          <a:p>
            <a:pPr lvl="1">
              <a:lnSpc>
                <a:spcPct val="200000"/>
              </a:lnSpc>
            </a:pPr>
            <a:endParaRPr lang="it-IT" dirty="0" smtClean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Metodi preparazione domande</a:t>
            </a:r>
            <a:endParaRPr lang="it-IT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16" y="4509120"/>
            <a:ext cx="3995111" cy="18491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484014"/>
            <a:ext cx="4153848" cy="1863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8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pertina">
  <a:themeElements>
    <a:clrScheme name="Copertin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opertin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pertin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266</TotalTime>
  <Words>300</Words>
  <Application>Microsoft Office PowerPoint</Application>
  <PresentationFormat>Presentazione su schermo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Copertina</vt:lpstr>
      <vt:lpstr>Progetto creazione questionari</vt:lpstr>
      <vt:lpstr>I miei compiti</vt:lpstr>
      <vt:lpstr>Project</vt:lpstr>
      <vt:lpstr>Presentazione standard di PowerPoint</vt:lpstr>
      <vt:lpstr>Risorse</vt:lpstr>
      <vt:lpstr>Scrittura classe «gestioneFile»</vt:lpstr>
      <vt:lpstr>Gestione dei file csv</vt:lpstr>
      <vt:lpstr>Struttura del file risposte</vt:lpstr>
      <vt:lpstr>Metodi preparazione domande</vt:lpstr>
      <vt:lpstr>Scrittura classe «Risposte»</vt:lpstr>
      <vt:lpstr>Vettore «Domanda» e metodi</vt:lpstr>
      <vt:lpstr>Revisione del codice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creazione questionari</dc:title>
  <dc:creator>Francesco</dc:creator>
  <cp:lastModifiedBy>Castelli</cp:lastModifiedBy>
  <cp:revision>22</cp:revision>
  <dcterms:created xsi:type="dcterms:W3CDTF">2016-01-25T18:48:23Z</dcterms:created>
  <dcterms:modified xsi:type="dcterms:W3CDTF">2016-01-27T17:30:08Z</dcterms:modified>
</cp:coreProperties>
</file>