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2" r:id="rId10"/>
    <p:sldId id="263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85613" autoAdjust="0"/>
  </p:normalViewPr>
  <p:slideViewPr>
    <p:cSldViewPr>
      <p:cViewPr>
        <p:scale>
          <a:sx n="65" d="100"/>
          <a:sy n="65" d="100"/>
        </p:scale>
        <p:origin x="-1488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72AE8-A8D7-48BD-A28B-272F679102E0}" type="datetimeFigureOut">
              <a:rPr lang="it-IT" smtClean="0"/>
              <a:t>27/01/2016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0EEEB-4BB7-4702-9B82-143DAB03BF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868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Questo</a:t>
            </a:r>
            <a:r>
              <a:rPr lang="it-IT" baseline="0" dirty="0" smtClean="0"/>
              <a:t> progetto ci è stato commissionato dal prof. Breviario, era un progetto da presentare all’open </a:t>
            </a:r>
            <a:r>
              <a:rPr lang="it-IT" baseline="0" dirty="0" err="1" smtClean="0"/>
              <a:t>day</a:t>
            </a:r>
            <a:r>
              <a:rPr lang="it-IT" baseline="0" dirty="0" smtClean="0"/>
              <a:t>, il nostro gruppo si è occupato della creazione dei questionari e di un sito web che presentasse l’informatica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0EEEB-4BB7-4702-9B82-143DAB03BFC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6169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Suggerimenti da</a:t>
            </a:r>
            <a:r>
              <a:rPr lang="it-IT" baseline="0" dirty="0"/>
              <a:t> studente a ragazzo, ore di studio ecc.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0EEEB-4BB7-4702-9B82-143DAB03BFC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436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Problemi riscontrati:</a:t>
            </a:r>
          </a:p>
          <a:p>
            <a:r>
              <a:rPr lang="it-IT" dirty="0" smtClean="0"/>
              <a:t>Tempo</a:t>
            </a:r>
            <a:r>
              <a:rPr lang="it-IT" baseline="0" dirty="0" smtClean="0"/>
              <a:t> e idee contrastanti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0EEEB-4BB7-4702-9B82-143DAB03BFC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587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Il progetto è stato creato per essere consultato e usato come strumento d’ orientamento per ricercare la facoltà giusta nell’ambito informatico e il giusto posto di lavoro con un diploma da perito </a:t>
            </a:r>
            <a:r>
              <a:rPr lang="it-IT" dirty="0" smtClean="0"/>
              <a:t>informatico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La parte dei contatti</a:t>
            </a:r>
            <a:r>
              <a:rPr lang="it-IT" baseline="0" dirty="0" smtClean="0"/>
              <a:t> serve per aiutare gli studenti delle medie sulle cose non trattate nel sito, magari consigli che riguardano uno studente, come lo studio, l’impegno, i compiti </a:t>
            </a:r>
            <a:r>
              <a:rPr lang="it-IT" baseline="0" dirty="0" err="1" smtClean="0"/>
              <a:t>ecc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0EEEB-4BB7-4702-9B82-143DAB03BFC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754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0EEEB-4BB7-4702-9B82-143DAB03BFC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0127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Parte in inglese </a:t>
            </a:r>
            <a:r>
              <a:rPr lang="it-IT" dirty="0" smtClean="0">
                <a:sym typeface="Wingdings" panose="05000000000000000000" pitchFamily="2" charset="2"/>
              </a:rPr>
              <a:t> tolta</a:t>
            </a:r>
          </a:p>
          <a:p>
            <a:r>
              <a:rPr lang="it-IT" dirty="0" smtClean="0">
                <a:sym typeface="Wingdings" panose="05000000000000000000" pitchFamily="2" charset="2"/>
              </a:rPr>
              <a:t>Indice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0EEEB-4BB7-4702-9B82-143DAB03BFC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088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E' la scienza che si occupa del trattamento dell' informazione mediante procedure automatizzabili.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0EEEB-4BB7-4702-9B82-143DAB03BFC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38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Web designer fa</a:t>
            </a:r>
            <a:r>
              <a:rPr lang="it-IT" baseline="0" dirty="0" smtClean="0"/>
              <a:t> più parte grafica (front-end)</a:t>
            </a:r>
          </a:p>
          <a:p>
            <a:r>
              <a:rPr lang="it-IT" baseline="0" dirty="0" smtClean="0"/>
              <a:t>Web </a:t>
            </a:r>
            <a:r>
              <a:rPr lang="it-IT" baseline="0" dirty="0" err="1" smtClean="0"/>
              <a:t>developer</a:t>
            </a:r>
            <a:r>
              <a:rPr lang="it-IT" baseline="0" dirty="0" smtClean="0"/>
              <a:t> fa parte di programmazione (back-end)</a:t>
            </a:r>
          </a:p>
          <a:p>
            <a:r>
              <a:rPr lang="it-IT" baseline="0" dirty="0" smtClean="0"/>
              <a:t>Sistemista installazione configurazione di sistemi informatici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0EEEB-4BB7-4702-9B82-143DAB03BFC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0984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0EEEB-4BB7-4702-9B82-143DAB03BFC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672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Ing. Elettronica circuiti e materiale elettronico</a:t>
            </a:r>
          </a:p>
          <a:p>
            <a:r>
              <a:rPr lang="it-IT" dirty="0" smtClean="0"/>
              <a:t>Ing.</a:t>
            </a:r>
            <a:r>
              <a:rPr lang="it-IT" baseline="0" dirty="0" smtClean="0"/>
              <a:t> Telecomunicazioni basata sulla comunicazione e lo studio delle onde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0EEEB-4BB7-4702-9B82-143DAB03BFC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943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3BF4-DDE0-482E-B149-3D357FA227BE}" type="datetimeFigureOut">
              <a:rPr lang="it-IT" smtClean="0"/>
              <a:t>27/01/2016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3AF-C81D-48D1-A229-7E67382BBA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20303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3BF4-DDE0-482E-B149-3D357FA227BE}" type="datetimeFigureOut">
              <a:rPr lang="it-IT" smtClean="0"/>
              <a:t>27/01/2016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3AF-C81D-48D1-A229-7E67382BBA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333264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3BF4-DDE0-482E-B149-3D357FA227BE}" type="datetimeFigureOut">
              <a:rPr lang="it-IT" smtClean="0"/>
              <a:t>27/01/2016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3AF-C81D-48D1-A229-7E67382BBA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221075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3BF4-DDE0-482E-B149-3D357FA227BE}" type="datetimeFigureOut">
              <a:rPr lang="it-IT" smtClean="0"/>
              <a:t>27/01/2016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3AF-C81D-48D1-A229-7E67382BBA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357790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3BF4-DDE0-482E-B149-3D357FA227BE}" type="datetimeFigureOut">
              <a:rPr lang="it-IT" smtClean="0"/>
              <a:t>27/01/2016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3AF-C81D-48D1-A229-7E67382BBA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900636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3BF4-DDE0-482E-B149-3D357FA227BE}" type="datetimeFigureOut">
              <a:rPr lang="it-IT" smtClean="0"/>
              <a:t>27/01/2016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3AF-C81D-48D1-A229-7E67382BBA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409292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3BF4-DDE0-482E-B149-3D357FA227BE}" type="datetimeFigureOut">
              <a:rPr lang="it-IT" smtClean="0"/>
              <a:t>27/01/2016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3AF-C81D-48D1-A229-7E67382BBA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18587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3BF4-DDE0-482E-B149-3D357FA227BE}" type="datetimeFigureOut">
              <a:rPr lang="it-IT" smtClean="0"/>
              <a:t>27/01/2016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3AF-C81D-48D1-A229-7E67382BBA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06658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3BF4-DDE0-482E-B149-3D357FA227BE}" type="datetimeFigureOut">
              <a:rPr lang="it-IT" smtClean="0"/>
              <a:t>27/01/2016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3AF-C81D-48D1-A229-7E67382BBA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01681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3BF4-DDE0-482E-B149-3D357FA227BE}" type="datetimeFigureOut">
              <a:rPr lang="it-IT" smtClean="0"/>
              <a:t>27/01/2016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3AF-C81D-48D1-A229-7E67382BBA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85275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3BF4-DDE0-482E-B149-3D357FA227BE}" type="datetimeFigureOut">
              <a:rPr lang="it-IT" smtClean="0"/>
              <a:t>27/01/2016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3AF-C81D-48D1-A229-7E67382BBA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710478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13BF4-DDE0-482E-B149-3D357FA227BE}" type="datetimeFigureOut">
              <a:rPr lang="it-IT" smtClean="0"/>
              <a:t>27/01/2016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E43AF-C81D-48D1-A229-7E67382BBA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36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992888" cy="2232248"/>
          </a:xfrm>
        </p:spPr>
        <p:txBody>
          <a:bodyPr>
            <a:normAutofit/>
          </a:bodyPr>
          <a:lstStyle/>
          <a:p>
            <a:r>
              <a:rPr lang="it-IT" sz="6000" dirty="0"/>
              <a:t>Sito Per Orientamento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59632" y="4941168"/>
            <a:ext cx="6400800" cy="936104"/>
          </a:xfrm>
        </p:spPr>
        <p:txBody>
          <a:bodyPr/>
          <a:lstStyle/>
          <a:p>
            <a:r>
              <a:rPr lang="it-IT" dirty="0"/>
              <a:t>Alberto </a:t>
            </a:r>
            <a:r>
              <a:rPr lang="it-IT" dirty="0" err="1"/>
              <a:t>Galimberti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248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it-IT" dirty="0"/>
              <a:t>IV Sezione: Contatti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4532" y="4031699"/>
            <a:ext cx="8229600" cy="1756792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Questa sezione è stata inserita come ulteriore </a:t>
            </a:r>
            <a:r>
              <a:rPr lang="it-IT" dirty="0" smtClean="0"/>
              <a:t>aiuto </a:t>
            </a:r>
            <a:r>
              <a:rPr lang="it-IT" dirty="0"/>
              <a:t>per fornire informazioni aggiuntive sui temi trattati nel sito web di presentazione.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05" y="1052736"/>
            <a:ext cx="5633206" cy="2978963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34" y="5661248"/>
            <a:ext cx="9169333" cy="936104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2123728" y="188640"/>
            <a:ext cx="5040560" cy="72008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5523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Gruppo e divisione compiti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556792"/>
            <a:ext cx="8568952" cy="40324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dirty="0"/>
              <a:t>Giulio Ballabio (Capo Progetto):</a:t>
            </a:r>
          </a:p>
          <a:p>
            <a:pPr lvl="1"/>
            <a:r>
              <a:rPr lang="it-IT" sz="3200" dirty="0" smtClean="0"/>
              <a:t> Supervisione</a:t>
            </a:r>
            <a:endParaRPr lang="it-IT" sz="3200" dirty="0"/>
          </a:p>
          <a:p>
            <a:r>
              <a:rPr lang="it-IT" dirty="0"/>
              <a:t>Alberto </a:t>
            </a:r>
            <a:r>
              <a:rPr lang="it-IT" dirty="0" err="1"/>
              <a:t>Galimberti (Responsabile web)</a:t>
            </a:r>
            <a:r>
              <a:rPr lang="it-IT" dirty="0"/>
              <a:t>: </a:t>
            </a:r>
          </a:p>
          <a:p>
            <a:pPr lvl="1"/>
            <a:r>
              <a:rPr lang="it-IT" sz="3200" dirty="0"/>
              <a:t> Ricerca </a:t>
            </a:r>
            <a:r>
              <a:rPr lang="it-IT" sz="3200" dirty="0" smtClean="0"/>
              <a:t>contenuti</a:t>
            </a:r>
            <a:endParaRPr lang="it-IT" sz="3200" dirty="0"/>
          </a:p>
          <a:p>
            <a:r>
              <a:rPr lang="it-IT" dirty="0"/>
              <a:t>Vittorio </a:t>
            </a:r>
            <a:r>
              <a:rPr lang="it-IT" dirty="0" err="1"/>
              <a:t>Larovere (Grafico web)</a:t>
            </a:r>
            <a:r>
              <a:rPr lang="it-IT" dirty="0"/>
              <a:t>: </a:t>
            </a:r>
          </a:p>
          <a:p>
            <a:pPr lvl="1"/>
            <a:r>
              <a:rPr lang="it-IT" sz="3200" dirty="0"/>
              <a:t> Parte di programmazione</a:t>
            </a:r>
          </a:p>
          <a:p>
            <a:r>
              <a:rPr lang="it-IT" dirty="0"/>
              <a:t>Nicholas Molteni (Collaboratore web): </a:t>
            </a:r>
          </a:p>
          <a:p>
            <a:pPr lvl="1"/>
            <a:r>
              <a:rPr lang="it-IT" sz="3200" dirty="0"/>
              <a:t> Ricerca contenuti</a:t>
            </a:r>
          </a:p>
        </p:txBody>
      </p:sp>
      <p:sp>
        <p:nvSpPr>
          <p:cNvPr id="4" name="Rettangolo 3"/>
          <p:cNvSpPr/>
          <p:nvPr/>
        </p:nvSpPr>
        <p:spPr>
          <a:xfrm>
            <a:off x="1187624" y="332656"/>
            <a:ext cx="6840760" cy="93610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5322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Scopo del progetto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3701008"/>
          </a:xfrm>
        </p:spPr>
        <p:txBody>
          <a:bodyPr>
            <a:normAutofit/>
          </a:bodyPr>
          <a:lstStyle/>
          <a:p>
            <a:r>
              <a:rPr lang="it-IT" dirty="0"/>
              <a:t>Che utilità ha?</a:t>
            </a:r>
          </a:p>
          <a:p>
            <a:pPr lvl="1"/>
            <a:r>
              <a:rPr lang="it-IT" sz="3200" dirty="0"/>
              <a:t> Fornire nozioni generali sull’informatica</a:t>
            </a:r>
          </a:p>
          <a:p>
            <a:pPr lvl="1"/>
            <a:r>
              <a:rPr lang="it-IT" sz="3200" dirty="0"/>
              <a:t> Orientamento ambito lavorativo</a:t>
            </a:r>
          </a:p>
          <a:p>
            <a:pPr lvl="1"/>
            <a:r>
              <a:rPr lang="it-IT" sz="3200" dirty="0"/>
              <a:t> Orientamento ambito </a:t>
            </a:r>
            <a:r>
              <a:rPr lang="it-IT" sz="3200" dirty="0" smtClean="0"/>
              <a:t>universitario</a:t>
            </a:r>
          </a:p>
          <a:p>
            <a:pPr lvl="1"/>
            <a:r>
              <a:rPr lang="it-IT" sz="3200" dirty="0"/>
              <a:t> </a:t>
            </a:r>
            <a:r>
              <a:rPr lang="it-IT" sz="3200" dirty="0" smtClean="0"/>
              <a:t>Fornire aiuto supplementare</a:t>
            </a:r>
            <a:endParaRPr lang="it-IT" sz="3200" dirty="0"/>
          </a:p>
          <a:p>
            <a:pPr marL="457200" lvl="1" indent="0">
              <a:buNone/>
            </a:pPr>
            <a:endParaRPr lang="it-IT" sz="3200" dirty="0"/>
          </a:p>
          <a:p>
            <a:pPr lvl="1"/>
            <a:endParaRPr lang="it-IT" sz="3200" dirty="0"/>
          </a:p>
          <a:p>
            <a:pPr lvl="1"/>
            <a:endParaRPr lang="it-IT" sz="3200" dirty="0"/>
          </a:p>
        </p:txBody>
      </p:sp>
      <p:sp>
        <p:nvSpPr>
          <p:cNvPr id="4" name="Rettangolo 3"/>
          <p:cNvSpPr/>
          <p:nvPr/>
        </p:nvSpPr>
        <p:spPr>
          <a:xfrm>
            <a:off x="2195736" y="332656"/>
            <a:ext cx="4752528" cy="108012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8281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sito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988841"/>
            <a:ext cx="8229600" cy="3528392"/>
          </a:xfrm>
        </p:spPr>
        <p:txBody>
          <a:bodyPr>
            <a:normAutofit/>
          </a:bodyPr>
          <a:lstStyle/>
          <a:p>
            <a:r>
              <a:rPr lang="it-IT" dirty="0"/>
              <a:t>Il sito è stato diviso in </a:t>
            </a:r>
            <a:r>
              <a:rPr lang="it-IT" dirty="0"/>
              <a:t>4</a:t>
            </a:r>
            <a:r>
              <a:rPr lang="it-IT" dirty="0" smtClean="0"/>
              <a:t> </a:t>
            </a:r>
            <a:r>
              <a:rPr lang="it-IT" dirty="0"/>
              <a:t>sezioni:</a:t>
            </a:r>
          </a:p>
          <a:p>
            <a:pPr lvl="1"/>
            <a:r>
              <a:rPr lang="it-IT" sz="3200" dirty="0"/>
              <a:t> I sezione </a:t>
            </a:r>
            <a:r>
              <a:rPr lang="it-IT" sz="3200" dirty="0">
                <a:sym typeface="Wingdings" panose="05000000000000000000" pitchFamily="2" charset="2"/>
              </a:rPr>
              <a:t></a:t>
            </a:r>
            <a:r>
              <a:rPr lang="it-IT" sz="3200" dirty="0"/>
              <a:t> Nozioni generali</a:t>
            </a:r>
          </a:p>
          <a:p>
            <a:pPr lvl="1"/>
            <a:r>
              <a:rPr lang="it-IT" sz="3200" dirty="0"/>
              <a:t> II sezione </a:t>
            </a:r>
            <a:r>
              <a:rPr lang="it-IT" sz="3200" dirty="0">
                <a:sym typeface="Wingdings" panose="05000000000000000000" pitchFamily="2" charset="2"/>
              </a:rPr>
              <a:t></a:t>
            </a:r>
            <a:r>
              <a:rPr lang="it-IT" sz="3200" dirty="0"/>
              <a:t> </a:t>
            </a:r>
            <a:r>
              <a:rPr lang="it-IT" sz="3200" dirty="0" smtClean="0"/>
              <a:t>Professioni e biografie</a:t>
            </a:r>
            <a:endParaRPr lang="it-IT" sz="3200" dirty="0"/>
          </a:p>
          <a:p>
            <a:pPr lvl="1"/>
            <a:r>
              <a:rPr lang="it-IT" sz="3200" dirty="0"/>
              <a:t> III sezione </a:t>
            </a:r>
            <a:r>
              <a:rPr lang="it-IT" sz="3200" dirty="0">
                <a:sym typeface="Wingdings" panose="05000000000000000000" pitchFamily="2" charset="2"/>
              </a:rPr>
              <a:t></a:t>
            </a:r>
            <a:r>
              <a:rPr lang="it-IT" sz="3200" dirty="0"/>
              <a:t> Facoltà universitarie</a:t>
            </a:r>
          </a:p>
          <a:p>
            <a:pPr lvl="1"/>
            <a:r>
              <a:rPr lang="it-IT" sz="3200" dirty="0"/>
              <a:t> IV sezione </a:t>
            </a:r>
            <a:r>
              <a:rPr lang="it-IT" sz="3200" dirty="0">
                <a:sym typeface="Wingdings" panose="05000000000000000000" pitchFamily="2" charset="2"/>
              </a:rPr>
              <a:t> </a:t>
            </a:r>
            <a:r>
              <a:rPr lang="it-IT" sz="3200" dirty="0"/>
              <a:t>Contatti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5224"/>
            <a:ext cx="9144000" cy="1008112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2699792" y="476672"/>
            <a:ext cx="3816424" cy="79208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2836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Home 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4824"/>
            <a:ext cx="8517851" cy="4104456"/>
          </a:xfrm>
        </p:spPr>
      </p:pic>
      <p:sp>
        <p:nvSpPr>
          <p:cNvPr id="3" name="Rettangolo 2"/>
          <p:cNvSpPr/>
          <p:nvPr/>
        </p:nvSpPr>
        <p:spPr>
          <a:xfrm>
            <a:off x="3635896" y="476672"/>
            <a:ext cx="1872208" cy="79208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843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it-IT" dirty="0"/>
              <a:t/>
            </a:r>
            <a:br>
              <a:rPr lang="it-IT" dirty="0"/>
            </a:br>
            <a:r>
              <a:rPr lang="it-IT" sz="4900" dirty="0"/>
              <a:t>I Sezione: Nozioni Generali</a:t>
            </a:r>
            <a:br>
              <a:rPr lang="it-IT" sz="4900" dirty="0"/>
            </a:br>
            <a:endParaRPr lang="it-IT" sz="49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2060848"/>
            <a:ext cx="8229600" cy="3268960"/>
          </a:xfrm>
        </p:spPr>
        <p:txBody>
          <a:bodyPr/>
          <a:lstStyle/>
          <a:p>
            <a:r>
              <a:rPr lang="it-IT" dirty="0"/>
              <a:t>Cos’è </a:t>
            </a:r>
            <a:r>
              <a:rPr lang="it-IT" dirty="0" smtClean="0"/>
              <a:t>l’informatica?</a:t>
            </a:r>
            <a:endParaRPr lang="it-IT" dirty="0"/>
          </a:p>
          <a:p>
            <a:pPr lvl="1"/>
            <a:r>
              <a:rPr lang="it-IT" dirty="0"/>
              <a:t> Scienza</a:t>
            </a:r>
          </a:p>
          <a:p>
            <a:pPr lvl="1"/>
            <a:r>
              <a:rPr lang="it-IT" dirty="0"/>
              <a:t> Informazione</a:t>
            </a:r>
          </a:p>
          <a:p>
            <a:pPr lvl="1"/>
            <a:r>
              <a:rPr lang="it-IT" dirty="0"/>
              <a:t> Automatizzare</a:t>
            </a:r>
          </a:p>
          <a:p>
            <a:pPr lvl="1"/>
            <a:r>
              <a:rPr lang="it-IT" dirty="0"/>
              <a:t> Elaborazione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1248"/>
            <a:ext cx="9144000" cy="86409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413" y="2564904"/>
            <a:ext cx="4818997" cy="2088232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1115616" y="548680"/>
            <a:ext cx="6912768" cy="100811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6183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it-IT" dirty="0"/>
              <a:t>II Sezione: Professioni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637159"/>
            <a:ext cx="8229600" cy="4525963"/>
          </a:xfrm>
        </p:spPr>
        <p:txBody>
          <a:bodyPr/>
          <a:lstStyle/>
          <a:p>
            <a:r>
              <a:rPr lang="it-IT" dirty="0" smtClean="0"/>
              <a:t>Sbocchi lavorativi</a:t>
            </a:r>
            <a:r>
              <a:rPr lang="it-IT" dirty="0" smtClean="0"/>
              <a:t> </a:t>
            </a:r>
            <a:r>
              <a:rPr lang="it-IT" dirty="0"/>
              <a:t>nel mio ambito:</a:t>
            </a:r>
          </a:p>
          <a:p>
            <a:pPr lvl="1"/>
            <a:r>
              <a:rPr lang="it-IT" dirty="0"/>
              <a:t> Sviluppatore Applicazioni</a:t>
            </a:r>
          </a:p>
          <a:p>
            <a:pPr lvl="1"/>
            <a:r>
              <a:rPr lang="it-IT" dirty="0"/>
              <a:t> Amministratore Database</a:t>
            </a:r>
          </a:p>
          <a:p>
            <a:pPr lvl="1"/>
            <a:r>
              <a:rPr lang="it-IT" dirty="0"/>
              <a:t> Sistemista </a:t>
            </a:r>
          </a:p>
          <a:p>
            <a:pPr lvl="1"/>
            <a:r>
              <a:rPr lang="it-IT" dirty="0"/>
              <a:t> Sviluppatore Videogames</a:t>
            </a:r>
          </a:p>
          <a:p>
            <a:pPr lvl="1"/>
            <a:r>
              <a:rPr lang="it-IT" dirty="0"/>
              <a:t> Web Designer</a:t>
            </a:r>
          </a:p>
          <a:p>
            <a:pPr lvl="1"/>
            <a:r>
              <a:rPr lang="it-IT" dirty="0"/>
              <a:t> Web Developer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2321"/>
            <a:ext cx="9144000" cy="965031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1835696" y="209640"/>
            <a:ext cx="5472608" cy="100811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358" y="3817262"/>
            <a:ext cx="3440658" cy="143265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358" y="2208871"/>
            <a:ext cx="3440658" cy="158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38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II Sezione: Biografie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Biografie inserite: </a:t>
            </a:r>
          </a:p>
          <a:p>
            <a:pPr lvl="1"/>
            <a:r>
              <a:rPr lang="it-IT" dirty="0"/>
              <a:t> Mark </a:t>
            </a:r>
            <a:r>
              <a:rPr lang="it-IT" dirty="0" err="1"/>
              <a:t>Elliot</a:t>
            </a:r>
            <a:r>
              <a:rPr lang="it-IT" dirty="0"/>
              <a:t> </a:t>
            </a:r>
            <a:r>
              <a:rPr lang="it-IT" dirty="0" err="1"/>
              <a:t>Zuckerberg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Creatore di </a:t>
            </a:r>
            <a:r>
              <a:rPr lang="it-IT" dirty="0" err="1">
                <a:sym typeface="Wingdings" panose="05000000000000000000" pitchFamily="2" charset="2"/>
              </a:rPr>
              <a:t>Facebook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>
                <a:sym typeface="Wingdings" panose="05000000000000000000" pitchFamily="2" charset="2"/>
              </a:rPr>
              <a:t> Kevin David </a:t>
            </a:r>
            <a:r>
              <a:rPr lang="it-IT" dirty="0" err="1">
                <a:sym typeface="Wingdings" panose="05000000000000000000" pitchFamily="2" charset="2"/>
              </a:rPr>
              <a:t>Mitnick</a:t>
            </a:r>
            <a:r>
              <a:rPr lang="it-IT" dirty="0">
                <a:sym typeface="Wingdings" panose="05000000000000000000" pitchFamily="2" charset="2"/>
              </a:rPr>
              <a:t>  Hacker e programmatore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 Tim </a:t>
            </a:r>
            <a:r>
              <a:rPr lang="it-IT" dirty="0" err="1">
                <a:sym typeface="Wingdings" panose="05000000000000000000" pitchFamily="2" charset="2"/>
              </a:rPr>
              <a:t>Berners</a:t>
            </a:r>
            <a:r>
              <a:rPr lang="it-IT" dirty="0">
                <a:sym typeface="Wingdings" panose="05000000000000000000" pitchFamily="2" charset="2"/>
              </a:rPr>
              <a:t> Lee  Creatore del World Wide Web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Hideo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Kojima</a:t>
            </a:r>
            <a:r>
              <a:rPr lang="it-IT" dirty="0">
                <a:sym typeface="Wingdings" panose="05000000000000000000" pitchFamily="2" charset="2"/>
              </a:rPr>
              <a:t>  Inventore di Metal Gear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 Bill Gates  Fondatore di Microsoft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 Steve Jobs  Fondatore di Apple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2321"/>
            <a:ext cx="9144000" cy="965031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1835696" y="332656"/>
            <a:ext cx="5472608" cy="100811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3876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III Sezione: Facoltà Universitarie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197" y="1556792"/>
            <a:ext cx="8229600" cy="3845024"/>
          </a:xfrm>
        </p:spPr>
        <p:txBody>
          <a:bodyPr>
            <a:normAutofit/>
          </a:bodyPr>
          <a:lstStyle/>
          <a:p>
            <a:pPr lvl="1"/>
            <a:r>
              <a:rPr lang="it-IT" sz="3200" dirty="0"/>
              <a:t> Università Bicocca</a:t>
            </a:r>
          </a:p>
          <a:p>
            <a:pPr lvl="2"/>
            <a:r>
              <a:rPr lang="it-IT" sz="2800" dirty="0"/>
              <a:t>Laurea in Informatica (corso studi 3 anni)</a:t>
            </a:r>
          </a:p>
          <a:p>
            <a:pPr lvl="1"/>
            <a:r>
              <a:rPr lang="it-IT" dirty="0"/>
              <a:t> </a:t>
            </a:r>
            <a:r>
              <a:rPr lang="it-IT" sz="3200" dirty="0"/>
              <a:t>Politecnico di Milano</a:t>
            </a:r>
          </a:p>
          <a:p>
            <a:pPr lvl="2"/>
            <a:r>
              <a:rPr lang="it-IT" sz="2800" dirty="0"/>
              <a:t>Laurea in Ingegneria (corso studi 5 anni)</a:t>
            </a:r>
          </a:p>
          <a:p>
            <a:pPr lvl="3"/>
            <a:r>
              <a:rPr lang="it-IT" sz="2400" dirty="0"/>
              <a:t>Ingegneria Informatica </a:t>
            </a:r>
          </a:p>
          <a:p>
            <a:pPr lvl="3"/>
            <a:r>
              <a:rPr lang="it-IT" sz="2400" dirty="0"/>
              <a:t>Ingegneria Elettronica  </a:t>
            </a:r>
          </a:p>
          <a:p>
            <a:pPr lvl="3"/>
            <a:r>
              <a:rPr lang="it-IT" sz="2400" dirty="0"/>
              <a:t>Ingegneria Telecomunicazioni</a:t>
            </a:r>
          </a:p>
          <a:p>
            <a:endParaRPr lang="it-IT" dirty="0"/>
          </a:p>
          <a:p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  <a:p>
            <a:pPr lvl="2"/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7232"/>
            <a:ext cx="9144000" cy="936104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611560" y="404664"/>
            <a:ext cx="7920880" cy="86409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6504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456</Words>
  <Application>Microsoft Office PowerPoint</Application>
  <PresentationFormat>Presentazione su schermo (4:3)</PresentationFormat>
  <Paragraphs>83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Tema di Office</vt:lpstr>
      <vt:lpstr>Sito Per Orientamento</vt:lpstr>
      <vt:lpstr>Gruppo e divisione compiti</vt:lpstr>
      <vt:lpstr>Scopo del progetto</vt:lpstr>
      <vt:lpstr>Struttura sito</vt:lpstr>
      <vt:lpstr>Home </vt:lpstr>
      <vt:lpstr> I Sezione: Nozioni Generali </vt:lpstr>
      <vt:lpstr>II Sezione: Professioni</vt:lpstr>
      <vt:lpstr>II Sezione: Biografie</vt:lpstr>
      <vt:lpstr>III Sezione: Facoltà Universitarie</vt:lpstr>
      <vt:lpstr>IV Sezione: Contatti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sito web</dc:title>
  <dc:creator>Alby</dc:creator>
  <cp:lastModifiedBy>Alby</cp:lastModifiedBy>
  <cp:revision>62</cp:revision>
  <dcterms:created xsi:type="dcterms:W3CDTF">2016-01-24T08:18:15Z</dcterms:created>
  <dcterms:modified xsi:type="dcterms:W3CDTF">2016-01-27T18:10:40Z</dcterms:modified>
</cp:coreProperties>
</file>