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175351" cy="1793167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FRIGO </a:t>
            </a:r>
            <a:br>
              <a:rPr lang="it-IT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AUTOMATICO</a:t>
            </a:r>
            <a:br>
              <a:rPr lang="it-IT" dirty="0">
                <a:solidFill>
                  <a:schemeClr val="bg2">
                    <a:lumMod val="50000"/>
                  </a:schemeClr>
                </a:solidFill>
              </a:rPr>
            </a:b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3717032"/>
            <a:ext cx="7776864" cy="882119"/>
          </a:xfrm>
        </p:spPr>
        <p:txBody>
          <a:bodyPr>
            <a:noAutofit/>
          </a:bodyPr>
          <a:lstStyle/>
          <a:p>
            <a:r>
              <a:rPr lang="it-IT" sz="2800" dirty="0" err="1"/>
              <a:t>Pellizzer</a:t>
            </a:r>
            <a:r>
              <a:rPr lang="it-IT" sz="2800" dirty="0"/>
              <a:t> Luca 5° Informatica </a:t>
            </a:r>
          </a:p>
          <a:p>
            <a:r>
              <a:rPr lang="it-IT" sz="2800" dirty="0"/>
              <a:t>Progetto Maturità anno 2015/2016</a:t>
            </a:r>
          </a:p>
        </p:txBody>
      </p:sp>
      <p:pic>
        <p:nvPicPr>
          <p:cNvPr id="4" name="Segnaposto 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" b="1363"/>
          <a:stretch>
            <a:fillRect/>
          </a:stretch>
        </p:blipFill>
        <p:spPr>
          <a:xfrm>
            <a:off x="539552" y="609756"/>
            <a:ext cx="3044895" cy="24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79512" y="-603448"/>
            <a:ext cx="7543800" cy="1524000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I MIEI COMPITI E RUOLI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9289032" cy="3960440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RUOLO ALL’INTERNO DEL GRUPPO: </a:t>
            </a:r>
          </a:p>
          <a:p>
            <a:pPr algn="l"/>
            <a:r>
              <a:rPr lang="it-IT" dirty="0"/>
              <a:t>	-vice-capo</a:t>
            </a:r>
          </a:p>
          <a:p>
            <a:pPr algn="l"/>
            <a:r>
              <a:rPr lang="it-IT" dirty="0"/>
              <a:t>	-programmatore SW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COMPITI: </a:t>
            </a:r>
          </a:p>
          <a:p>
            <a:pPr algn="l"/>
            <a:r>
              <a:rPr lang="it-IT" dirty="0"/>
              <a:t>	-Sviluppo interfaccia grafica software </a:t>
            </a:r>
          </a:p>
          <a:p>
            <a:pPr algn="l"/>
            <a:r>
              <a:rPr lang="it-IT" dirty="0"/>
              <a:t>	-Sviluppo classe «Inventario» software </a:t>
            </a:r>
          </a:p>
          <a:p>
            <a:pPr algn="l"/>
            <a:r>
              <a:rPr lang="it-IT" dirty="0"/>
              <a:t>	-Sviluppo classe «Registrazione Frigo» software 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53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229600" cy="4385906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INTERFACCIA GRAFICA</a:t>
            </a:r>
          </a:p>
        </p:txBody>
      </p:sp>
    </p:spTree>
    <p:extLst>
      <p:ext uri="{BB962C8B-B14F-4D97-AF65-F5344CB8AC3E}">
        <p14:creationId xmlns:p14="http://schemas.microsoft.com/office/powerpoint/2010/main" val="4520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2777"/>
            <a:ext cx="2376264" cy="2376264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INVENTARIO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44" y="3429000"/>
            <a:ext cx="5832648" cy="3095437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5400000">
            <a:off x="6624228" y="2348880"/>
            <a:ext cx="180020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5056021" y="1449649"/>
            <a:ext cx="408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Interrogazione del DB per ricevere </a:t>
            </a:r>
          </a:p>
          <a:p>
            <a:r>
              <a:rPr lang="it-IT" dirty="0"/>
              <a:t>il prodotto e le sue caratteristiche</a:t>
            </a:r>
          </a:p>
        </p:txBody>
      </p:sp>
      <p:sp>
        <p:nvSpPr>
          <p:cNvPr id="10" name="Freccia a destra 9"/>
          <p:cNvSpPr/>
          <p:nvPr/>
        </p:nvSpPr>
        <p:spPr>
          <a:xfrm>
            <a:off x="2339752" y="4892898"/>
            <a:ext cx="1092308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-20442" y="5254957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Tabulazione </a:t>
            </a:r>
          </a:p>
          <a:p>
            <a:r>
              <a:rPr lang="it-IT" dirty="0"/>
              <a:t>delle informazioni</a:t>
            </a:r>
          </a:p>
        </p:txBody>
      </p:sp>
      <p:sp>
        <p:nvSpPr>
          <p:cNvPr id="13" name="Freccia in giù 12"/>
          <p:cNvSpPr/>
          <p:nvPr/>
        </p:nvSpPr>
        <p:spPr>
          <a:xfrm rot="19221407">
            <a:off x="3052031" y="2130030"/>
            <a:ext cx="134811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7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 animBg="1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229600" cy="4385906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INVENTARIO</a:t>
            </a:r>
          </a:p>
        </p:txBody>
      </p:sp>
      <p:sp>
        <p:nvSpPr>
          <p:cNvPr id="9" name="Freccia a destra 8"/>
          <p:cNvSpPr/>
          <p:nvPr/>
        </p:nvSpPr>
        <p:spPr>
          <a:xfrm rot="17416265">
            <a:off x="1010222" y="2568360"/>
            <a:ext cx="1440160" cy="734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6200000">
            <a:off x="3571045" y="2568360"/>
            <a:ext cx="1440160" cy="734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 rot="15043490">
            <a:off x="6190847" y="2568359"/>
            <a:ext cx="1440160" cy="734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827584" y="382039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NOME PRODOTTO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3238593" y="3844651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DATA SCADENZA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605121" y="3827340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BARCODE PRODOTTO</a:t>
            </a:r>
          </a:p>
        </p:txBody>
      </p:sp>
    </p:spTree>
    <p:extLst>
      <p:ext uri="{BB962C8B-B14F-4D97-AF65-F5344CB8AC3E}">
        <p14:creationId xmlns:p14="http://schemas.microsoft.com/office/powerpoint/2010/main" val="379757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REGISTRAZIONE FRIGO</a:t>
            </a: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169628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2362530" cy="2372056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86741" y="188640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REGISTRAZIONE FRIGO</a:t>
            </a:r>
          </a:p>
        </p:txBody>
      </p:sp>
      <p:sp>
        <p:nvSpPr>
          <p:cNvPr id="5" name="Freccia a destra 4"/>
          <p:cNvSpPr/>
          <p:nvPr/>
        </p:nvSpPr>
        <p:spPr>
          <a:xfrm rot="2243165">
            <a:off x="2924155" y="1839985"/>
            <a:ext cx="100811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31" y="2843638"/>
            <a:ext cx="5977769" cy="3937737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2699792" y="4365104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>
            <a:off x="2123728" y="5462023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876489" y="4294837"/>
            <a:ext cx="1587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Codice di</a:t>
            </a:r>
          </a:p>
          <a:p>
            <a:r>
              <a:rPr lang="it-IT" dirty="0"/>
              <a:t>Inserimento </a:t>
            </a:r>
          </a:p>
          <a:p>
            <a:r>
              <a:rPr lang="it-IT" dirty="0"/>
              <a:t>nel DB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86741" y="557994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Controlli vari</a:t>
            </a:r>
          </a:p>
        </p:txBody>
      </p:sp>
      <p:sp>
        <p:nvSpPr>
          <p:cNvPr id="11" name="Freccia in giù 10"/>
          <p:cNvSpPr/>
          <p:nvPr/>
        </p:nvSpPr>
        <p:spPr>
          <a:xfrm rot="2035242">
            <a:off x="6778119" y="2223090"/>
            <a:ext cx="936104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231143" y="1772250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e criptazione password</a:t>
            </a:r>
          </a:p>
        </p:txBody>
      </p:sp>
    </p:spTree>
    <p:extLst>
      <p:ext uri="{BB962C8B-B14F-4D97-AF65-F5344CB8AC3E}">
        <p14:creationId xmlns:p14="http://schemas.microsoft.com/office/powerpoint/2010/main" val="10880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59</Words>
  <Application>Microsoft Office PowerPoint</Application>
  <PresentationFormat>Presentazione su schermo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Lucida Sans Unicode</vt:lpstr>
      <vt:lpstr>Verdana</vt:lpstr>
      <vt:lpstr>Wingdings 2</vt:lpstr>
      <vt:lpstr>Wingdings 3</vt:lpstr>
      <vt:lpstr>Viale</vt:lpstr>
      <vt:lpstr>FRIGO  AUTOMATICO </vt:lpstr>
      <vt:lpstr>I MIEI COMPITI E RUOLI</vt:lpstr>
      <vt:lpstr>INTERFACCIA GRAFICA</vt:lpstr>
      <vt:lpstr>INVENTARIO</vt:lpstr>
      <vt:lpstr>INVENTARIO</vt:lpstr>
      <vt:lpstr>REGISTRAZIONE FRIGO</vt:lpstr>
      <vt:lpstr>REGISTRAZIONE FRIGO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FRIGO  AUTOMATICO</dc:title>
  <dc:creator>luca pellizzer</dc:creator>
  <cp:lastModifiedBy>giulio ballabio</cp:lastModifiedBy>
  <cp:revision>8</cp:revision>
  <dcterms:created xsi:type="dcterms:W3CDTF">2016-05-25T14:28:48Z</dcterms:created>
  <dcterms:modified xsi:type="dcterms:W3CDTF">2016-05-25T17:28:29Z</dcterms:modified>
</cp:coreProperties>
</file>