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86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4A9686-8EE4-4759-8C18-BDF4086F28B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E3AF-AAE2-40C2-A4F7-8A6070DC11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27272" y="4912607"/>
            <a:ext cx="10116231" cy="1945393"/>
          </a:xfrm>
        </p:spPr>
        <p:txBody>
          <a:bodyPr>
            <a:noAutofit/>
          </a:bodyPr>
          <a:lstStyle/>
          <a:p>
            <a:r>
              <a:rPr lang="it-IT" sz="2800" dirty="0" smtClean="0">
                <a:latin typeface="Comic Sans MS" panose="030F0702030302020204" pitchFamily="66" charset="0"/>
              </a:rPr>
              <a:t>Molteni </a:t>
            </a:r>
            <a:r>
              <a:rPr lang="it-IT" sz="2800" dirty="0" err="1" smtClean="0">
                <a:latin typeface="Comic Sans MS" panose="030F0702030302020204" pitchFamily="66" charset="0"/>
              </a:rPr>
              <a:t>nicholas</a:t>
            </a:r>
            <a:r>
              <a:rPr lang="it-IT" sz="2800" dirty="0" smtClean="0">
                <a:latin typeface="Comic Sans MS" panose="030F0702030302020204" pitchFamily="66" charset="0"/>
              </a:rPr>
              <a:t>  5a informatica</a:t>
            </a:r>
          </a:p>
          <a:p>
            <a:r>
              <a:rPr lang="it-IT" sz="2800" dirty="0" smtClean="0">
                <a:latin typeface="Comic Sans MS" panose="030F0702030302020204" pitchFamily="66" charset="0"/>
              </a:rPr>
              <a:t>Progetto </a:t>
            </a:r>
            <a:r>
              <a:rPr lang="it-IT" sz="2800" dirty="0" err="1" smtClean="0">
                <a:latin typeface="Comic Sans MS" panose="030F0702030302020204" pitchFamily="66" charset="0"/>
              </a:rPr>
              <a:t>maturita’</a:t>
            </a:r>
            <a:r>
              <a:rPr lang="it-IT" sz="2800" dirty="0" smtClean="0">
                <a:latin typeface="Comic Sans MS" panose="030F0702030302020204" pitchFamily="66" charset="0"/>
              </a:rPr>
              <a:t> anno scolastico 2015/16</a:t>
            </a:r>
          </a:p>
          <a:p>
            <a:r>
              <a:rPr lang="it-IT" sz="2800" dirty="0" err="1" smtClean="0">
                <a:latin typeface="Comic Sans MS" panose="030F0702030302020204" pitchFamily="66" charset="0"/>
              </a:rPr>
              <a:t>i.i.s</a:t>
            </a:r>
            <a:r>
              <a:rPr lang="it-IT" sz="2800" dirty="0" smtClean="0">
                <a:latin typeface="Comic Sans MS" panose="030F0702030302020204" pitchFamily="66" charset="0"/>
              </a:rPr>
              <a:t> </a:t>
            </a:r>
            <a:r>
              <a:rPr lang="it-IT" sz="2800" dirty="0" err="1" smtClean="0">
                <a:latin typeface="Comic Sans MS" panose="030F0702030302020204" pitchFamily="66" charset="0"/>
              </a:rPr>
              <a:t>jean</a:t>
            </a:r>
            <a:r>
              <a:rPr lang="it-IT" sz="2800" dirty="0">
                <a:latin typeface="Comic Sans MS" panose="030F0702030302020204" pitchFamily="66" charset="0"/>
              </a:rPr>
              <a:t> </a:t>
            </a:r>
            <a:r>
              <a:rPr lang="it-IT" sz="2800" dirty="0" err="1" smtClean="0">
                <a:latin typeface="Comic Sans MS" panose="030F0702030302020204" pitchFamily="66" charset="0"/>
              </a:rPr>
              <a:t>monnet</a:t>
            </a:r>
            <a:r>
              <a:rPr lang="it-IT" sz="2800" dirty="0" smtClean="0">
                <a:latin typeface="Comic Sans MS" panose="030F0702030302020204" pitchFamily="66" charset="0"/>
              </a:rPr>
              <a:t> mariano comense (CO)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7" name="Rettangolo 6"/>
          <p:cNvSpPr/>
          <p:nvPr/>
        </p:nvSpPr>
        <p:spPr>
          <a:xfrm rot="316531">
            <a:off x="1074782" y="1692324"/>
            <a:ext cx="12222385" cy="1323439"/>
          </a:xfrm>
          <a:prstGeom prst="rect">
            <a:avLst/>
          </a:prstGeom>
          <a:noFill/>
          <a:scene3d>
            <a:camera prst="perspectiveContrastingRightFacing"/>
            <a:lightRig rig="chilly" dir="t"/>
          </a:scene3d>
        </p:spPr>
        <p:txBody>
          <a:bodyPr wrap="none" lIns="91440" tIns="45720" rIns="91440" bIns="45720">
            <a:spAutoFit/>
            <a:sp3d contourW="381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it-IT" sz="8000" b="0" cap="none" spc="0" dirty="0" smtClean="0">
                <a:ln w="0"/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60000" endA="900" endPos="60000" dist="29997" dir="5400000" sy="-100000" algn="bl" rotWithShape="0"/>
                </a:effectLst>
                <a:latin typeface="Rockwell Extra Bold" panose="02060903040505020403" pitchFamily="18" charset="0"/>
              </a:rPr>
              <a:t>FRIGO AUTOMATICO</a:t>
            </a:r>
            <a:endParaRPr lang="en-US" sz="8000" b="0" cap="none" spc="0" dirty="0">
              <a:ln w="0"/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reflection blurRad="6350" stA="60000" endA="900" endPos="60000" dist="29997" dir="5400000" sy="-100000" algn="bl" rotWithShape="0"/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5201" y="1212571"/>
            <a:ext cx="9404723" cy="1170021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COMPONENTI DEL GRUPPO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5201" y="2498501"/>
            <a:ext cx="8946541" cy="3760631"/>
          </a:xfrm>
        </p:spPr>
        <p:txBody>
          <a:bodyPr>
            <a:noAutofit/>
          </a:bodyPr>
          <a:lstStyle/>
          <a:p>
            <a:pPr lvl="1"/>
            <a:r>
              <a:rPr lang="it-IT" sz="2600" dirty="0" smtClean="0"/>
              <a:t>Ballabio Giulio</a:t>
            </a:r>
          </a:p>
          <a:p>
            <a:pPr marL="400050" lvl="1" indent="0">
              <a:buNone/>
            </a:pPr>
            <a:endParaRPr lang="it-IT" sz="2600" dirty="0" smtClean="0"/>
          </a:p>
          <a:p>
            <a:pPr lvl="1"/>
            <a:r>
              <a:rPr lang="it-IT" sz="2600" dirty="0" err="1" smtClean="0"/>
              <a:t>Pellizzer</a:t>
            </a:r>
            <a:r>
              <a:rPr lang="it-IT" sz="2600" dirty="0" smtClean="0"/>
              <a:t> Luca</a:t>
            </a:r>
          </a:p>
          <a:p>
            <a:pPr marL="400050" lvl="1" indent="0">
              <a:buNone/>
            </a:pPr>
            <a:endParaRPr lang="it-IT" sz="2600" dirty="0" smtClean="0"/>
          </a:p>
          <a:p>
            <a:pPr lvl="1"/>
            <a:r>
              <a:rPr lang="it-IT" sz="2600" dirty="0" smtClean="0"/>
              <a:t>Castelli Francesco</a:t>
            </a:r>
          </a:p>
          <a:p>
            <a:pPr marL="400050" lvl="1" indent="0">
              <a:buNone/>
            </a:pPr>
            <a:endParaRPr lang="it-IT" sz="2600" dirty="0" smtClean="0"/>
          </a:p>
          <a:p>
            <a:pPr lvl="1"/>
            <a:r>
              <a:rPr lang="it-IT" sz="2600" dirty="0" smtClean="0"/>
              <a:t>Molteni Nicholas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84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55204" y="1186814"/>
            <a:ext cx="9404723" cy="963958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IL MIO COMPITO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55204" y="2678805"/>
            <a:ext cx="8946541" cy="3453684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RUOLO:  </a:t>
            </a:r>
          </a:p>
          <a:p>
            <a:pPr marL="400050" lvl="1" indent="0">
              <a:buNone/>
            </a:pPr>
            <a:r>
              <a:rPr lang="it-IT" sz="2400" dirty="0" smtClean="0"/>
              <a:t>Programmatore software</a:t>
            </a:r>
          </a:p>
          <a:p>
            <a:pPr marL="400050" lvl="1" indent="0">
              <a:buNone/>
            </a:pPr>
            <a:endParaRPr lang="it-IT" sz="2400" dirty="0" smtClean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  <a:p>
            <a:pPr marL="400050" lvl="1" indent="0">
              <a:buNone/>
            </a:pPr>
            <a:endParaRPr lang="it-IT" sz="2400" dirty="0" smtClean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  <a:p>
            <a:pPr marL="400050" lvl="1" indent="0">
              <a:buNone/>
            </a:pP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COMPITI: 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it-IT" sz="2400" dirty="0" smtClean="0"/>
              <a:t>Descrizione del progetto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it-IT" sz="2400" dirty="0" smtClean="0"/>
              <a:t>Implementazione classi UTENTE e PRODOTTO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it-IT" sz="2400" dirty="0" smtClean="0"/>
              <a:t>Implementazione PREFERITI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5201" y="1186814"/>
            <a:ext cx="9404723" cy="1170020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DESCRIZIONE DEL PRODOTTO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1" y="3160992"/>
            <a:ext cx="3044968" cy="245924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01" y="2356834"/>
            <a:ext cx="7711755" cy="41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5130" y="1096662"/>
            <a:ext cx="9404723" cy="1066989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CLASSE UTENTE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0" y="2855957"/>
            <a:ext cx="3450878" cy="245986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46" y="1893194"/>
            <a:ext cx="5210724" cy="307725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96" y="3051256"/>
            <a:ext cx="2415596" cy="3333286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4424802" y="3657600"/>
            <a:ext cx="1501170" cy="56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6263" y="1148178"/>
            <a:ext cx="9404723" cy="951079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CLASSE PRODOTTO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" y="3066010"/>
            <a:ext cx="3552402" cy="22885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099257"/>
            <a:ext cx="5030833" cy="254752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28" y="2760917"/>
            <a:ext cx="3482120" cy="3771735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4613997" y="3648367"/>
            <a:ext cx="1501170" cy="56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5130" y="1058025"/>
            <a:ext cx="9404723" cy="925321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PREFERITI (grafica)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3" y="1983346"/>
            <a:ext cx="10005698" cy="45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5130" y="1096661"/>
            <a:ext cx="9404723" cy="989716"/>
          </a:xfrm>
        </p:spPr>
        <p:txBody>
          <a:bodyPr/>
          <a:lstStyle/>
          <a:p>
            <a:r>
              <a:rPr lang="it-IT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PREFERITI (codice)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4" y="2581865"/>
            <a:ext cx="1570036" cy="1535453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03" y="2770041"/>
            <a:ext cx="6802088" cy="11591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4" y="5003094"/>
            <a:ext cx="1570036" cy="15560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03" y="5119285"/>
            <a:ext cx="6802088" cy="13236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62" y="5319076"/>
            <a:ext cx="765916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747" y="1109540"/>
            <a:ext cx="9404723" cy="925321"/>
          </a:xfrm>
        </p:spPr>
        <p:txBody>
          <a:bodyPr/>
          <a:lstStyle/>
          <a:p>
            <a:r>
              <a:rPr lang="it-IT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Rockwell Extra Bold" panose="02060903040505020403" pitchFamily="18" charset="0"/>
              </a:rPr>
              <a:t>PREFERITI (codice)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84747" y="6058384"/>
            <a:ext cx="1065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 q="SELECT Nome FROM (</a:t>
            </a:r>
            <a:r>
              <a:rPr lang="en-US" sz="1600" dirty="0" err="1"/>
              <a:t>preferito</a:t>
            </a:r>
            <a:r>
              <a:rPr lang="en-US" sz="1600" dirty="0"/>
              <a:t> JOIN </a:t>
            </a:r>
            <a:r>
              <a:rPr lang="en-US" sz="1600" dirty="0" err="1"/>
              <a:t>familiare</a:t>
            </a:r>
            <a:r>
              <a:rPr lang="en-US" sz="1600" dirty="0"/>
              <a:t> ON </a:t>
            </a:r>
            <a:r>
              <a:rPr lang="en-US" sz="1600" dirty="0" err="1"/>
              <a:t>IDFamiliare</a:t>
            </a:r>
            <a:r>
              <a:rPr lang="en-US" sz="1600" dirty="0"/>
              <a:t> = ID) JOIN </a:t>
            </a:r>
            <a:r>
              <a:rPr lang="en-US" sz="1600" dirty="0" err="1"/>
              <a:t>alimento</a:t>
            </a:r>
            <a:r>
              <a:rPr lang="en-US" sz="1600" dirty="0"/>
              <a:t> ON </a:t>
            </a:r>
            <a:r>
              <a:rPr lang="en-US" sz="1600" dirty="0" err="1"/>
              <a:t>IDAlimento</a:t>
            </a:r>
            <a:r>
              <a:rPr lang="en-US" sz="1600" dirty="0"/>
              <a:t>=ID WHERE </a:t>
            </a:r>
            <a:r>
              <a:rPr lang="en-US" sz="1600" dirty="0" err="1"/>
              <a:t>familiare.Nome</a:t>
            </a:r>
            <a:r>
              <a:rPr lang="en-US" sz="1600" dirty="0"/>
              <a:t>=" + </a:t>
            </a:r>
            <a:r>
              <a:rPr lang="en-US" sz="1600" dirty="0" err="1"/>
              <a:t>txB.Text</a:t>
            </a:r>
            <a:r>
              <a:rPr lang="en-US" sz="1600" dirty="0"/>
              <a:t> + "'";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7" y="2376706"/>
            <a:ext cx="4620270" cy="26197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55" y="2741881"/>
            <a:ext cx="6391323" cy="31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95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Comic Sans MS</vt:lpstr>
      <vt:lpstr>Rockwell Extra Bold</vt:lpstr>
      <vt:lpstr>Wingdings 3</vt:lpstr>
      <vt:lpstr>Ione</vt:lpstr>
      <vt:lpstr>Presentazione standard di PowerPoint</vt:lpstr>
      <vt:lpstr>COMPONENTI DEL GRUPPO</vt:lpstr>
      <vt:lpstr>IL MIO COMPITO</vt:lpstr>
      <vt:lpstr>DESCRIZIONE DEL PRODOTTO</vt:lpstr>
      <vt:lpstr>CLASSE UTENTE</vt:lpstr>
      <vt:lpstr>CLASSE PRODOTTO</vt:lpstr>
      <vt:lpstr>PREFERITI (grafica)</vt:lpstr>
      <vt:lpstr>PREFERITI (codice)</vt:lpstr>
      <vt:lpstr>PREFERITI (codice)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BadBoy - DDLHits.com</dc:creator>
  <cp:lastModifiedBy>BadBoy - DDLHits.com</cp:lastModifiedBy>
  <cp:revision>34</cp:revision>
  <dcterms:created xsi:type="dcterms:W3CDTF">2016-05-25T13:47:25Z</dcterms:created>
  <dcterms:modified xsi:type="dcterms:W3CDTF">2016-05-26T07:16:35Z</dcterms:modified>
</cp:coreProperties>
</file>