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9" r:id="rId5"/>
    <p:sldId id="259" r:id="rId6"/>
    <p:sldId id="272" r:id="rId7"/>
    <p:sldId id="264" r:id="rId8"/>
    <p:sldId id="273" r:id="rId9"/>
    <p:sldId id="271" r:id="rId10"/>
    <p:sldId id="274" r:id="rId11"/>
    <p:sldId id="275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it-IT"/>
              <a:t>25/05/2016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it-IT"/>
              <a:t>25/05/2016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591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02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30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25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it-IT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38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it-IT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06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Per modificare l'immagine su questa diapositiva, selezionarla ed eliminarla. Fare quindi clic sull'icona delle Immagini nel segnaposto per inserire l'immagine personale.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it-IT"/>
              <a:t>25/05/2016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it-IT"/>
              <a:pPr/>
              <a:t>25/05/2016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548309" y="2145221"/>
            <a:ext cx="5734050" cy="2219691"/>
          </a:xfrm>
        </p:spPr>
        <p:txBody>
          <a:bodyPr anchor="ctr">
            <a:normAutofit/>
          </a:bodyPr>
          <a:lstStyle/>
          <a:p>
            <a:r>
              <a:rPr lang="it-IT" u="sng" noProof="1"/>
              <a:t>FRIGO AUTOMATICO</a:t>
            </a:r>
          </a:p>
        </p:txBody>
      </p:sp>
      <p:sp>
        <p:nvSpPr>
          <p:cNvPr id="7" name="Sottotitolo 6"/>
          <p:cNvSpPr>
            <a:spLocks noGrp="1"/>
          </p:cNvSpPr>
          <p:nvPr>
            <p:ph idx="1"/>
          </p:nvPr>
        </p:nvSpPr>
        <p:spPr>
          <a:xfrm>
            <a:off x="548309" y="3699802"/>
            <a:ext cx="5734050" cy="1620675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it-IT" sz="2400" noProof="1">
                <a:latin typeface="Cambria" panose="02040503050406030204" pitchFamily="18" charset="0"/>
              </a:rPr>
              <a:t>Castelli Francesco 5A Informatica </a:t>
            </a:r>
          </a:p>
          <a:p>
            <a:endParaRPr lang="it-IT" sz="2400" noProof="1">
              <a:latin typeface="Cambria" panose="02040503050406030204" pitchFamily="18" charset="0"/>
            </a:endParaRPr>
          </a:p>
          <a:p>
            <a:r>
              <a:rPr lang="it-IT" sz="2400" noProof="1">
                <a:latin typeface="Cambria" panose="02040503050406030204" pitchFamily="18" charset="0"/>
              </a:rPr>
              <a:t>Progetto maturità anno scolastico 2015/16 </a:t>
            </a:r>
          </a:p>
          <a:p>
            <a:endParaRPr lang="it-IT" sz="2400" noProof="1">
              <a:latin typeface="Cambria" panose="02040503050406030204" pitchFamily="18" charset="0"/>
            </a:endParaRPr>
          </a:p>
          <a:p>
            <a:r>
              <a:rPr lang="it-IT" sz="2400" noProof="1">
                <a:latin typeface="Cambria" panose="02040503050406030204" pitchFamily="18" charset="0"/>
              </a:rPr>
              <a:t>I.I.S JEAN MONNET Mariano Comense (CO)</a:t>
            </a:r>
            <a:endParaRPr lang="it-IT" sz="2400" noProof="1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immagine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" b="13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Plantagenet Cherokee" charset="0"/>
              </a:rPr>
              <a:t>[IMPLEMENTAZIONE]  Lista della spesa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 dirty="0"/>
              <a:t>Codice cerca.php:</a:t>
            </a:r>
            <a:r>
              <a:rPr lang="it-IT" dirty="0">
                <a:latin typeface="Times New Roman" charset="0"/>
              </a:rPr>
              <a:t> 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6" y="2398938"/>
            <a:ext cx="10849872" cy="3878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0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A. di sviluppo e linguaggi utilizzati</a:t>
            </a:r>
          </a:p>
        </p:txBody>
      </p:sp>
      <p:grpSp>
        <p:nvGrpSpPr>
          <p:cNvPr id="4" name="Gruppo 3"/>
          <p:cNvGrpSpPr/>
          <p:nvPr/>
        </p:nvGrpSpPr>
        <p:grpSpPr>
          <a:xfrm rot="20375653">
            <a:off x="732029" y="2303654"/>
            <a:ext cx="3289718" cy="3270955"/>
            <a:chOff x="5282245" y="2924944"/>
            <a:chExt cx="3289718" cy="3270955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5823" y="2924944"/>
              <a:ext cx="3086140" cy="17298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31587F"/>
                </a:clrFrom>
                <a:clrTo>
                  <a:srgbClr val="31587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8858">
              <a:off x="5282245" y="4552836"/>
              <a:ext cx="2399907" cy="16430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7" name="Freccia bidirezionale orizzontale 6"/>
          <p:cNvSpPr/>
          <p:nvPr/>
        </p:nvSpPr>
        <p:spPr>
          <a:xfrm>
            <a:off x="4015279" y="3684089"/>
            <a:ext cx="848710" cy="648687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4439634" y="2666700"/>
            <a:ext cx="3507957" cy="3595034"/>
            <a:chOff x="4439634" y="2666700"/>
            <a:chExt cx="3507957" cy="3595034"/>
          </a:xfrm>
        </p:grpSpPr>
        <p:grpSp>
          <p:nvGrpSpPr>
            <p:cNvPr id="9" name="Gruppo 8"/>
            <p:cNvGrpSpPr/>
            <p:nvPr/>
          </p:nvGrpSpPr>
          <p:grpSpPr>
            <a:xfrm>
              <a:off x="4982553" y="2666700"/>
              <a:ext cx="2192593" cy="2429466"/>
              <a:chOff x="4982553" y="2666700"/>
              <a:chExt cx="2192593" cy="2429466"/>
            </a:xfrm>
          </p:grpSpPr>
          <p:pic>
            <p:nvPicPr>
              <p:cNvPr id="11" name="Immagine 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82553" y="2666700"/>
                <a:ext cx="2192593" cy="2429466"/>
              </a:xfrm>
              <a:prstGeom prst="rect">
                <a:avLst/>
              </a:prstGeom>
            </p:spPr>
          </p:pic>
          <p:sp>
            <p:nvSpPr>
              <p:cNvPr id="12" name="CasellaDiTesto 11"/>
              <p:cNvSpPr txBox="1"/>
              <p:nvPr/>
            </p:nvSpPr>
            <p:spPr>
              <a:xfrm>
                <a:off x="5474036" y="2753478"/>
                <a:ext cx="1209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DATABASE</a:t>
                </a:r>
              </a:p>
            </p:txBody>
          </p:sp>
        </p:grpSp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39634" y="3782047"/>
              <a:ext cx="3507957" cy="2479687"/>
            </a:xfrm>
            <a:prstGeom prst="rect">
              <a:avLst/>
            </a:prstGeom>
          </p:spPr>
        </p:pic>
      </p:grpSp>
      <p:sp>
        <p:nvSpPr>
          <p:cNvPr id="13" name="Freccia bidirezionale orizzontale 12"/>
          <p:cNvSpPr/>
          <p:nvPr/>
        </p:nvSpPr>
        <p:spPr>
          <a:xfrm>
            <a:off x="7182480" y="3684088"/>
            <a:ext cx="848710" cy="648687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/>
          <p:cNvGrpSpPr/>
          <p:nvPr/>
        </p:nvGrpSpPr>
        <p:grpSpPr>
          <a:xfrm>
            <a:off x="7888359" y="2076734"/>
            <a:ext cx="3798509" cy="3910309"/>
            <a:chOff x="7888359" y="2076734"/>
            <a:chExt cx="3798509" cy="3910309"/>
          </a:xfrm>
        </p:grpSpPr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216769">
              <a:off x="7888359" y="2076734"/>
              <a:ext cx="3798509" cy="2360020"/>
            </a:xfrm>
            <a:prstGeom prst="rect">
              <a:avLst/>
            </a:prstGeom>
          </p:spPr>
        </p:pic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25152" y="4529900"/>
              <a:ext cx="2019048" cy="14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[COLLABORAZIONE]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6184">
            <a:off x="7589908" y="2904975"/>
            <a:ext cx="3500631" cy="2333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901">
            <a:off x="1536174" y="3201596"/>
            <a:ext cx="1872208" cy="18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2865">
            <a:off x="1119742" y="3311805"/>
            <a:ext cx="2879142" cy="1675814"/>
          </a:xfrm>
          <a:prstGeom prst="rect">
            <a:avLst/>
          </a:prstGeom>
        </p:spPr>
      </p:pic>
      <p:sp>
        <p:nvSpPr>
          <p:cNvPr id="7" name="Freccia a destra con strisce 6"/>
          <p:cNvSpPr/>
          <p:nvPr/>
        </p:nvSpPr>
        <p:spPr>
          <a:xfrm>
            <a:off x="4791399" y="3007305"/>
            <a:ext cx="1816100" cy="1905000"/>
          </a:xfrm>
          <a:prstGeom prst="strip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78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it-IT" noProof="1"/>
              <a:t>Introduzione</a:t>
            </a:r>
          </a:p>
        </p:txBody>
      </p:sp>
      <p:pic>
        <p:nvPicPr>
          <p:cNvPr id="4" name="Picture 2" descr="http://www.altrapsicologia.it/wp-content/uploads/2016/02/lavorare-in-tea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52" y="3128407"/>
            <a:ext cx="4368778" cy="32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104900" y="1546711"/>
            <a:ext cx="998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GRUPPO </a:t>
            </a:r>
          </a:p>
          <a:p>
            <a:pPr algn="ctr"/>
            <a:r>
              <a:rPr lang="it-IT" sz="2800" i="1" dirty="0">
                <a:latin typeface="Cambria" panose="02040503050406030204" pitchFamily="18" charset="0"/>
              </a:rPr>
              <a:t>Ballabio Giulio, Pellizzer Luca, Castelli Francesco, Molteni Nicholas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 PROGETTAZIONE ] Il mio ruolo, i miei compiti</a:t>
            </a:r>
          </a:p>
        </p:txBody>
      </p:sp>
      <p:pic>
        <p:nvPicPr>
          <p:cNvPr id="4" name="Picture 2" descr="http://2.bp.blogspot.com/-uM2kCZAfhZo/UeRdHwny_4I/AAAAAAAAAP0/VRcIuTRQyQE/s1600/programmator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179" y="4171041"/>
            <a:ext cx="2600358" cy="23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corsoprojectmanagerveneto.com/images/certificazione_project_management_padova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1681981"/>
            <a:ext cx="3902529" cy="198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5251950" y="1653411"/>
            <a:ext cx="97188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IL MIO RUOLO</a:t>
            </a:r>
          </a:p>
          <a:p>
            <a:r>
              <a:rPr lang="it-IT" sz="2400" dirty="0">
                <a:latin typeface="Cambria" panose="02040503050406030204" pitchFamily="18" charset="0"/>
              </a:rPr>
              <a:t>Programmatore </a:t>
            </a:r>
            <a:r>
              <a:rPr lang="it-IT" sz="2400" dirty="0" err="1">
                <a:latin typeface="Cambria" panose="02040503050406030204" pitchFamily="18" charset="0"/>
              </a:rPr>
              <a:t>Sw</a:t>
            </a:r>
            <a:r>
              <a:rPr lang="it-IT" sz="2400" dirty="0">
                <a:latin typeface="Cambria" panose="02040503050406030204" pitchFamily="18" charset="0"/>
              </a:rPr>
              <a:t>/Web</a:t>
            </a:r>
            <a:endParaRPr lang="it-IT" sz="2800" dirty="0">
              <a:latin typeface="Cambria" panose="020405030504060302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-908050" y="3662363"/>
            <a:ext cx="9718675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it-IT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 MIEI COMPITI</a:t>
            </a:r>
          </a:p>
          <a:p>
            <a:pPr algn="r"/>
            <a:endParaRPr lang="it-IT" sz="1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r"/>
            <a:r>
              <a:rPr lang="it-IT" sz="1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it-IT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PROGETTAZIONE</a:t>
            </a:r>
            <a:endParaRPr lang="it-IT" sz="1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r"/>
            <a:r>
              <a:rPr lang="it-IT" sz="2000" dirty="0">
                <a:latin typeface="Cambria" panose="02040503050406030204" pitchFamily="18" charset="0"/>
              </a:rPr>
              <a:t>Produzione della WBS , GANT e PERT .</a:t>
            </a:r>
          </a:p>
          <a:p>
            <a:pPr algn="r"/>
            <a:endParaRPr lang="it-IT" sz="2000" dirty="0">
              <a:latin typeface="Cambria" panose="02040503050406030204" pitchFamily="18" charset="0"/>
            </a:endParaRPr>
          </a:p>
          <a:p>
            <a:pPr algn="r"/>
            <a:r>
              <a:rPr lang="it-IT" sz="1600" b="1" dirty="0">
                <a:solidFill>
                  <a:schemeClr val="accent1"/>
                </a:solidFill>
                <a:latin typeface="Cambria" panose="02040503050406030204" pitchFamily="18" charset="0"/>
              </a:rPr>
              <a:t>PROGRAMMAZIONE</a:t>
            </a:r>
            <a:endParaRPr lang="it-IT" sz="1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r"/>
            <a:r>
              <a:rPr lang="it-IT" sz="2000" dirty="0">
                <a:latin typeface="Cambria" panose="02040503050406030204" pitchFamily="18" charset="0"/>
              </a:rPr>
              <a:t>Implementare: Ricerca sito e software , Database , Visualizzazione spesa.</a:t>
            </a:r>
          </a:p>
          <a:p>
            <a:pPr algn="r"/>
            <a:endParaRPr lang="it-IT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[PROGETTAZIONE] La WBS: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725450"/>
            <a:ext cx="9987911" cy="48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[PROGETTAZIONE] La WBS: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1585" y="1600200"/>
            <a:ext cx="9978690" cy="5049535"/>
          </a:xfrm>
        </p:spPr>
      </p:pic>
    </p:spTree>
    <p:extLst>
      <p:ext uri="{BB962C8B-B14F-4D97-AF65-F5344CB8AC3E}">
        <p14:creationId xmlns:p14="http://schemas.microsoft.com/office/powerpoint/2010/main" val="38401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Database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16454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it-IT" dirty="0"/>
              <a:t>Partendo dallo schema ER ho creato il database con </a:t>
            </a:r>
            <a:r>
              <a:rPr lang="it-IT" dirty="0" err="1"/>
              <a:t>phpMyAdmin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Prodotto: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117235"/>
            <a:ext cx="10003365" cy="2156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3" y="5048628"/>
            <a:ext cx="5852272" cy="1720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56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</a:t>
            </a:r>
            <a:r>
              <a:rPr lang="it-IT" dirty="0">
                <a:latin typeface="Plantagenet Cherokee" charset="0"/>
              </a:rPr>
              <a:t>Ricerca sul sito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98969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it-IT" dirty="0"/>
              <a:t>Ricerca.php : </a:t>
            </a:r>
          </a:p>
          <a:p>
            <a:pPr lvl="1"/>
            <a:r>
              <a:rPr lang="it-IT" dirty="0"/>
              <a:t>Inserimento nome prodotto da parte dell'utente </a:t>
            </a:r>
          </a:p>
          <a:p>
            <a:pPr lvl="1"/>
            <a:r>
              <a:rPr lang="it-IT" dirty="0"/>
              <a:t>Invio informazioni con metodo POST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Cerca.php: </a:t>
            </a:r>
          </a:p>
          <a:p>
            <a:pPr lvl="1"/>
            <a:r>
              <a:rPr lang="it-IT" dirty="0"/>
              <a:t>Riceve nome del prodotto </a:t>
            </a:r>
          </a:p>
          <a:p>
            <a:pPr lvl="1"/>
            <a:r>
              <a:rPr lang="it-IT" dirty="0"/>
              <a:t>Connessione ed esecuzione della </a:t>
            </a:r>
            <a:r>
              <a:rPr lang="it-IT" dirty="0" err="1"/>
              <a:t>query</a:t>
            </a:r>
            <a:r>
              <a:rPr lang="it-IT" dirty="0"/>
              <a:t> di ricerca sul DB</a:t>
            </a:r>
          </a:p>
          <a:p>
            <a:pPr lvl="1"/>
            <a:r>
              <a:rPr lang="it-IT" dirty="0"/>
              <a:t>Stampa in una tabella i risultati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965" y="2765992"/>
            <a:ext cx="7199670" cy="1746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4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Ricerca sul sito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 dirty="0"/>
              <a:t>Codice cerca.php: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157413"/>
            <a:ext cx="9807126" cy="4449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08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[IMPLEMENTAZIONE]  Lista della spesa</a:t>
            </a:r>
            <a:endParaRPr lang="it-IT" dirty="0">
              <a:latin typeface="Plantagenet Cherokee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94" y="2955205"/>
            <a:ext cx="8884182" cy="145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it-IT" dirty="0"/>
              <a:t>ListaSpesa.php:</a:t>
            </a:r>
          </a:p>
          <a:p>
            <a:pPr lvl="1"/>
            <a:r>
              <a:rPr lang="it-IT" dirty="0"/>
              <a:t>Inserimento nome utente</a:t>
            </a:r>
          </a:p>
          <a:p>
            <a:pPr lvl="1"/>
            <a:r>
              <a:rPr lang="it-IT" dirty="0"/>
              <a:t>Invio informazioni con metodo POST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Spesa.php</a:t>
            </a:r>
          </a:p>
          <a:p>
            <a:pPr lvl="1"/>
            <a:r>
              <a:rPr lang="it-IT" dirty="0"/>
              <a:t>Riceve nome utente</a:t>
            </a:r>
          </a:p>
          <a:p>
            <a:pPr lvl="1"/>
            <a:r>
              <a:rPr lang="it-IT" dirty="0"/>
              <a:t>Connessione ed esecuzione della </a:t>
            </a:r>
            <a:r>
              <a:rPr lang="it-IT" dirty="0" err="1"/>
              <a:t>query</a:t>
            </a:r>
            <a:r>
              <a:rPr lang="it-IT" dirty="0"/>
              <a:t> sul DB</a:t>
            </a:r>
          </a:p>
          <a:p>
            <a:pPr lvl="1"/>
            <a:r>
              <a:rPr lang="it-IT" dirty="0"/>
              <a:t>Stampa risultati in una tabella</a:t>
            </a:r>
          </a:p>
        </p:txBody>
      </p:sp>
    </p:spTree>
    <p:extLst>
      <p:ext uri="{BB962C8B-B14F-4D97-AF65-F5344CB8AC3E}">
        <p14:creationId xmlns:p14="http://schemas.microsoft.com/office/powerpoint/2010/main" val="377052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ademicLiterature_16x9_TP103431361" id="{E42F603A-3EB0-4F1C-AFA9-C197F9B3C782}" vid="{07E8A2DE-5CF4-4492-8A7B-83D4B23C14F3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accademica, design con righe verticali e nastro (widescreen)</Template>
  <TotalTime>0</TotalTime>
  <Words>373</Words>
  <Application>Microsoft Office PowerPoint</Application>
  <PresentationFormat>Widescreen</PresentationFormat>
  <Paragraphs>70</Paragraphs>
  <Slides>12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Academic Literature 16x9</vt:lpstr>
      <vt:lpstr>FRIGO AUTOMATICO</vt:lpstr>
      <vt:lpstr>Presentazione standard di PowerPoint</vt:lpstr>
      <vt:lpstr>[ PROGETTAZIONE ] Il mio ruolo, i miei compiti</vt:lpstr>
      <vt:lpstr>[PROGETTAZIONE] La WBS:</vt:lpstr>
      <vt:lpstr>[PROGETTAZIONE] La WBS:</vt:lpstr>
      <vt:lpstr>[IMPLEMENTAZIONE]  Database </vt:lpstr>
      <vt:lpstr>[IMPLEMENTAZIONE]  Ricerca sul sito </vt:lpstr>
      <vt:lpstr>[IMPLEMENTAZIONE]  Ricerca sul sito</vt:lpstr>
      <vt:lpstr>[IMPLEMENTAZIONE]  Lista della spesa</vt:lpstr>
      <vt:lpstr>[IMPLEMENTAZIONE]  Lista della spesa</vt:lpstr>
      <vt:lpstr>[IMPLEMENTAZIONE] A. di sviluppo e linguaggi utilizzati</vt:lpstr>
      <vt:lpstr>[COLLABORAZIONE]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FRIGO AUTOMATICO</dc:title>
  <dc:creator/>
  <cp:keywords/>
  <cp:lastModifiedBy/>
  <cp:revision>5</cp:revision>
  <dcterms:created xsi:type="dcterms:W3CDTF">2016-05-23T14:00:21Z</dcterms:created>
  <dcterms:modified xsi:type="dcterms:W3CDTF">2016-05-25T17:26:37Z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