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1" r:id="rId5"/>
    <p:sldId id="258" r:id="rId6"/>
    <p:sldId id="266" r:id="rId7"/>
    <p:sldId id="267" r:id="rId8"/>
    <p:sldId id="263" r:id="rId9"/>
    <p:sldId id="268" r:id="rId10"/>
    <p:sldId id="273" r:id="rId11"/>
    <p:sldId id="275" r:id="rId12"/>
    <p:sldId id="25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0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6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50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2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9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50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0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7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1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1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81E0A-EFD5-4B54-916D-8C06ED592676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console/get-search-item/?q=&amp;type=&amp;market=&amp;limit=&amp;offset=&amp;include_external=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arvel.com/docs#!/public/getCreatorCollection_get_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A4FB8-68B8-4692-85D5-F59D42EE8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5E9F2B-45D3-4F56-BDA0-8690D8108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Giulio Lecci</a:t>
            </a:r>
          </a:p>
          <a:p>
            <a:pPr lvl="0"/>
            <a:r>
              <a:rPr lang="it-IT" dirty="0"/>
              <a:t>1000002090</a:t>
            </a:r>
          </a:p>
          <a:p>
            <a:pPr lvl="0"/>
            <a:r>
              <a:rPr lang="it-IT" dirty="0"/>
              <a:t>30/04/2022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39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32CC-57A2-4A36-907D-E64BB7C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Spotify con OAuth2: documentazione Query </a:t>
            </a:r>
            <a:r>
              <a:rPr lang="it-IT" sz="3200" dirty="0" err="1"/>
              <a:t>request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970836-72BE-6683-31CB-608A7157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18" y="795042"/>
            <a:ext cx="5190183" cy="526791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4F0782-CB57-3B07-FBE6-7F7651CD49EC}"/>
              </a:ext>
            </a:extLst>
          </p:cNvPr>
          <p:cNvSpPr txBox="1"/>
          <p:nvPr/>
        </p:nvSpPr>
        <p:spPr>
          <a:xfrm>
            <a:off x="8991601" y="3101262"/>
            <a:ext cx="2608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Puoi provare le tue query </a:t>
            </a:r>
          </a:p>
          <a:p>
            <a:r>
              <a:rPr lang="it-IT" dirty="0"/>
              <a:t>con Spotify </a:t>
            </a:r>
            <a:r>
              <a:rPr lang="it-IT" dirty="0">
                <a:hlinkClick r:id="rId3"/>
              </a:rPr>
              <a:t>qui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Ma ricordati di richiedere</a:t>
            </a:r>
          </a:p>
          <a:p>
            <a:r>
              <a:rPr lang="it-IT" dirty="0"/>
              <a:t>un token!!</a:t>
            </a:r>
          </a:p>
        </p:txBody>
      </p:sp>
    </p:spTree>
    <p:extLst>
      <p:ext uri="{BB962C8B-B14F-4D97-AF65-F5344CB8AC3E}">
        <p14:creationId xmlns:p14="http://schemas.microsoft.com/office/powerpoint/2010/main" val="321750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32CC-57A2-4A36-907D-E64BB7C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Spotify con OAuth2:</a:t>
            </a:r>
            <a:br>
              <a:rPr lang="it-IT" sz="3200" dirty="0"/>
            </a:br>
            <a:r>
              <a:rPr lang="it-IT" sz="3200" dirty="0"/>
              <a:t>JSON di risposta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8F9CF32-0857-1799-D256-F6BF7306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09" y="1123836"/>
            <a:ext cx="8142645" cy="43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D67AA-08D0-4ED9-9A07-DF2F05C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Spotify con OAuth2: Codice(1/2)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550EDD-8A7F-4E0C-8A4F-C332DF43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532" y="764205"/>
            <a:ext cx="4486685" cy="267325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4E8463-C4FD-4425-A844-D783ED1B69E2}"/>
              </a:ext>
            </a:extLst>
          </p:cNvPr>
          <p:cNvSpPr txBox="1"/>
          <p:nvPr/>
        </p:nvSpPr>
        <p:spPr>
          <a:xfrm>
            <a:off x="7931217" y="667955"/>
            <a:ext cx="3842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L’API di Spotify funziona con</a:t>
            </a:r>
          </a:p>
          <a:p>
            <a:r>
              <a:rPr lang="it-IT" dirty="0"/>
              <a:t>l’utilizzo del protocollo OAuth2.</a:t>
            </a:r>
          </a:p>
          <a:p>
            <a:r>
              <a:rPr lang="it-IT" dirty="0"/>
              <a:t>Esso impone che ogni richiesta sia</a:t>
            </a:r>
          </a:p>
          <a:p>
            <a:r>
              <a:rPr lang="it-IT" dirty="0"/>
              <a:t>accompagnata da un token il quale</a:t>
            </a:r>
          </a:p>
          <a:p>
            <a:r>
              <a:rPr lang="it-IT" dirty="0"/>
              <a:t>viene richiesto (tramite metodo Post)</a:t>
            </a:r>
          </a:p>
          <a:p>
            <a:r>
              <a:rPr lang="it-IT" dirty="0"/>
              <a:t>al caricamento della  pagina, come</a:t>
            </a:r>
          </a:p>
          <a:p>
            <a:r>
              <a:rPr lang="it-IT" dirty="0"/>
              <a:t>mostrato in foto.</a:t>
            </a:r>
          </a:p>
          <a:p>
            <a:r>
              <a:rPr lang="it-IT" dirty="0"/>
              <a:t>Esso viene poi assegnato (dopo essere</a:t>
            </a:r>
          </a:p>
          <a:p>
            <a:r>
              <a:rPr lang="it-IT" dirty="0"/>
              <a:t>stato ricevuto come </a:t>
            </a:r>
            <a:r>
              <a:rPr lang="it-IT" dirty="0" err="1"/>
              <a:t>Json</a:t>
            </a:r>
            <a:r>
              <a:rPr lang="it-IT" dirty="0"/>
              <a:t>) alla variabile</a:t>
            </a:r>
          </a:p>
          <a:p>
            <a:r>
              <a:rPr lang="it-IT" dirty="0"/>
              <a:t>globale token.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FB5AB0C-7589-4316-AADF-42808760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71" y="3750238"/>
            <a:ext cx="4612227" cy="23435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F04023-99EA-4B0D-AEC6-B35DA8873393}"/>
              </a:ext>
            </a:extLst>
          </p:cNvPr>
          <p:cNvSpPr txBox="1"/>
          <p:nvPr/>
        </p:nvSpPr>
        <p:spPr>
          <a:xfrm>
            <a:off x="3410585" y="4158114"/>
            <a:ext cx="37545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Quando si effettua una richiesta a </a:t>
            </a:r>
          </a:p>
          <a:p>
            <a:r>
              <a:rPr lang="it-IT" dirty="0"/>
              <a:t>Spotify essa è integrata da un </a:t>
            </a:r>
            <a:r>
              <a:rPr lang="it-IT" dirty="0" err="1"/>
              <a:t>header</a:t>
            </a:r>
            <a:r>
              <a:rPr lang="it-IT" dirty="0"/>
              <a:t> </a:t>
            </a:r>
          </a:p>
          <a:p>
            <a:r>
              <a:rPr lang="it-IT" dirty="0"/>
              <a:t>aggiuntivo che ne specifica il token.</a:t>
            </a:r>
          </a:p>
          <a:p>
            <a:r>
              <a:rPr lang="it-IT" dirty="0"/>
              <a:t>Si noti come a ciò che viene scritto </a:t>
            </a:r>
          </a:p>
          <a:p>
            <a:r>
              <a:rPr lang="it-IT" dirty="0"/>
              <a:t>dall’utente venga aggiunta la parola </a:t>
            </a:r>
          </a:p>
          <a:p>
            <a:r>
              <a:rPr lang="it-IT" dirty="0"/>
              <a:t>«soundtrack» facendo si che </a:t>
            </a:r>
          </a:p>
          <a:p>
            <a:r>
              <a:rPr lang="it-IT" dirty="0"/>
              <a:t>la ricerca porti alle colonne sonore.</a:t>
            </a:r>
          </a:p>
        </p:txBody>
      </p:sp>
    </p:spTree>
    <p:extLst>
      <p:ext uri="{BB962C8B-B14F-4D97-AF65-F5344CB8AC3E}">
        <p14:creationId xmlns:p14="http://schemas.microsoft.com/office/powerpoint/2010/main" val="32905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D67AA-08D0-4ED9-9A07-DF2F05C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Spotify con OAuth2: Codice(2/2)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C49A328-5995-8476-05C0-3F14924A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37" y="619812"/>
            <a:ext cx="4673764" cy="56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0F2F9-4312-4ECD-8842-DF8EB6DB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888C88-EFA8-48C3-A02D-28D25522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Integrazione di 2 tipologie di API, una con API key (Marvel API) ed una con OAuth2 (Spotify), all’ interno del mhw1</a:t>
            </a:r>
          </a:p>
          <a:p>
            <a:r>
              <a:rPr lang="it-IT" dirty="0"/>
              <a:t>Ambo le API eseguono delle richieste (fetch) ai rispettivi API endpoint dopo aver preso in input del testo dall’utente.</a:t>
            </a:r>
          </a:p>
          <a:p>
            <a:r>
              <a:rPr lang="it-IT" dirty="0"/>
              <a:t>L’API Marvel mostra foto, nome e breve descrizione di un personaggio dell’universo fumettistico Marvel, fornendo anche un link ad una pagina coi fumetti del suddetto.</a:t>
            </a:r>
          </a:p>
          <a:p>
            <a:r>
              <a:rPr lang="it-IT" dirty="0"/>
              <a:t>L API di Spotify ricerca le colonne sonore di ciò che l’utente scrive nell’apposita casella di input.</a:t>
            </a:r>
          </a:p>
        </p:txBody>
      </p:sp>
    </p:spTree>
    <p:extLst>
      <p:ext uri="{BB962C8B-B14F-4D97-AF65-F5344CB8AC3E}">
        <p14:creationId xmlns:p14="http://schemas.microsoft.com/office/powerpoint/2010/main" val="37087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45CC7-6E26-4FD4-AC1C-21E4E64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Api Marvel: Utilizzo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6E2A29D-F345-9733-0F8D-FC567E33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93" y="741689"/>
            <a:ext cx="8191893" cy="53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32CC-57A2-4A36-907D-E64BB7C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Api Marvel:</a:t>
            </a:r>
            <a:br>
              <a:rPr lang="it-IT" sz="3200" dirty="0"/>
            </a:br>
            <a:r>
              <a:rPr lang="it-IT" sz="3200" dirty="0"/>
              <a:t>documentazione e JSON di risposta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AD1658-62CD-2586-D235-7E482098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32714"/>
            <a:ext cx="7739406" cy="6200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9C67AE-6B75-85DE-49D2-B528A64C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819285"/>
            <a:ext cx="7739406" cy="346788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6C7FFA-EB0F-67DD-8CE6-0BB590B26AB0}"/>
              </a:ext>
            </a:extLst>
          </p:cNvPr>
          <p:cNvSpPr txBox="1"/>
          <p:nvPr/>
        </p:nvSpPr>
        <p:spPr>
          <a:xfrm>
            <a:off x="3657600" y="5571328"/>
            <a:ext cx="444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Puoi provare le tue query con l’Api Marvel </a:t>
            </a:r>
            <a:r>
              <a:rPr lang="it-IT" dirty="0">
                <a:hlinkClick r:id="rId4"/>
              </a:rPr>
              <a:t>qui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69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45CC7-6E26-4FD4-AC1C-21E4E64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Api Marvel: Codice (1/2)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D5CF1D-E65B-4347-A7DB-3C2A30AE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105" y="760046"/>
            <a:ext cx="8323262" cy="233005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B3A941-F1F9-4172-AB4F-68AB8D25DA81}"/>
              </a:ext>
            </a:extLst>
          </p:cNvPr>
          <p:cNvSpPr txBox="1"/>
          <p:nvPr/>
        </p:nvSpPr>
        <p:spPr>
          <a:xfrm>
            <a:off x="3435105" y="3090103"/>
            <a:ext cx="8005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L’API Marvel permette di effettuare una richiesta al database di supereroi solo se </a:t>
            </a:r>
          </a:p>
          <a:p>
            <a:r>
              <a:rPr lang="it-IT" dirty="0"/>
              <a:t>nella richiesta è presente, oltre la public key dell’utente che ha realizzato </a:t>
            </a:r>
          </a:p>
          <a:p>
            <a:r>
              <a:rPr lang="it-IT" dirty="0"/>
              <a:t>l’applicazione, il </a:t>
            </a:r>
            <a:r>
              <a:rPr lang="it-IT" dirty="0" err="1"/>
              <a:t>timestamp</a:t>
            </a:r>
            <a:r>
              <a:rPr lang="it-IT" dirty="0"/>
              <a:t> calcolato quando si effettua la richiesta e </a:t>
            </a:r>
          </a:p>
          <a:p>
            <a:r>
              <a:rPr lang="it-IT" dirty="0"/>
              <a:t>l’hash (una particolare codifica) dell’unione di chiave privata, pubblica e </a:t>
            </a:r>
            <a:r>
              <a:rPr lang="it-IT" dirty="0" err="1"/>
              <a:t>timestamp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06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45CC7-6E26-4FD4-AC1C-21E4E64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Api Marvel: Codice (2/2)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F3EC19A-B518-DF02-F078-4DA299B4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3" y="1407082"/>
            <a:ext cx="8275910" cy="40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D67AA-08D0-4ED9-9A07-DF2F05C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Spotify con OAuth2: Utilizzo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4108D6F-E66C-CD75-E4C9-15337DEB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05" y="737789"/>
            <a:ext cx="2813102" cy="493632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07EB58-420F-32A9-80BC-9C94A6F24961}"/>
              </a:ext>
            </a:extLst>
          </p:cNvPr>
          <p:cNvSpPr txBox="1"/>
          <p:nvPr/>
        </p:nvSpPr>
        <p:spPr>
          <a:xfrm>
            <a:off x="5236747" y="5674112"/>
            <a:ext cx="4194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L’API ritorna un totale di 5 colonne sonore,</a:t>
            </a:r>
          </a:p>
          <a:p>
            <a:r>
              <a:rPr lang="it-IT" dirty="0"/>
              <a:t>dando inoltre la possibilità di ascoltarle.</a:t>
            </a:r>
          </a:p>
        </p:txBody>
      </p:sp>
    </p:spTree>
    <p:extLst>
      <p:ext uri="{BB962C8B-B14F-4D97-AF65-F5344CB8AC3E}">
        <p14:creationId xmlns:p14="http://schemas.microsoft.com/office/powerpoint/2010/main" val="230781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32CC-57A2-4A36-907D-E64BB7C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Spotify con OAuth2: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pic>
        <p:nvPicPr>
          <p:cNvPr id="1026" name="Picture 2" descr="Web API Party Introduction">
            <a:extLst>
              <a:ext uri="{FF2B5EF4-FFF2-40B4-BE49-F238E27FC236}">
                <a16:creationId xmlns:a16="http://schemas.microsoft.com/office/drawing/2014/main" id="{56009AFF-C711-9508-8C9C-E7D05BF4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59" y="314911"/>
            <a:ext cx="5713264" cy="25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F678F1DF-7D79-5D20-17CD-F9864A476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19" y="2656814"/>
            <a:ext cx="4032317" cy="34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5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32CC-57A2-4A36-907D-E64BB7C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Spotify con OAuth2: documentazione Token </a:t>
            </a:r>
            <a:r>
              <a:rPr lang="it-IT" sz="3200" dirty="0" err="1"/>
              <a:t>request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7DC83A-511A-4F93-A6F2-ED07B24E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63" y="1237535"/>
            <a:ext cx="7132877" cy="43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244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174</TotalTime>
  <Words>376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Cornice</vt:lpstr>
      <vt:lpstr>MHW3</vt:lpstr>
      <vt:lpstr>Descrizione del progetto</vt:lpstr>
      <vt:lpstr>Api Marvel: Utilizzo</vt:lpstr>
      <vt:lpstr>Api Marvel: documentazione e JSON di risposta</vt:lpstr>
      <vt:lpstr>Api Marvel: Codice (1/2)</vt:lpstr>
      <vt:lpstr>Api Marvel: Codice (2/2)</vt:lpstr>
      <vt:lpstr>Spotify con OAuth2: Utilizzo</vt:lpstr>
      <vt:lpstr>Spotify con OAuth2: How it works</vt:lpstr>
      <vt:lpstr>Spotify con OAuth2: documentazione Token request</vt:lpstr>
      <vt:lpstr>Spotify con OAuth2: documentazione Query request</vt:lpstr>
      <vt:lpstr>Spotify con OAuth2: JSON di risposta</vt:lpstr>
      <vt:lpstr>Spotify con OAuth2: Codice(1/2)</vt:lpstr>
      <vt:lpstr>Spotify con OAuth2: Codice(2/2)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alessndor merlino</dc:creator>
  <cp:lastModifiedBy>Giulio Lecci</cp:lastModifiedBy>
  <cp:revision>14</cp:revision>
  <dcterms:created xsi:type="dcterms:W3CDTF">2022-04-26T14:21:29Z</dcterms:created>
  <dcterms:modified xsi:type="dcterms:W3CDTF">2022-04-30T11:42:16Z</dcterms:modified>
</cp:coreProperties>
</file>