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1213-6E1F-41A1-A1A4-C85F8A6CFD57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201-2F34-4034-A68D-B8CE45E3AE0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1213-6E1F-41A1-A1A4-C85F8A6CFD57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201-2F34-4034-A68D-B8CE45E3AE0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1213-6E1F-41A1-A1A4-C85F8A6CFD57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201-2F34-4034-A68D-B8CE45E3AE0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1213-6E1F-41A1-A1A4-C85F8A6CFD57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201-2F34-4034-A68D-B8CE45E3AE0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1213-6E1F-41A1-A1A4-C85F8A6CFD57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201-2F34-4034-A68D-B8CE45E3AE0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1213-6E1F-41A1-A1A4-C85F8A6CFD57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201-2F34-4034-A68D-B8CE45E3AE0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1213-6E1F-41A1-A1A4-C85F8A6CFD57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201-2F34-4034-A68D-B8CE45E3AE0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1213-6E1F-41A1-A1A4-C85F8A6CFD57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201-2F34-4034-A68D-B8CE45E3AE0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1213-6E1F-41A1-A1A4-C85F8A6CFD57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201-2F34-4034-A68D-B8CE45E3AE0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1213-6E1F-41A1-A1A4-C85F8A6CFD57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201-2F34-4034-A68D-B8CE45E3AE0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1213-6E1F-41A1-A1A4-C85F8A6CFD57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201-2F34-4034-A68D-B8CE45E3AE0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1213-6E1F-41A1-A1A4-C85F8A6CFD57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4201-2F34-4034-A68D-B8CE45E3AE0B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529" y="571480"/>
            <a:ext cx="9148529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70" y="714380"/>
            <a:ext cx="9021424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753" y="857232"/>
            <a:ext cx="8894403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837377"/>
            <a:ext cx="8929718" cy="502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Presentazione su schermo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Utente Windows</dc:creator>
  <cp:lastModifiedBy>Utente Windows</cp:lastModifiedBy>
  <cp:revision>1</cp:revision>
  <dcterms:created xsi:type="dcterms:W3CDTF">2017-10-14T13:50:08Z</dcterms:created>
  <dcterms:modified xsi:type="dcterms:W3CDTF">2017-10-14T13:52:59Z</dcterms:modified>
</cp:coreProperties>
</file>