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84657073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84657073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8465707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8465707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8465707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8465707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84657073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84657073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84657073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84657073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84657073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84657073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iulio.muraro@studenti.unitn.it" TargetMode="External"/><Relationship Id="rId4" Type="http://schemas.openxmlformats.org/officeDocument/2006/relationships/hyperlink" Target="mailto:tommasosantus@studenti.unitn.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genziacasaclima.it/it/home-1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Automatic Comfort Controller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6EDF3"/>
                </a:solidFill>
                <a:highlight>
                  <a:srgbClr val="0D1117"/>
                </a:highlight>
              </a:rPr>
              <a:t>Giulio Muraro 218544 </a:t>
            </a:r>
            <a:r>
              <a:rPr lang="it" sz="1200" u="sng">
                <a:solidFill>
                  <a:schemeClr val="hlink"/>
                </a:solidFill>
                <a:highlight>
                  <a:srgbClr val="0D1117"/>
                </a:highlight>
                <a:hlinkClick r:id="rId3"/>
              </a:rPr>
              <a:t>giulio.muraro@studenti.unitn.it</a:t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6EDF3"/>
                </a:solidFill>
                <a:highlight>
                  <a:srgbClr val="0D1117"/>
                </a:highlight>
              </a:rPr>
              <a:t>Tommaso Santus 226666 </a:t>
            </a:r>
            <a:r>
              <a:rPr lang="it" sz="1200" u="sng">
                <a:solidFill>
                  <a:schemeClr val="hlink"/>
                </a:solidFill>
                <a:highlight>
                  <a:srgbClr val="0D1117"/>
                </a:highlight>
                <a:hlinkClick r:id="rId4"/>
              </a:rPr>
              <a:t>tommaso.santus@studenti.unitn.it</a:t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it"/>
              <a:t>Our project addresses the issue of discomfort in typical living spaces. Most buildings do not meet </a:t>
            </a:r>
            <a:r>
              <a:rPr lang="it" u="sng">
                <a:solidFill>
                  <a:schemeClr val="hlink"/>
                </a:solidFill>
                <a:hlinkClick r:id="rId3"/>
              </a:rPr>
              <a:t>CasaClima </a:t>
            </a:r>
            <a:r>
              <a:rPr lang="it"/>
              <a:t>standards for comfort.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Prototype Description:</a:t>
            </a:r>
            <a:endParaRPr/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 sz="1800"/>
              <a:t>Simulation: We created a small prototype of a room.</a:t>
            </a:r>
            <a:endParaRPr sz="1800"/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 sz="1800"/>
              <a:t>Sensors: The prototype measures air temperature, wall temperature, and light levels.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Solutions Implemented:</a:t>
            </a:r>
            <a:endParaRPr/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 sz="1800"/>
              <a:t>Lighting: LED lights are used to solve luminosity issues.</a:t>
            </a:r>
            <a:endParaRPr sz="1800"/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 sz="1800"/>
              <a:t>Temperature Control: A fan is used to adjust the temperature.</a:t>
            </a:r>
            <a:endParaRPr sz="1800"/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 sz="1800"/>
              <a:t>Heating Simulation: A buzzer simulates heating for colder temperatures.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CASACLIMA STANDARDS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The CasaClima temperature standards say that less is the difference between the temperature of the air and the temperature of the walls higher will be the level of comfort.</a:t>
            </a:r>
            <a:br>
              <a:rPr lang="it"/>
            </a:br>
            <a:br>
              <a:rPr lang="it"/>
            </a:br>
            <a:r>
              <a:rPr lang="it"/>
              <a:t>The standards for the light pointed more into natural illumination, specifying that the minimum amount should be of 125 lux.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027" y="1103400"/>
            <a:ext cx="3406649" cy="351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CONTROL METHODS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by default the code runs in the automatic control mode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sense the data and react when is </a:t>
            </a:r>
            <a:r>
              <a:rPr lang="it"/>
              <a:t>necessary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buttons can be used to gain control of the actuators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adjust light and temperature on your own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the telegram bot(ESP8266) aims to collect and control data readings that come from the MSP432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is suitable for HTTP request </a:t>
            </a:r>
            <a:r>
              <a:rPr lang="it"/>
              <a:t>handling</a:t>
            </a:r>
            <a:r>
              <a:rPr lang="it"/>
              <a:t> and Serial communication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the</a:t>
            </a:r>
            <a:r>
              <a:rPr lang="it"/>
              <a:t> bot manage a Telegram chat to give the user a GUI to interact with the server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The ESP can return values and accept upload of new values, even commands via chat(“/command”). This let you test different actuators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CODE MSP432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MSP432 important part: after check if the device has control over the actuators verify the temperature state and rect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the buzzer simulates the heating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verify if the temperature values are inside the comfort zone by checking if they enter the yellow area in the previous graph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tempParete &lt; 50-tempAmbiente and tempParete &lt; 36-tempAmbiente state the plain where there is no need of intervention.</a:t>
            </a:r>
            <a:endParaRPr/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611500"/>
            <a:ext cx="3999901" cy="2498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12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CODE ESP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50" y="882702"/>
            <a:ext cx="3652600" cy="38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2651550" y="365575"/>
            <a:ext cx="38409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/>
              <a:t>The ESP manage the HTTP post requests of possibly the MSP and save the data in a Json file.</a:t>
            </a:r>
            <a:endParaRPr sz="1200"/>
          </a:p>
        </p:txBody>
      </p:sp>
      <p:sp>
        <p:nvSpPr>
          <p:cNvPr id="92" name="Google Shape;92;p18"/>
          <p:cNvSpPr/>
          <p:nvPr/>
        </p:nvSpPr>
        <p:spPr>
          <a:xfrm rot="8808196">
            <a:off x="3155083" y="1030091"/>
            <a:ext cx="850387" cy="4323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350" y="2226975"/>
            <a:ext cx="4527600" cy="278347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5013825" y="1071325"/>
            <a:ext cx="4077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2"/>
                </a:solidFill>
              </a:rPr>
              <a:t>In the main loop, the ESP continues to check for incoming messages from the telegram chat, every period of time choosen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 rot="5708219">
            <a:off x="6526616" y="1980872"/>
            <a:ext cx="948209" cy="4611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&amp; NEXT PROJECTS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We implemented the test, checking all the software dependent functions of the code with </a:t>
            </a:r>
            <a:r>
              <a:rPr lang="it"/>
              <a:t>arbitrary</a:t>
            </a:r>
            <a:r>
              <a:rPr lang="it"/>
              <a:t> results from the hardware dependent part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Next projects will be to add more actuators, like a servo to open the </a:t>
            </a:r>
            <a:r>
              <a:rPr lang="it"/>
              <a:t>curtains</a:t>
            </a:r>
            <a:r>
              <a:rPr lang="it"/>
              <a:t> and a proper heating system.</a:t>
            </a:r>
            <a:br>
              <a:rPr lang="it"/>
            </a:br>
            <a:r>
              <a:rPr lang="it"/>
              <a:t>Finishing and </a:t>
            </a:r>
            <a:r>
              <a:rPr lang="it"/>
              <a:t>perfecting</a:t>
            </a:r>
            <a:r>
              <a:rPr lang="it"/>
              <a:t> the connection between MSP and ESP.</a:t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1" y="1352725"/>
            <a:ext cx="3999899" cy="3015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