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22"/>
  </p:notesMasterIdLst>
  <p:sldIdLst>
    <p:sldId id="256" r:id="rId5"/>
    <p:sldId id="259" r:id="rId6"/>
    <p:sldId id="261" r:id="rId7"/>
    <p:sldId id="296" r:id="rId8"/>
    <p:sldId id="297" r:id="rId9"/>
    <p:sldId id="298" r:id="rId10"/>
    <p:sldId id="263" r:id="rId11"/>
    <p:sldId id="301" r:id="rId12"/>
    <p:sldId id="304" r:id="rId13"/>
    <p:sldId id="300" r:id="rId14"/>
    <p:sldId id="305" r:id="rId15"/>
    <p:sldId id="307" r:id="rId16"/>
    <p:sldId id="306" r:id="rId17"/>
    <p:sldId id="302" r:id="rId18"/>
    <p:sldId id="303" r:id="rId19"/>
    <p:sldId id="308" r:id="rId20"/>
    <p:sldId id="309" r:id="rId21"/>
  </p:sldIdLst>
  <p:sldSz cx="9144000" cy="5143500" type="screen16x9"/>
  <p:notesSz cx="6858000" cy="9144000"/>
  <p:embeddedFontLst>
    <p:embeddedFont>
      <p:font typeface="Assistant" panose="020B0604020202020204" charset="-79"/>
      <p:regular r:id="rId23"/>
      <p:bold r:id="rId24"/>
    </p:embeddedFont>
    <p:embeddedFont>
      <p:font typeface="Calibri" panose="020F0502020204030204" pitchFamily="34" charset="0"/>
      <p:regular r:id="rId25"/>
      <p:bold r:id="rId26"/>
      <p:italic r:id="rId27"/>
      <p:boldItalic r:id="rId28"/>
    </p:embeddedFont>
    <p:embeddedFont>
      <p:font typeface="Roboto" panose="020B0604020202020204" charset="0"/>
      <p:regular r:id="rId29"/>
      <p:bold r:id="rId30"/>
      <p:italic r:id="rId31"/>
      <p:boldItalic r:id="rId32"/>
    </p:embeddedFont>
    <p:embeddedFont>
      <p:font typeface="Roboto Slab" panose="020B0604020202020204" charset="0"/>
      <p:regular r:id="rId33"/>
      <p:bold r:id="rId34"/>
    </p:embeddedFont>
    <p:embeddedFont>
      <p:font typeface="Source Sans Pr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B4EEC5E-A1CA-E7F9-843E-604700B83941}" name="Zhu, Giulio" initials="ZG" userId="S::zcabgzh@ucl.ac.uk::0a9f9082-9a01-4f40-9f21-13c840ba337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F8F"/>
    <a:srgbClr val="102E87"/>
    <a:srgbClr val="005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1AFB2-F89B-4999-A11E-1E93C99AAB33}" v="13" dt="2022-10-01T21:37:50.186"/>
    <p1510:client id="{0DAB98CC-81D9-417D-A2EF-4767C8FF4AED}" v="2" dt="2022-10-01T22:28:20.105"/>
    <p1510:client id="{132F1D36-1921-480C-831C-61D64AD561D9}" v="122" dt="2022-10-01T21:15:42.615"/>
    <p1510:client id="{25A3FEF1-0906-4356-815D-6E1BD0E7F1B0}" v="30" dt="2022-10-01T22:06:54.126"/>
    <p1510:client id="{527ABB9E-5149-488C-AAA7-21799528F48D}" v="185" dt="2022-10-01T21:33:02.355"/>
    <p1510:client id="{5A4DB6EB-DA1E-430E-A189-EEC14AD60B8C}" v="249" dt="2022-10-01T23:08:26.610"/>
    <p1510:client id="{6584A9CE-F8DC-41FD-94AD-26CA52E397F9}" v="32" dt="2022-10-01T21:59:16.324"/>
    <p1510:client id="{6A0148F6-60C4-421D-BCC4-7303FD83FE4F}" v="3" dt="2022-10-01T21:38:50.293"/>
    <p1510:client id="{6A49B46C-972E-4E53-910B-1D3373A3A3EE}" v="740" dt="2022-10-01T22:57:11.849"/>
    <p1510:client id="{6DD2BCD4-2698-4A60-8C11-F4CD4BC0FC3B}" v="107" dt="2022-10-01T21:54:32.538"/>
    <p1510:client id="{944BAA13-0CBC-42BA-9EF0-1BA9006FCF84}" v="5" dt="2022-10-01T22:04:30.763"/>
    <p1510:client id="{992E65B7-0E7A-45B1-B86F-D19635975771}" v="4" dt="2022-10-01T22:03:54.066"/>
    <p1510:client id="{BD57BE07-18EB-4564-BF7F-CB700D62BEF5}" v="38" dt="2022-10-01T21:55:36.097"/>
    <p1510:client id="{C368C935-71B8-4D52-87A2-0DE684E0E48C}" v="58" dt="2022-10-01T21:59:37.771"/>
    <p1510:client id="{CEE040AD-C16F-4A95-BD0E-C58099E00669}" v="298" dt="2022-10-01T23:14:18.889"/>
    <p1510:client id="{DE86BE6A-04E0-493C-9C02-10C3EADF6AE2}" v="109" dt="2022-10-01T21:42:18.062"/>
    <p1510:client id="{E58871C1-1FB8-4402-93B0-83560CA427F8}" v="28" dt="2022-10-01T22:09:17.154"/>
    <p1510:client id="{EAE0C9C5-48AC-466C-B037-24E6F183CE10}" v="11" dt="2022-10-02T09:42:54.898"/>
    <p1510:client id="{FAF3E2D6-4B16-BD4E-BEC9-F5366D200B1B}" vWet="2" dt="2022-10-02T08:53:50.119"/>
  </p1510:revLst>
</p1510:revInfo>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6.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drevu, Charan" userId="S::zcabscv@ucl.ac.uk::6da42e6c-8c64-4ea7-8f73-2467c8ff0d86" providerId="AD" clId="Web-{EAE0C9C5-48AC-466C-B037-24E6F183CE10}"/>
    <pc:docChg chg="modSld">
      <pc:chgData name="Vadrevu, Charan" userId="S::zcabscv@ucl.ac.uk::6da42e6c-8c64-4ea7-8f73-2467c8ff0d86" providerId="AD" clId="Web-{EAE0C9C5-48AC-466C-B037-24E6F183CE10}" dt="2022-10-02T09:42:50.851" v="9" actId="20577"/>
      <pc:docMkLst>
        <pc:docMk/>
      </pc:docMkLst>
      <pc:sldChg chg="modSp">
        <pc:chgData name="Vadrevu, Charan" userId="S::zcabscv@ucl.ac.uk::6da42e6c-8c64-4ea7-8f73-2467c8ff0d86" providerId="AD" clId="Web-{EAE0C9C5-48AC-466C-B037-24E6F183CE10}" dt="2022-10-02T09:42:50.851" v="9" actId="20577"/>
        <pc:sldMkLst>
          <pc:docMk/>
          <pc:sldMk cId="0" sldId="256"/>
        </pc:sldMkLst>
        <pc:spChg chg="mod">
          <ac:chgData name="Vadrevu, Charan" userId="S::zcabscv@ucl.ac.uk::6da42e6c-8c64-4ea7-8f73-2467c8ff0d86" providerId="AD" clId="Web-{EAE0C9C5-48AC-466C-B037-24E6F183CE10}" dt="2022-10-02T09:42:50.851" v="9" actId="20577"/>
          <ac:spMkLst>
            <pc:docMk/>
            <pc:sldMk cId="0" sldId="256"/>
            <ac:spMk id="11" creationId="{EA1F625D-D0C9-0453-A4C4-EA4C36FA6754}"/>
          </ac:spMkLst>
        </pc:spChg>
      </pc:sldChg>
    </pc:docChg>
  </pc:docChgLst>
  <pc:docChgLst>
    <pc:chgData name="Zhu, Giulio" userId="S::zcabgzh@ucl.ac.uk::0a9f9082-9a01-4f40-9f21-13c840ba3374" providerId="AD" clId="Web-{6584A9CE-F8DC-41FD-94AD-26CA52E397F9}"/>
    <pc:docChg chg="modSld">
      <pc:chgData name="Zhu, Giulio" userId="S::zcabgzh@ucl.ac.uk::0a9f9082-9a01-4f40-9f21-13c840ba3374" providerId="AD" clId="Web-{6584A9CE-F8DC-41FD-94AD-26CA52E397F9}" dt="2022-10-01T21:59:16.324" v="30" actId="14100"/>
      <pc:docMkLst>
        <pc:docMk/>
      </pc:docMkLst>
      <pc:sldChg chg="modSp">
        <pc:chgData name="Zhu, Giulio" userId="S::zcabgzh@ucl.ac.uk::0a9f9082-9a01-4f40-9f21-13c840ba3374" providerId="AD" clId="Web-{6584A9CE-F8DC-41FD-94AD-26CA52E397F9}" dt="2022-10-01T21:59:16.324" v="30" actId="14100"/>
        <pc:sldMkLst>
          <pc:docMk/>
          <pc:sldMk cId="2269923955" sldId="306"/>
        </pc:sldMkLst>
        <pc:spChg chg="mod">
          <ac:chgData name="Zhu, Giulio" userId="S::zcabgzh@ucl.ac.uk::0a9f9082-9a01-4f40-9f21-13c840ba3374" providerId="AD" clId="Web-{6584A9CE-F8DC-41FD-94AD-26CA52E397F9}" dt="2022-10-01T21:57:42.270" v="3" actId="20577"/>
          <ac:spMkLst>
            <pc:docMk/>
            <pc:sldMk cId="2269923955" sldId="306"/>
            <ac:spMk id="118" creationId="{00000000-0000-0000-0000-000000000000}"/>
          </ac:spMkLst>
        </pc:spChg>
        <pc:spChg chg="mod">
          <ac:chgData name="Zhu, Giulio" userId="S::zcabgzh@ucl.ac.uk::0a9f9082-9a01-4f40-9f21-13c840ba3374" providerId="AD" clId="Web-{6584A9CE-F8DC-41FD-94AD-26CA52E397F9}" dt="2022-10-01T21:59:16.324" v="30" actId="14100"/>
          <ac:spMkLst>
            <pc:docMk/>
            <pc:sldMk cId="2269923955" sldId="306"/>
            <ac:spMk id="119" creationId="{00000000-0000-0000-0000-000000000000}"/>
          </ac:spMkLst>
        </pc:spChg>
      </pc:sldChg>
    </pc:docChg>
  </pc:docChgLst>
  <pc:docChgLst>
    <pc:chgData name="Vadrevu, Charan" userId="S::zcabscv@ucl.ac.uk::6da42e6c-8c64-4ea7-8f73-2467c8ff0d86" providerId="AD" clId="Web-{C368C935-71B8-4D52-87A2-0DE684E0E48C}"/>
    <pc:docChg chg="addSld delSld modSld sldOrd">
      <pc:chgData name="Vadrevu, Charan" userId="S::zcabscv@ucl.ac.uk::6da42e6c-8c64-4ea7-8f73-2467c8ff0d86" providerId="AD" clId="Web-{C368C935-71B8-4D52-87A2-0DE684E0E48C}" dt="2022-10-01T21:59:37.771" v="44" actId="14100"/>
      <pc:docMkLst>
        <pc:docMk/>
      </pc:docMkLst>
      <pc:sldChg chg="modSp">
        <pc:chgData name="Vadrevu, Charan" userId="S::zcabscv@ucl.ac.uk::6da42e6c-8c64-4ea7-8f73-2467c8ff0d86" providerId="AD" clId="Web-{C368C935-71B8-4D52-87A2-0DE684E0E48C}" dt="2022-10-01T21:56:59.936" v="13" actId="20577"/>
        <pc:sldMkLst>
          <pc:docMk/>
          <pc:sldMk cId="1765776032" sldId="304"/>
        </pc:sldMkLst>
        <pc:spChg chg="mod">
          <ac:chgData name="Vadrevu, Charan" userId="S::zcabscv@ucl.ac.uk::6da42e6c-8c64-4ea7-8f73-2467c8ff0d86" providerId="AD" clId="Web-{C368C935-71B8-4D52-87A2-0DE684E0E48C}" dt="2022-10-01T21:56:59.936" v="13" actId="20577"/>
          <ac:spMkLst>
            <pc:docMk/>
            <pc:sldMk cId="1765776032" sldId="304"/>
            <ac:spMk id="3" creationId="{CE1ABFD6-8BCD-54DF-5A22-924A78F61718}"/>
          </ac:spMkLst>
        </pc:spChg>
      </pc:sldChg>
      <pc:sldChg chg="addSp modSp add replId">
        <pc:chgData name="Vadrevu, Charan" userId="S::zcabscv@ucl.ac.uk::6da42e6c-8c64-4ea7-8f73-2467c8ff0d86" providerId="AD" clId="Web-{C368C935-71B8-4D52-87A2-0DE684E0E48C}" dt="2022-10-01T21:59:37.771" v="44" actId="14100"/>
        <pc:sldMkLst>
          <pc:docMk/>
          <pc:sldMk cId="1427830481" sldId="307"/>
        </pc:sldMkLst>
        <pc:spChg chg="add mod">
          <ac:chgData name="Vadrevu, Charan" userId="S::zcabscv@ucl.ac.uk::6da42e6c-8c64-4ea7-8f73-2467c8ff0d86" providerId="AD" clId="Web-{C368C935-71B8-4D52-87A2-0DE684E0E48C}" dt="2022-10-01T21:59:37.771" v="44" actId="14100"/>
          <ac:spMkLst>
            <pc:docMk/>
            <pc:sldMk cId="1427830481" sldId="307"/>
            <ac:spMk id="2" creationId="{1124F4E3-9C4E-1BB9-83BF-07EBDCEA953B}"/>
          </ac:spMkLst>
        </pc:spChg>
      </pc:sldChg>
      <pc:sldChg chg="modSp add del ord replId">
        <pc:chgData name="Vadrevu, Charan" userId="S::zcabscv@ucl.ac.uk::6da42e6c-8c64-4ea7-8f73-2467c8ff0d86" providerId="AD" clId="Web-{C368C935-71B8-4D52-87A2-0DE684E0E48C}" dt="2022-10-01T21:58:08.408" v="18"/>
        <pc:sldMkLst>
          <pc:docMk/>
          <pc:sldMk cId="3437562642" sldId="307"/>
        </pc:sldMkLst>
        <pc:spChg chg="mod">
          <ac:chgData name="Vadrevu, Charan" userId="S::zcabscv@ucl.ac.uk::6da42e6c-8c64-4ea7-8f73-2467c8ff0d86" providerId="AD" clId="Web-{C368C935-71B8-4D52-87A2-0DE684E0E48C}" dt="2022-10-01T21:57:55.360" v="17" actId="20577"/>
          <ac:spMkLst>
            <pc:docMk/>
            <pc:sldMk cId="3437562642" sldId="307"/>
            <ac:spMk id="3" creationId="{CE1ABFD6-8BCD-54DF-5A22-924A78F61718}"/>
          </ac:spMkLst>
        </pc:spChg>
      </pc:sldChg>
    </pc:docChg>
  </pc:docChgLst>
  <pc:docChgLst>
    <pc:chgData name="Zhu, Giulio" userId="S::zcabgzh@ucl.ac.uk::0a9f9082-9a01-4f40-9f21-13c840ba3374" providerId="AD" clId="Web-{6A49B46C-972E-4E53-910B-1D3373A3A3EE}"/>
    <pc:docChg chg="addSld delSld modSld">
      <pc:chgData name="Zhu, Giulio" userId="S::zcabgzh@ucl.ac.uk::0a9f9082-9a01-4f40-9f21-13c840ba3374" providerId="AD" clId="Web-{6A49B46C-972E-4E53-910B-1D3373A3A3EE}" dt="2022-10-01T22:57:11.849" v="614" actId="20577"/>
      <pc:docMkLst>
        <pc:docMk/>
      </pc:docMkLst>
      <pc:sldChg chg="modSp del">
        <pc:chgData name="Zhu, Giulio" userId="S::zcabgzh@ucl.ac.uk::0a9f9082-9a01-4f40-9f21-13c840ba3374" providerId="AD" clId="Web-{6A49B46C-972E-4E53-910B-1D3373A3A3EE}" dt="2022-10-01T22:23:33.627" v="316"/>
        <pc:sldMkLst>
          <pc:docMk/>
          <pc:sldMk cId="1853519814" sldId="299"/>
        </pc:sldMkLst>
        <pc:grpChg chg="mod">
          <ac:chgData name="Zhu, Giulio" userId="S::zcabgzh@ucl.ac.uk::0a9f9082-9a01-4f40-9f21-13c840ba3374" providerId="AD" clId="Web-{6A49B46C-972E-4E53-910B-1D3373A3A3EE}" dt="2022-10-01T22:22:33.115" v="310" actId="1076"/>
          <ac:grpSpMkLst>
            <pc:docMk/>
            <pc:sldMk cId="1853519814" sldId="299"/>
            <ac:grpSpMk id="98" creationId="{7278CD64-FC86-2004-D58F-6F8F34104172}"/>
          </ac:grpSpMkLst>
        </pc:grpChg>
      </pc:sldChg>
      <pc:sldChg chg="modSp modNotes">
        <pc:chgData name="Zhu, Giulio" userId="S::zcabgzh@ucl.ac.uk::0a9f9082-9a01-4f40-9f21-13c840ba3374" providerId="AD" clId="Web-{6A49B46C-972E-4E53-910B-1D3373A3A3EE}" dt="2022-10-01T22:21:31.504" v="309" actId="20577"/>
        <pc:sldMkLst>
          <pc:docMk/>
          <pc:sldMk cId="378413295" sldId="303"/>
        </pc:sldMkLst>
        <pc:spChg chg="mod">
          <ac:chgData name="Zhu, Giulio" userId="S::zcabgzh@ucl.ac.uk::0a9f9082-9a01-4f40-9f21-13c840ba3374" providerId="AD" clId="Web-{6A49B46C-972E-4E53-910B-1D3373A3A3EE}" dt="2022-10-01T22:21:31.504" v="309" actId="20577"/>
          <ac:spMkLst>
            <pc:docMk/>
            <pc:sldMk cId="378413295" sldId="303"/>
            <ac:spMk id="3" creationId="{CFFBBBE6-9613-CB72-7D3B-2F41801BD859}"/>
          </ac:spMkLst>
        </pc:spChg>
      </pc:sldChg>
      <pc:sldChg chg="addSp delSp modSp new">
        <pc:chgData name="Zhu, Giulio" userId="S::zcabgzh@ucl.ac.uk::0a9f9082-9a01-4f40-9f21-13c840ba3374" providerId="AD" clId="Web-{6A49B46C-972E-4E53-910B-1D3373A3A3EE}" dt="2022-10-01T22:57:11.849" v="614" actId="20577"/>
        <pc:sldMkLst>
          <pc:docMk/>
          <pc:sldMk cId="3359860971" sldId="308"/>
        </pc:sldMkLst>
        <pc:spChg chg="mod">
          <ac:chgData name="Zhu, Giulio" userId="S::zcabgzh@ucl.ac.uk::0a9f9082-9a01-4f40-9f21-13c840ba3374" providerId="AD" clId="Web-{6A49B46C-972E-4E53-910B-1D3373A3A3EE}" dt="2022-10-01T22:51:56.794" v="484" actId="1076"/>
          <ac:spMkLst>
            <pc:docMk/>
            <pc:sldMk cId="3359860971" sldId="308"/>
            <ac:spMk id="2" creationId="{2F7C48FD-AD5D-0CD9-E0A2-500490D7A141}"/>
          </ac:spMkLst>
        </pc:spChg>
        <pc:spChg chg="add del">
          <ac:chgData name="Zhu, Giulio" userId="S::zcabgzh@ucl.ac.uk::0a9f9082-9a01-4f40-9f21-13c840ba3374" providerId="AD" clId="Web-{6A49B46C-972E-4E53-910B-1D3373A3A3EE}" dt="2022-10-01T22:22:57.601" v="313"/>
          <ac:spMkLst>
            <pc:docMk/>
            <pc:sldMk cId="3359860971" sldId="308"/>
            <ac:spMk id="5" creationId="{5DC6AF17-9A3B-056C-7E70-BC456959CB91}"/>
          </ac:spMkLst>
        </pc:spChg>
        <pc:spChg chg="mod">
          <ac:chgData name="Zhu, Giulio" userId="S::zcabgzh@ucl.ac.uk::0a9f9082-9a01-4f40-9f21-13c840ba3374" providerId="AD" clId="Web-{6A49B46C-972E-4E53-910B-1D3373A3A3EE}" dt="2022-10-01T22:30:56.045" v="359" actId="20577"/>
          <ac:spMkLst>
            <pc:docMk/>
            <pc:sldMk cId="3359860971" sldId="308"/>
            <ac:spMk id="12" creationId="{7D0213DB-2797-8D37-04F6-22A61395913E}"/>
          </ac:spMkLst>
        </pc:spChg>
        <pc:spChg chg="mod">
          <ac:chgData name="Zhu, Giulio" userId="S::zcabgzh@ucl.ac.uk::0a9f9082-9a01-4f40-9f21-13c840ba3374" providerId="AD" clId="Web-{6A49B46C-972E-4E53-910B-1D3373A3A3EE}" dt="2022-10-01T22:44:40.794" v="389" actId="20577"/>
          <ac:spMkLst>
            <pc:docMk/>
            <pc:sldMk cId="3359860971" sldId="308"/>
            <ac:spMk id="13" creationId="{EDDE680C-B13F-6BE0-1D43-B9216CE6EFAA}"/>
          </ac:spMkLst>
        </pc:spChg>
        <pc:spChg chg="mod">
          <ac:chgData name="Zhu, Giulio" userId="S::zcabgzh@ucl.ac.uk::0a9f9082-9a01-4f40-9f21-13c840ba3374" providerId="AD" clId="Web-{6A49B46C-972E-4E53-910B-1D3373A3A3EE}" dt="2022-10-01T22:24:26.300" v="330" actId="20577"/>
          <ac:spMkLst>
            <pc:docMk/>
            <pc:sldMk cId="3359860971" sldId="308"/>
            <ac:spMk id="18" creationId="{8D1DA071-E0B3-7578-73FB-4DD948C1574A}"/>
          </ac:spMkLst>
        </pc:spChg>
        <pc:spChg chg="mod">
          <ac:chgData name="Zhu, Giulio" userId="S::zcabgzh@ucl.ac.uk::0a9f9082-9a01-4f40-9f21-13c840ba3374" providerId="AD" clId="Web-{6A49B46C-972E-4E53-910B-1D3373A3A3EE}" dt="2022-10-01T22:30:30.498" v="351" actId="20577"/>
          <ac:spMkLst>
            <pc:docMk/>
            <pc:sldMk cId="3359860971" sldId="308"/>
            <ac:spMk id="19" creationId="{16D54C87-11EA-9F1E-DACC-1C18CA1B922A}"/>
          </ac:spMkLst>
        </pc:spChg>
        <pc:spChg chg="mod">
          <ac:chgData name="Zhu, Giulio" userId="S::zcabgzh@ucl.ac.uk::0a9f9082-9a01-4f40-9f21-13c840ba3374" providerId="AD" clId="Web-{6A49B46C-972E-4E53-910B-1D3373A3A3EE}" dt="2022-10-01T22:51:21.418" v="472" actId="1076"/>
          <ac:spMkLst>
            <pc:docMk/>
            <pc:sldMk cId="3359860971" sldId="308"/>
            <ac:spMk id="21" creationId="{76B86E4E-6816-E732-DDEC-4F557555A4B5}"/>
          </ac:spMkLst>
        </pc:spChg>
        <pc:spChg chg="mod">
          <ac:chgData name="Zhu, Giulio" userId="S::zcabgzh@ucl.ac.uk::0a9f9082-9a01-4f40-9f21-13c840ba3374" providerId="AD" clId="Web-{6A49B46C-972E-4E53-910B-1D3373A3A3EE}" dt="2022-10-01T22:51:21.528" v="473" actId="1076"/>
          <ac:spMkLst>
            <pc:docMk/>
            <pc:sldMk cId="3359860971" sldId="308"/>
            <ac:spMk id="22" creationId="{0799984B-5E3B-F4F7-3E31-08503EA496AA}"/>
          </ac:spMkLst>
        </pc:spChg>
        <pc:spChg chg="mod">
          <ac:chgData name="Zhu, Giulio" userId="S::zcabgzh@ucl.ac.uk::0a9f9082-9a01-4f40-9f21-13c840ba3374" providerId="AD" clId="Web-{6A49B46C-972E-4E53-910B-1D3373A3A3EE}" dt="2022-10-01T22:51:21.653" v="474" actId="1076"/>
          <ac:spMkLst>
            <pc:docMk/>
            <pc:sldMk cId="3359860971" sldId="308"/>
            <ac:spMk id="23" creationId="{55C449A6-FA9B-168C-6127-F506F74A754A}"/>
          </ac:spMkLst>
        </pc:spChg>
        <pc:spChg chg="mod">
          <ac:chgData name="Zhu, Giulio" userId="S::zcabgzh@ucl.ac.uk::0a9f9082-9a01-4f40-9f21-13c840ba3374" providerId="AD" clId="Web-{6A49B46C-972E-4E53-910B-1D3373A3A3EE}" dt="2022-10-01T22:51:21.762" v="475" actId="1076"/>
          <ac:spMkLst>
            <pc:docMk/>
            <pc:sldMk cId="3359860971" sldId="308"/>
            <ac:spMk id="24" creationId="{7020392E-7D97-D94F-7457-8F206D0D286B}"/>
          </ac:spMkLst>
        </pc:spChg>
        <pc:spChg chg="mod">
          <ac:chgData name="Zhu, Giulio" userId="S::zcabgzh@ucl.ac.uk::0a9f9082-9a01-4f40-9f21-13c840ba3374" providerId="AD" clId="Web-{6A49B46C-972E-4E53-910B-1D3373A3A3EE}" dt="2022-10-01T22:51:49.013" v="478" actId="1076"/>
          <ac:spMkLst>
            <pc:docMk/>
            <pc:sldMk cId="3359860971" sldId="308"/>
            <ac:spMk id="26" creationId="{223BF119-4678-AEAE-F9E3-0440B927270D}"/>
          </ac:spMkLst>
        </pc:spChg>
        <pc:spChg chg="mod">
          <ac:chgData name="Zhu, Giulio" userId="S::zcabgzh@ucl.ac.uk::0a9f9082-9a01-4f40-9f21-13c840ba3374" providerId="AD" clId="Web-{6A49B46C-972E-4E53-910B-1D3373A3A3EE}" dt="2022-10-01T22:51:49.154" v="479" actId="1076"/>
          <ac:spMkLst>
            <pc:docMk/>
            <pc:sldMk cId="3359860971" sldId="308"/>
            <ac:spMk id="27" creationId="{945397B1-4FCD-E74B-3E3A-1340B26F8094}"/>
          </ac:spMkLst>
        </pc:spChg>
        <pc:spChg chg="mod">
          <ac:chgData name="Zhu, Giulio" userId="S::zcabgzh@ucl.ac.uk::0a9f9082-9a01-4f40-9f21-13c840ba3374" providerId="AD" clId="Web-{6A49B46C-972E-4E53-910B-1D3373A3A3EE}" dt="2022-10-01T22:51:49.263" v="480" actId="1076"/>
          <ac:spMkLst>
            <pc:docMk/>
            <pc:sldMk cId="3359860971" sldId="308"/>
            <ac:spMk id="28" creationId="{F507394E-76EF-7C53-4686-E3F135F4DAB3}"/>
          </ac:spMkLst>
        </pc:spChg>
        <pc:spChg chg="mod">
          <ac:chgData name="Zhu, Giulio" userId="S::zcabgzh@ucl.ac.uk::0a9f9082-9a01-4f40-9f21-13c840ba3374" providerId="AD" clId="Web-{6A49B46C-972E-4E53-910B-1D3373A3A3EE}" dt="2022-10-01T22:54:59.830" v="537" actId="14100"/>
          <ac:spMkLst>
            <pc:docMk/>
            <pc:sldMk cId="3359860971" sldId="308"/>
            <ac:spMk id="29" creationId="{4B488FD8-D0FF-1CD0-6938-AB200101CDBB}"/>
          </ac:spMkLst>
        </pc:spChg>
        <pc:spChg chg="mod">
          <ac:chgData name="Zhu, Giulio" userId="S::zcabgzh@ucl.ac.uk::0a9f9082-9a01-4f40-9f21-13c840ba3374" providerId="AD" clId="Web-{6A49B46C-972E-4E53-910B-1D3373A3A3EE}" dt="2022-10-01T22:56:51.739" v="585" actId="20577"/>
          <ac:spMkLst>
            <pc:docMk/>
            <pc:sldMk cId="3359860971" sldId="308"/>
            <ac:spMk id="33" creationId="{A43BCC87-879D-AE81-A398-007C962C75FA}"/>
          </ac:spMkLst>
        </pc:spChg>
        <pc:spChg chg="mod">
          <ac:chgData name="Zhu, Giulio" userId="S::zcabgzh@ucl.ac.uk::0a9f9082-9a01-4f40-9f21-13c840ba3374" providerId="AD" clId="Web-{6A49B46C-972E-4E53-910B-1D3373A3A3EE}" dt="2022-10-01T22:57:11.849" v="614" actId="20577"/>
          <ac:spMkLst>
            <pc:docMk/>
            <pc:sldMk cId="3359860971" sldId="308"/>
            <ac:spMk id="34" creationId="{6893D94F-9F9D-CFC9-D0D2-B905957F7AB0}"/>
          </ac:spMkLst>
        </pc:spChg>
        <pc:spChg chg="mod">
          <ac:chgData name="Zhu, Giulio" userId="S::zcabgzh@ucl.ac.uk::0a9f9082-9a01-4f40-9f21-13c840ba3374" providerId="AD" clId="Web-{6A49B46C-972E-4E53-910B-1D3373A3A3EE}" dt="2022-10-01T22:55:41.456" v="551" actId="14100"/>
          <ac:spMkLst>
            <pc:docMk/>
            <pc:sldMk cId="3359860971" sldId="308"/>
            <ac:spMk id="38" creationId="{9553418A-0CAF-748C-9B63-D84D98122104}"/>
          </ac:spMkLst>
        </pc:spChg>
        <pc:spChg chg="mod">
          <ac:chgData name="Zhu, Giulio" userId="S::zcabgzh@ucl.ac.uk::0a9f9082-9a01-4f40-9f21-13c840ba3374" providerId="AD" clId="Web-{6A49B46C-972E-4E53-910B-1D3373A3A3EE}" dt="2022-10-01T22:56:31.395" v="573" actId="20577"/>
          <ac:spMkLst>
            <pc:docMk/>
            <pc:sldMk cId="3359860971" sldId="308"/>
            <ac:spMk id="39" creationId="{4A932F5F-429A-1304-F4BD-153FE73CCBFD}"/>
          </ac:spMkLst>
        </pc:spChg>
        <pc:spChg chg="mod">
          <ac:chgData name="Zhu, Giulio" userId="S::zcabgzh@ucl.ac.uk::0a9f9082-9a01-4f40-9f21-13c840ba3374" providerId="AD" clId="Web-{6A49B46C-972E-4E53-910B-1D3373A3A3EE}" dt="2022-10-01T22:51:21.872" v="476" actId="1076"/>
          <ac:spMkLst>
            <pc:docMk/>
            <pc:sldMk cId="3359860971" sldId="308"/>
            <ac:spMk id="42" creationId="{8AC1B56E-BB7A-05AE-38CC-68B3513B068F}"/>
          </ac:spMkLst>
        </pc:spChg>
        <pc:spChg chg="mod">
          <ac:chgData name="Zhu, Giulio" userId="S::zcabgzh@ucl.ac.uk::0a9f9082-9a01-4f40-9f21-13c840ba3374" providerId="AD" clId="Web-{6A49B46C-972E-4E53-910B-1D3373A3A3EE}" dt="2022-10-01T22:51:49.497" v="482" actId="1076"/>
          <ac:spMkLst>
            <pc:docMk/>
            <pc:sldMk cId="3359860971" sldId="308"/>
            <ac:spMk id="43" creationId="{011DAB96-9425-DBE5-DDE2-1E7E1EF6D92B}"/>
          </ac:spMkLst>
        </pc:spChg>
        <pc:grpChg chg="add mod">
          <ac:chgData name="Zhu, Giulio" userId="S::zcabgzh@ucl.ac.uk::0a9f9082-9a01-4f40-9f21-13c840ba3374" providerId="AD" clId="Web-{6A49B46C-972E-4E53-910B-1D3373A3A3EE}" dt="2022-10-01T22:56:56.583" v="586" actId="1076"/>
          <ac:grpSpMkLst>
            <pc:docMk/>
            <pc:sldMk cId="3359860971" sldId="308"/>
            <ac:grpSpMk id="6" creationId="{E85A315B-E7AB-A772-86EF-2F8FB37083B7}"/>
          </ac:grpSpMkLst>
        </pc:grpChg>
        <pc:grpChg chg="add mod">
          <ac:chgData name="Zhu, Giulio" userId="S::zcabgzh@ucl.ac.uk::0a9f9082-9a01-4f40-9f21-13c840ba3374" providerId="AD" clId="Web-{6A49B46C-972E-4E53-910B-1D3373A3A3EE}" dt="2022-10-01T22:31:25.499" v="371" actId="1076"/>
          <ac:grpSpMkLst>
            <pc:docMk/>
            <pc:sldMk cId="3359860971" sldId="308"/>
            <ac:grpSpMk id="48" creationId="{6575B199-4A5A-3A61-4E58-F8D18D825EB7}"/>
          </ac:grpSpMkLst>
        </pc:grpChg>
        <pc:cxnChg chg="add del mod">
          <ac:chgData name="Zhu, Giulio" userId="S::zcabgzh@ucl.ac.uk::0a9f9082-9a01-4f40-9f21-13c840ba3374" providerId="AD" clId="Web-{6A49B46C-972E-4E53-910B-1D3373A3A3EE}" dt="2022-10-01T22:47:44.788" v="435"/>
          <ac:cxnSpMkLst>
            <pc:docMk/>
            <pc:sldMk cId="3359860971" sldId="308"/>
            <ac:cxnSpMk id="4" creationId="{334BD48D-3E27-75FE-92E0-508C60003720}"/>
          </ac:cxnSpMkLst>
        </pc:cxnChg>
        <pc:cxnChg chg="add mod">
          <ac:chgData name="Zhu, Giulio" userId="S::zcabgzh@ucl.ac.uk::0a9f9082-9a01-4f40-9f21-13c840ba3374" providerId="AD" clId="Web-{6A49B46C-972E-4E53-910B-1D3373A3A3EE}" dt="2022-10-01T22:53:00.890" v="493"/>
          <ac:cxnSpMkLst>
            <pc:docMk/>
            <pc:sldMk cId="3359860971" sldId="308"/>
            <ac:cxnSpMk id="5" creationId="{0F5F2CEC-54F1-3057-CD8A-1B87D0548895}"/>
          </ac:cxnSpMkLst>
        </pc:cxnChg>
        <pc:cxnChg chg="mod">
          <ac:chgData name="Zhu, Giulio" userId="S::zcabgzh@ucl.ac.uk::0a9f9082-9a01-4f40-9f21-13c840ba3374" providerId="AD" clId="Web-{6A49B46C-972E-4E53-910B-1D3373A3A3EE}" dt="2022-10-01T22:51:21.309" v="471" actId="1076"/>
          <ac:cxnSpMkLst>
            <pc:docMk/>
            <pc:sldMk cId="3359860971" sldId="308"/>
            <ac:cxnSpMk id="20" creationId="{C8D2A8BD-2025-88BF-C349-B88EF124A7E4}"/>
          </ac:cxnSpMkLst>
        </pc:cxnChg>
        <pc:cxnChg chg="mod">
          <ac:chgData name="Zhu, Giulio" userId="S::zcabgzh@ucl.ac.uk::0a9f9082-9a01-4f40-9f21-13c840ba3374" providerId="AD" clId="Web-{6A49B46C-972E-4E53-910B-1D3373A3A3EE}" dt="2022-10-01T22:51:48.888" v="477" actId="1076"/>
          <ac:cxnSpMkLst>
            <pc:docMk/>
            <pc:sldMk cId="3359860971" sldId="308"/>
            <ac:cxnSpMk id="25" creationId="{A34ADA94-13C9-A8BA-450A-DD2A59A70AE8}"/>
          </ac:cxnSpMkLst>
        </pc:cxnChg>
      </pc:sldChg>
    </pc:docChg>
  </pc:docChgLst>
  <pc:docChgLst>
    <pc:chgData name="Vadrevu, Charan" userId="S::zcabscv@ucl.ac.uk::6da42e6c-8c64-4ea7-8f73-2467c8ff0d86" providerId="AD" clId="Web-{25A3FEF1-0906-4356-815D-6E1BD0E7F1B0}"/>
    <pc:docChg chg="modSld">
      <pc:chgData name="Vadrevu, Charan" userId="S::zcabscv@ucl.ac.uk::6da42e6c-8c64-4ea7-8f73-2467c8ff0d86" providerId="AD" clId="Web-{25A3FEF1-0906-4356-815D-6E1BD0E7F1B0}" dt="2022-10-01T22:06:54.126" v="25" actId="1076"/>
      <pc:docMkLst>
        <pc:docMk/>
      </pc:docMkLst>
      <pc:sldChg chg="addSp delSp modSp mod modClrScheme chgLayout">
        <pc:chgData name="Vadrevu, Charan" userId="S::zcabscv@ucl.ac.uk::6da42e6c-8c64-4ea7-8f73-2467c8ff0d86" providerId="AD" clId="Web-{25A3FEF1-0906-4356-815D-6E1BD0E7F1B0}" dt="2022-10-01T22:06:54.126" v="25" actId="1076"/>
        <pc:sldMkLst>
          <pc:docMk/>
          <pc:sldMk cId="0" sldId="256"/>
        </pc:sldMkLst>
        <pc:spChg chg="add del mod ord">
          <ac:chgData name="Vadrevu, Charan" userId="S::zcabscv@ucl.ac.uk::6da42e6c-8c64-4ea7-8f73-2467c8ff0d86" providerId="AD" clId="Web-{25A3FEF1-0906-4356-815D-6E1BD0E7F1B0}" dt="2022-10-01T22:06:10.406" v="12"/>
          <ac:spMkLst>
            <pc:docMk/>
            <pc:sldMk cId="0" sldId="256"/>
            <ac:spMk id="2" creationId="{DE4EFF1C-73B3-45AB-B201-E54D15092477}"/>
          </ac:spMkLst>
        </pc:spChg>
        <pc:spChg chg="add del mod ord">
          <ac:chgData name="Vadrevu, Charan" userId="S::zcabscv@ucl.ac.uk::6da42e6c-8c64-4ea7-8f73-2467c8ff0d86" providerId="AD" clId="Web-{25A3FEF1-0906-4356-815D-6E1BD0E7F1B0}" dt="2022-10-01T22:06:10.406" v="12"/>
          <ac:spMkLst>
            <pc:docMk/>
            <pc:sldMk cId="0" sldId="256"/>
            <ac:spMk id="3" creationId="{024E756F-62DF-DA22-B028-F285C09B4BD7}"/>
          </ac:spMkLst>
        </pc:spChg>
        <pc:spChg chg="add mod">
          <ac:chgData name="Vadrevu, Charan" userId="S::zcabscv@ucl.ac.uk::6da42e6c-8c64-4ea7-8f73-2467c8ff0d86" providerId="AD" clId="Web-{25A3FEF1-0906-4356-815D-6E1BD0E7F1B0}" dt="2022-10-01T22:06:54.126" v="25" actId="1076"/>
          <ac:spMkLst>
            <pc:docMk/>
            <pc:sldMk cId="0" sldId="256"/>
            <ac:spMk id="4" creationId="{3247FCD1-9F68-807D-3FBA-F6BC2802C0C6}"/>
          </ac:spMkLst>
        </pc:spChg>
        <pc:spChg chg="mod ord">
          <ac:chgData name="Vadrevu, Charan" userId="S::zcabscv@ucl.ac.uk::6da42e6c-8c64-4ea7-8f73-2467c8ff0d86" providerId="AD" clId="Web-{25A3FEF1-0906-4356-815D-6E1BD0E7F1B0}" dt="2022-10-01T22:06:10.406" v="12"/>
          <ac:spMkLst>
            <pc:docMk/>
            <pc:sldMk cId="0" sldId="256"/>
            <ac:spMk id="11" creationId="{EA1F625D-D0C9-0453-A4C4-EA4C36FA6754}"/>
          </ac:spMkLst>
        </pc:spChg>
        <pc:spChg chg="mod">
          <ac:chgData name="Vadrevu, Charan" userId="S::zcabscv@ucl.ac.uk::6da42e6c-8c64-4ea7-8f73-2467c8ff0d86" providerId="AD" clId="Web-{25A3FEF1-0906-4356-815D-6E1BD0E7F1B0}" dt="2022-10-01T22:06:48.751" v="24" actId="1076"/>
          <ac:spMkLst>
            <pc:docMk/>
            <pc:sldMk cId="0" sldId="256"/>
            <ac:spMk id="12" creationId="{34B51A26-7022-0DE6-D21E-222AAD796172}"/>
          </ac:spMkLst>
        </pc:spChg>
      </pc:sldChg>
    </pc:docChg>
  </pc:docChgLst>
  <pc:docChgLst>
    <pc:chgData name="Zhu, Giulio" userId="S::zcabgzh@ucl.ac.uk::0a9f9082-9a01-4f40-9f21-13c840ba3374" providerId="AD" clId="Web-{CEE040AD-C16F-4A95-BD0E-C58099E00669}"/>
    <pc:docChg chg="addSld delSld modSld">
      <pc:chgData name="Zhu, Giulio" userId="S::zcabgzh@ucl.ac.uk::0a9f9082-9a01-4f40-9f21-13c840ba3374" providerId="AD" clId="Web-{CEE040AD-C16F-4A95-BD0E-C58099E00669}" dt="2022-10-01T23:14:18.889" v="84"/>
      <pc:docMkLst>
        <pc:docMk/>
      </pc:docMkLst>
      <pc:sldChg chg="del">
        <pc:chgData name="Zhu, Giulio" userId="S::zcabgzh@ucl.ac.uk::0a9f9082-9a01-4f40-9f21-13c840ba3374" providerId="AD" clId="Web-{CEE040AD-C16F-4A95-BD0E-C58099E00669}" dt="2022-10-01T23:11:37.035" v="48"/>
        <pc:sldMkLst>
          <pc:docMk/>
          <pc:sldMk cId="0" sldId="267"/>
        </pc:sldMkLst>
      </pc:sldChg>
      <pc:sldChg chg="del">
        <pc:chgData name="Zhu, Giulio" userId="S::zcabgzh@ucl.ac.uk::0a9f9082-9a01-4f40-9f21-13c840ba3374" providerId="AD" clId="Web-{CEE040AD-C16F-4A95-BD0E-C58099E00669}" dt="2022-10-01T23:11:39.504" v="49"/>
        <pc:sldMkLst>
          <pc:docMk/>
          <pc:sldMk cId="0" sldId="268"/>
        </pc:sldMkLst>
      </pc:sldChg>
      <pc:sldChg chg="del">
        <pc:chgData name="Zhu, Giulio" userId="S::zcabgzh@ucl.ac.uk::0a9f9082-9a01-4f40-9f21-13c840ba3374" providerId="AD" clId="Web-{CEE040AD-C16F-4A95-BD0E-C58099E00669}" dt="2022-10-01T23:11:42.036" v="50"/>
        <pc:sldMkLst>
          <pc:docMk/>
          <pc:sldMk cId="0" sldId="269"/>
        </pc:sldMkLst>
      </pc:sldChg>
      <pc:sldChg chg="del">
        <pc:chgData name="Zhu, Giulio" userId="S::zcabgzh@ucl.ac.uk::0a9f9082-9a01-4f40-9f21-13c840ba3374" providerId="AD" clId="Web-{CEE040AD-C16F-4A95-BD0E-C58099E00669}" dt="2022-10-01T23:11:45.208" v="51"/>
        <pc:sldMkLst>
          <pc:docMk/>
          <pc:sldMk cId="0" sldId="270"/>
        </pc:sldMkLst>
      </pc:sldChg>
      <pc:sldChg chg="del">
        <pc:chgData name="Zhu, Giulio" userId="S::zcabgzh@ucl.ac.uk::0a9f9082-9a01-4f40-9f21-13c840ba3374" providerId="AD" clId="Web-{CEE040AD-C16F-4A95-BD0E-C58099E00669}" dt="2022-10-01T23:11:48.583" v="52"/>
        <pc:sldMkLst>
          <pc:docMk/>
          <pc:sldMk cId="0" sldId="271"/>
        </pc:sldMkLst>
      </pc:sldChg>
      <pc:sldChg chg="del">
        <pc:chgData name="Zhu, Giulio" userId="S::zcabgzh@ucl.ac.uk::0a9f9082-9a01-4f40-9f21-13c840ba3374" providerId="AD" clId="Web-{CEE040AD-C16F-4A95-BD0E-C58099E00669}" dt="2022-10-01T23:11:50.068" v="53"/>
        <pc:sldMkLst>
          <pc:docMk/>
          <pc:sldMk cId="0" sldId="272"/>
        </pc:sldMkLst>
      </pc:sldChg>
      <pc:sldChg chg="del">
        <pc:chgData name="Zhu, Giulio" userId="S::zcabgzh@ucl.ac.uk::0a9f9082-9a01-4f40-9f21-13c840ba3374" providerId="AD" clId="Web-{CEE040AD-C16F-4A95-BD0E-C58099E00669}" dt="2022-10-01T23:11:54.193" v="54"/>
        <pc:sldMkLst>
          <pc:docMk/>
          <pc:sldMk cId="0" sldId="273"/>
        </pc:sldMkLst>
      </pc:sldChg>
      <pc:sldChg chg="del">
        <pc:chgData name="Zhu, Giulio" userId="S::zcabgzh@ucl.ac.uk::0a9f9082-9a01-4f40-9f21-13c840ba3374" providerId="AD" clId="Web-{CEE040AD-C16F-4A95-BD0E-C58099E00669}" dt="2022-10-01T23:11:58.693" v="55"/>
        <pc:sldMkLst>
          <pc:docMk/>
          <pc:sldMk cId="0" sldId="274"/>
        </pc:sldMkLst>
      </pc:sldChg>
      <pc:sldChg chg="del">
        <pc:chgData name="Zhu, Giulio" userId="S::zcabgzh@ucl.ac.uk::0a9f9082-9a01-4f40-9f21-13c840ba3374" providerId="AD" clId="Web-{CEE040AD-C16F-4A95-BD0E-C58099E00669}" dt="2022-10-01T23:12:01.584" v="56"/>
        <pc:sldMkLst>
          <pc:docMk/>
          <pc:sldMk cId="0" sldId="275"/>
        </pc:sldMkLst>
      </pc:sldChg>
      <pc:sldChg chg="del">
        <pc:chgData name="Zhu, Giulio" userId="S::zcabgzh@ucl.ac.uk::0a9f9082-9a01-4f40-9f21-13c840ba3374" providerId="AD" clId="Web-{CEE040AD-C16F-4A95-BD0E-C58099E00669}" dt="2022-10-01T23:12:05.334" v="57"/>
        <pc:sldMkLst>
          <pc:docMk/>
          <pc:sldMk cId="0" sldId="276"/>
        </pc:sldMkLst>
      </pc:sldChg>
      <pc:sldChg chg="del">
        <pc:chgData name="Zhu, Giulio" userId="S::zcabgzh@ucl.ac.uk::0a9f9082-9a01-4f40-9f21-13c840ba3374" providerId="AD" clId="Web-{CEE040AD-C16F-4A95-BD0E-C58099E00669}" dt="2022-10-01T23:12:07.959" v="58"/>
        <pc:sldMkLst>
          <pc:docMk/>
          <pc:sldMk cId="0" sldId="277"/>
        </pc:sldMkLst>
      </pc:sldChg>
      <pc:sldChg chg="del">
        <pc:chgData name="Zhu, Giulio" userId="S::zcabgzh@ucl.ac.uk::0a9f9082-9a01-4f40-9f21-13c840ba3374" providerId="AD" clId="Web-{CEE040AD-C16F-4A95-BD0E-C58099E00669}" dt="2022-10-01T23:12:10.600" v="59"/>
        <pc:sldMkLst>
          <pc:docMk/>
          <pc:sldMk cId="0" sldId="278"/>
        </pc:sldMkLst>
      </pc:sldChg>
      <pc:sldChg chg="del">
        <pc:chgData name="Zhu, Giulio" userId="S::zcabgzh@ucl.ac.uk::0a9f9082-9a01-4f40-9f21-13c840ba3374" providerId="AD" clId="Web-{CEE040AD-C16F-4A95-BD0E-C58099E00669}" dt="2022-10-01T23:12:13.288" v="60"/>
        <pc:sldMkLst>
          <pc:docMk/>
          <pc:sldMk cId="0" sldId="279"/>
        </pc:sldMkLst>
      </pc:sldChg>
      <pc:sldChg chg="delSp del">
        <pc:chgData name="Zhu, Giulio" userId="S::zcabgzh@ucl.ac.uk::0a9f9082-9a01-4f40-9f21-13c840ba3374" providerId="AD" clId="Web-{CEE040AD-C16F-4A95-BD0E-C58099E00669}" dt="2022-10-01T23:14:01.091" v="79"/>
        <pc:sldMkLst>
          <pc:docMk/>
          <pc:sldMk cId="0" sldId="280"/>
        </pc:sldMkLst>
        <pc:spChg chg="del">
          <ac:chgData name="Zhu, Giulio" userId="S::zcabgzh@ucl.ac.uk::0a9f9082-9a01-4f40-9f21-13c840ba3374" providerId="AD" clId="Web-{CEE040AD-C16F-4A95-BD0E-C58099E00669}" dt="2022-10-01T23:13:59.872" v="78"/>
          <ac:spMkLst>
            <pc:docMk/>
            <pc:sldMk cId="0" sldId="280"/>
            <ac:spMk id="403" creationId="{00000000-0000-0000-0000-000000000000}"/>
          </ac:spMkLst>
        </pc:spChg>
        <pc:spChg chg="del">
          <ac:chgData name="Zhu, Giulio" userId="S::zcabgzh@ucl.ac.uk::0a9f9082-9a01-4f40-9f21-13c840ba3374" providerId="AD" clId="Web-{CEE040AD-C16F-4A95-BD0E-C58099E00669}" dt="2022-10-01T23:13:59.154" v="77"/>
          <ac:spMkLst>
            <pc:docMk/>
            <pc:sldMk cId="0" sldId="280"/>
            <ac:spMk id="404" creationId="{00000000-0000-0000-0000-000000000000}"/>
          </ac:spMkLst>
        </pc:spChg>
        <pc:spChg chg="del">
          <ac:chgData name="Zhu, Giulio" userId="S::zcabgzh@ucl.ac.uk::0a9f9082-9a01-4f40-9f21-13c840ba3374" providerId="AD" clId="Web-{CEE040AD-C16F-4A95-BD0E-C58099E00669}" dt="2022-10-01T23:13:56.310" v="76"/>
          <ac:spMkLst>
            <pc:docMk/>
            <pc:sldMk cId="0" sldId="280"/>
            <ac:spMk id="405" creationId="{00000000-0000-0000-0000-000000000000}"/>
          </ac:spMkLst>
        </pc:spChg>
      </pc:sldChg>
      <pc:sldChg chg="del">
        <pc:chgData name="Zhu, Giulio" userId="S::zcabgzh@ucl.ac.uk::0a9f9082-9a01-4f40-9f21-13c840ba3374" providerId="AD" clId="Web-{CEE040AD-C16F-4A95-BD0E-C58099E00669}" dt="2022-10-01T23:12:16.085" v="61"/>
        <pc:sldMkLst>
          <pc:docMk/>
          <pc:sldMk cId="0" sldId="281"/>
        </pc:sldMkLst>
      </pc:sldChg>
      <pc:sldChg chg="del">
        <pc:chgData name="Zhu, Giulio" userId="S::zcabgzh@ucl.ac.uk::0a9f9082-9a01-4f40-9f21-13c840ba3374" providerId="AD" clId="Web-{CEE040AD-C16F-4A95-BD0E-C58099E00669}" dt="2022-10-01T23:12:18.741" v="62"/>
        <pc:sldMkLst>
          <pc:docMk/>
          <pc:sldMk cId="0" sldId="282"/>
        </pc:sldMkLst>
      </pc:sldChg>
      <pc:sldChg chg="del">
        <pc:chgData name="Zhu, Giulio" userId="S::zcabgzh@ucl.ac.uk::0a9f9082-9a01-4f40-9f21-13c840ba3374" providerId="AD" clId="Web-{CEE040AD-C16F-4A95-BD0E-C58099E00669}" dt="2022-10-01T23:14:18.655" v="83"/>
        <pc:sldMkLst>
          <pc:docMk/>
          <pc:sldMk cId="0" sldId="283"/>
        </pc:sldMkLst>
      </pc:sldChg>
      <pc:sldChg chg="del">
        <pc:chgData name="Zhu, Giulio" userId="S::zcabgzh@ucl.ac.uk::0a9f9082-9a01-4f40-9f21-13c840ba3374" providerId="AD" clId="Web-{CEE040AD-C16F-4A95-BD0E-C58099E00669}" dt="2022-10-01T23:12:21.304" v="63"/>
        <pc:sldMkLst>
          <pc:docMk/>
          <pc:sldMk cId="0" sldId="284"/>
        </pc:sldMkLst>
      </pc:sldChg>
      <pc:sldChg chg="del">
        <pc:chgData name="Zhu, Giulio" userId="S::zcabgzh@ucl.ac.uk::0a9f9082-9a01-4f40-9f21-13c840ba3374" providerId="AD" clId="Web-{CEE040AD-C16F-4A95-BD0E-C58099E00669}" dt="2022-10-01T23:12:23.835" v="64"/>
        <pc:sldMkLst>
          <pc:docMk/>
          <pc:sldMk cId="0" sldId="285"/>
        </pc:sldMkLst>
      </pc:sldChg>
      <pc:sldChg chg="del">
        <pc:chgData name="Zhu, Giulio" userId="S::zcabgzh@ucl.ac.uk::0a9f9082-9a01-4f40-9f21-13c840ba3374" providerId="AD" clId="Web-{CEE040AD-C16F-4A95-BD0E-C58099E00669}" dt="2022-10-01T23:14:18.889" v="84"/>
        <pc:sldMkLst>
          <pc:docMk/>
          <pc:sldMk cId="0" sldId="286"/>
        </pc:sldMkLst>
      </pc:sldChg>
      <pc:sldChg chg="del">
        <pc:chgData name="Zhu, Giulio" userId="S::zcabgzh@ucl.ac.uk::0a9f9082-9a01-4f40-9f21-13c840ba3374" providerId="AD" clId="Web-{CEE040AD-C16F-4A95-BD0E-C58099E00669}" dt="2022-10-01T23:12:26.554" v="65"/>
        <pc:sldMkLst>
          <pc:docMk/>
          <pc:sldMk cId="0" sldId="287"/>
        </pc:sldMkLst>
      </pc:sldChg>
      <pc:sldChg chg="del">
        <pc:chgData name="Zhu, Giulio" userId="S::zcabgzh@ucl.ac.uk::0a9f9082-9a01-4f40-9f21-13c840ba3374" providerId="AD" clId="Web-{CEE040AD-C16F-4A95-BD0E-C58099E00669}" dt="2022-10-01T23:12:29.179" v="66"/>
        <pc:sldMkLst>
          <pc:docMk/>
          <pc:sldMk cId="0" sldId="288"/>
        </pc:sldMkLst>
      </pc:sldChg>
      <pc:sldChg chg="del">
        <pc:chgData name="Zhu, Giulio" userId="S::zcabgzh@ucl.ac.uk::0a9f9082-9a01-4f40-9f21-13c840ba3374" providerId="AD" clId="Web-{CEE040AD-C16F-4A95-BD0E-C58099E00669}" dt="2022-10-01T23:12:32.070" v="67"/>
        <pc:sldMkLst>
          <pc:docMk/>
          <pc:sldMk cId="0" sldId="289"/>
        </pc:sldMkLst>
      </pc:sldChg>
      <pc:sldChg chg="del">
        <pc:chgData name="Zhu, Giulio" userId="S::zcabgzh@ucl.ac.uk::0a9f9082-9a01-4f40-9f21-13c840ba3374" providerId="AD" clId="Web-{CEE040AD-C16F-4A95-BD0E-C58099E00669}" dt="2022-10-01T23:12:32.304" v="68"/>
        <pc:sldMkLst>
          <pc:docMk/>
          <pc:sldMk cId="0" sldId="290"/>
        </pc:sldMkLst>
      </pc:sldChg>
      <pc:sldChg chg="del">
        <pc:chgData name="Zhu, Giulio" userId="S::zcabgzh@ucl.ac.uk::0a9f9082-9a01-4f40-9f21-13c840ba3374" providerId="AD" clId="Web-{CEE040AD-C16F-4A95-BD0E-C58099E00669}" dt="2022-10-01T23:12:34.820" v="69"/>
        <pc:sldMkLst>
          <pc:docMk/>
          <pc:sldMk cId="0" sldId="291"/>
        </pc:sldMkLst>
      </pc:sldChg>
      <pc:sldChg chg="add del">
        <pc:chgData name="Zhu, Giulio" userId="S::zcabgzh@ucl.ac.uk::0a9f9082-9a01-4f40-9f21-13c840ba3374" providerId="AD" clId="Web-{CEE040AD-C16F-4A95-BD0E-C58099E00669}" dt="2022-10-01T23:13:45.950" v="72"/>
        <pc:sldMkLst>
          <pc:docMk/>
          <pc:sldMk cId="0" sldId="292"/>
        </pc:sldMkLst>
      </pc:sldChg>
      <pc:sldChg chg="del">
        <pc:chgData name="Zhu, Giulio" userId="S::zcabgzh@ucl.ac.uk::0a9f9082-9a01-4f40-9f21-13c840ba3374" providerId="AD" clId="Web-{CEE040AD-C16F-4A95-BD0E-C58099E00669}" dt="2022-10-01T23:13:52.356" v="73"/>
        <pc:sldMkLst>
          <pc:docMk/>
          <pc:sldMk cId="0" sldId="293"/>
        </pc:sldMkLst>
      </pc:sldChg>
      <pc:sldChg chg="del">
        <pc:chgData name="Zhu, Giulio" userId="S::zcabgzh@ucl.ac.uk::0a9f9082-9a01-4f40-9f21-13c840ba3374" providerId="AD" clId="Web-{CEE040AD-C16F-4A95-BD0E-C58099E00669}" dt="2022-10-01T23:13:54.013" v="74"/>
        <pc:sldMkLst>
          <pc:docMk/>
          <pc:sldMk cId="0" sldId="294"/>
        </pc:sldMkLst>
      </pc:sldChg>
      <pc:sldChg chg="del">
        <pc:chgData name="Zhu, Giulio" userId="S::zcabgzh@ucl.ac.uk::0a9f9082-9a01-4f40-9f21-13c840ba3374" providerId="AD" clId="Web-{CEE040AD-C16F-4A95-BD0E-C58099E00669}" dt="2022-10-01T23:13:55.028" v="75"/>
        <pc:sldMkLst>
          <pc:docMk/>
          <pc:sldMk cId="0" sldId="295"/>
        </pc:sldMkLst>
      </pc:sldChg>
      <pc:sldChg chg="addSp delSp modSp">
        <pc:chgData name="Zhu, Giulio" userId="S::zcabgzh@ucl.ac.uk::0a9f9082-9a01-4f40-9f21-13c840ba3374" providerId="AD" clId="Web-{CEE040AD-C16F-4A95-BD0E-C58099E00669}" dt="2022-10-01T23:11:34.629" v="47" actId="20577"/>
        <pc:sldMkLst>
          <pc:docMk/>
          <pc:sldMk cId="3359860971" sldId="308"/>
        </pc:sldMkLst>
        <pc:spChg chg="mod">
          <ac:chgData name="Zhu, Giulio" userId="S::zcabgzh@ucl.ac.uk::0a9f9082-9a01-4f40-9f21-13c840ba3374" providerId="AD" clId="Web-{CEE040AD-C16F-4A95-BD0E-C58099E00669}" dt="2022-10-01T23:11:21.628" v="6"/>
          <ac:spMkLst>
            <pc:docMk/>
            <pc:sldMk cId="3359860971" sldId="308"/>
            <ac:spMk id="7" creationId="{FCE046F8-E1A5-0E28-6AB3-2981C42BD90B}"/>
          </ac:spMkLst>
        </pc:spChg>
        <pc:spChg chg="mod">
          <ac:chgData name="Zhu, Giulio" userId="S::zcabgzh@ucl.ac.uk::0a9f9082-9a01-4f40-9f21-13c840ba3374" providerId="AD" clId="Web-{CEE040AD-C16F-4A95-BD0E-C58099E00669}" dt="2022-10-01T23:11:22.035" v="9"/>
          <ac:spMkLst>
            <pc:docMk/>
            <pc:sldMk cId="3359860971" sldId="308"/>
            <ac:spMk id="10" creationId="{B7B77D6B-0331-2838-9181-8457B08EC39A}"/>
          </ac:spMkLst>
        </pc:spChg>
        <pc:spChg chg="mod">
          <ac:chgData name="Zhu, Giulio" userId="S::zcabgzh@ucl.ac.uk::0a9f9082-9a01-4f40-9f21-13c840ba3374" providerId="AD" clId="Web-{CEE040AD-C16F-4A95-BD0E-C58099E00669}" dt="2022-10-01T23:11:22.160" v="10"/>
          <ac:spMkLst>
            <pc:docMk/>
            <pc:sldMk cId="3359860971" sldId="308"/>
            <ac:spMk id="11" creationId="{62215501-049A-6289-E8E7-C9B58AEE26BB}"/>
          </ac:spMkLst>
        </pc:spChg>
        <pc:spChg chg="mod">
          <ac:chgData name="Zhu, Giulio" userId="S::zcabgzh@ucl.ac.uk::0a9f9082-9a01-4f40-9f21-13c840ba3374" providerId="AD" clId="Web-{CEE040AD-C16F-4A95-BD0E-C58099E00669}" dt="2022-10-01T23:11:22.300" v="11"/>
          <ac:spMkLst>
            <pc:docMk/>
            <pc:sldMk cId="3359860971" sldId="308"/>
            <ac:spMk id="12" creationId="{7D0213DB-2797-8D37-04F6-22A61395913E}"/>
          </ac:spMkLst>
        </pc:spChg>
        <pc:spChg chg="mod">
          <ac:chgData name="Zhu, Giulio" userId="S::zcabgzh@ucl.ac.uk::0a9f9082-9a01-4f40-9f21-13c840ba3374" providerId="AD" clId="Web-{CEE040AD-C16F-4A95-BD0E-C58099E00669}" dt="2022-10-01T23:11:22.425" v="12"/>
          <ac:spMkLst>
            <pc:docMk/>
            <pc:sldMk cId="3359860971" sldId="308"/>
            <ac:spMk id="13" creationId="{EDDE680C-B13F-6BE0-1D43-B9216CE6EFAA}"/>
          </ac:spMkLst>
        </pc:spChg>
        <pc:spChg chg="mod">
          <ac:chgData name="Zhu, Giulio" userId="S::zcabgzh@ucl.ac.uk::0a9f9082-9a01-4f40-9f21-13c840ba3374" providerId="AD" clId="Web-{CEE040AD-C16F-4A95-BD0E-C58099E00669}" dt="2022-10-01T23:11:22.550" v="13"/>
          <ac:spMkLst>
            <pc:docMk/>
            <pc:sldMk cId="3359860971" sldId="308"/>
            <ac:spMk id="14" creationId="{995EC32A-E22F-3C60-2909-A9E6BF392FB9}"/>
          </ac:spMkLst>
        </pc:spChg>
        <pc:spChg chg="mod">
          <ac:chgData name="Zhu, Giulio" userId="S::zcabgzh@ucl.ac.uk::0a9f9082-9a01-4f40-9f21-13c840ba3374" providerId="AD" clId="Web-{CEE040AD-C16F-4A95-BD0E-C58099E00669}" dt="2022-10-01T23:11:22.847" v="15"/>
          <ac:spMkLst>
            <pc:docMk/>
            <pc:sldMk cId="3359860971" sldId="308"/>
            <ac:spMk id="16" creationId="{A39297DA-D2C4-EC8B-DFEA-E5130028C179}"/>
          </ac:spMkLst>
        </pc:spChg>
        <pc:spChg chg="mod">
          <ac:chgData name="Zhu, Giulio" userId="S::zcabgzh@ucl.ac.uk::0a9f9082-9a01-4f40-9f21-13c840ba3374" providerId="AD" clId="Web-{CEE040AD-C16F-4A95-BD0E-C58099E00669}" dt="2022-10-01T23:11:22.972" v="16"/>
          <ac:spMkLst>
            <pc:docMk/>
            <pc:sldMk cId="3359860971" sldId="308"/>
            <ac:spMk id="17" creationId="{6C4914D0-9844-A1C2-1630-1D023E2B4BA8}"/>
          </ac:spMkLst>
        </pc:spChg>
        <pc:spChg chg="mod">
          <ac:chgData name="Zhu, Giulio" userId="S::zcabgzh@ucl.ac.uk::0a9f9082-9a01-4f40-9f21-13c840ba3374" providerId="AD" clId="Web-{CEE040AD-C16F-4A95-BD0E-C58099E00669}" dt="2022-10-01T23:11:23.097" v="17"/>
          <ac:spMkLst>
            <pc:docMk/>
            <pc:sldMk cId="3359860971" sldId="308"/>
            <ac:spMk id="18" creationId="{8D1DA071-E0B3-7578-73FB-4DD948C1574A}"/>
          </ac:spMkLst>
        </pc:spChg>
        <pc:spChg chg="mod">
          <ac:chgData name="Zhu, Giulio" userId="S::zcabgzh@ucl.ac.uk::0a9f9082-9a01-4f40-9f21-13c840ba3374" providerId="AD" clId="Web-{CEE040AD-C16F-4A95-BD0E-C58099E00669}" dt="2022-10-01T23:11:23.238" v="18"/>
          <ac:spMkLst>
            <pc:docMk/>
            <pc:sldMk cId="3359860971" sldId="308"/>
            <ac:spMk id="19" creationId="{16D54C87-11EA-9F1E-DACC-1C18CA1B922A}"/>
          </ac:spMkLst>
        </pc:spChg>
        <pc:spChg chg="mod">
          <ac:chgData name="Zhu, Giulio" userId="S::zcabgzh@ucl.ac.uk::0a9f9082-9a01-4f40-9f21-13c840ba3374" providerId="AD" clId="Web-{CEE040AD-C16F-4A95-BD0E-C58099E00669}" dt="2022-10-01T23:11:23.503" v="20"/>
          <ac:spMkLst>
            <pc:docMk/>
            <pc:sldMk cId="3359860971" sldId="308"/>
            <ac:spMk id="21" creationId="{76B86E4E-6816-E732-DDEC-4F557555A4B5}"/>
          </ac:spMkLst>
        </pc:spChg>
        <pc:spChg chg="add del mod">
          <ac:chgData name="Zhu, Giulio" userId="S::zcabgzh@ucl.ac.uk::0a9f9082-9a01-4f40-9f21-13c840ba3374" providerId="AD" clId="Web-{CEE040AD-C16F-4A95-BD0E-C58099E00669}" dt="2022-10-01T23:11:23.628" v="21"/>
          <ac:spMkLst>
            <pc:docMk/>
            <pc:sldMk cId="3359860971" sldId="308"/>
            <ac:spMk id="22" creationId="{0799984B-5E3B-F4F7-3E31-08503EA496AA}"/>
          </ac:spMkLst>
        </pc:spChg>
        <pc:spChg chg="mod">
          <ac:chgData name="Zhu, Giulio" userId="S::zcabgzh@ucl.ac.uk::0a9f9082-9a01-4f40-9f21-13c840ba3374" providerId="AD" clId="Web-{CEE040AD-C16F-4A95-BD0E-C58099E00669}" dt="2022-10-01T23:11:23.753" v="22"/>
          <ac:spMkLst>
            <pc:docMk/>
            <pc:sldMk cId="3359860971" sldId="308"/>
            <ac:spMk id="23" creationId="{55C449A6-FA9B-168C-6127-F506F74A754A}"/>
          </ac:spMkLst>
        </pc:spChg>
        <pc:spChg chg="mod">
          <ac:chgData name="Zhu, Giulio" userId="S::zcabgzh@ucl.ac.uk::0a9f9082-9a01-4f40-9f21-13c840ba3374" providerId="AD" clId="Web-{CEE040AD-C16F-4A95-BD0E-C58099E00669}" dt="2022-10-01T23:11:34.629" v="47" actId="20577"/>
          <ac:spMkLst>
            <pc:docMk/>
            <pc:sldMk cId="3359860971" sldId="308"/>
            <ac:spMk id="24" creationId="{7020392E-7D97-D94F-7457-8F206D0D286B}"/>
          </ac:spMkLst>
        </pc:spChg>
        <pc:spChg chg="mod">
          <ac:chgData name="Zhu, Giulio" userId="S::zcabgzh@ucl.ac.uk::0a9f9082-9a01-4f40-9f21-13c840ba3374" providerId="AD" clId="Web-{CEE040AD-C16F-4A95-BD0E-C58099E00669}" dt="2022-10-01T23:11:24.191" v="25"/>
          <ac:spMkLst>
            <pc:docMk/>
            <pc:sldMk cId="3359860971" sldId="308"/>
            <ac:spMk id="26" creationId="{223BF119-4678-AEAE-F9E3-0440B927270D}"/>
          </ac:spMkLst>
        </pc:spChg>
        <pc:spChg chg="mod">
          <ac:chgData name="Zhu, Giulio" userId="S::zcabgzh@ucl.ac.uk::0a9f9082-9a01-4f40-9f21-13c840ba3374" providerId="AD" clId="Web-{CEE040AD-C16F-4A95-BD0E-C58099E00669}" dt="2022-10-01T23:11:24.316" v="26"/>
          <ac:spMkLst>
            <pc:docMk/>
            <pc:sldMk cId="3359860971" sldId="308"/>
            <ac:spMk id="27" creationId="{945397B1-4FCD-E74B-3E3A-1340B26F8094}"/>
          </ac:spMkLst>
        </pc:spChg>
        <pc:spChg chg="mod">
          <ac:chgData name="Zhu, Giulio" userId="S::zcabgzh@ucl.ac.uk::0a9f9082-9a01-4f40-9f21-13c840ba3374" providerId="AD" clId="Web-{CEE040AD-C16F-4A95-BD0E-C58099E00669}" dt="2022-10-01T23:11:24.441" v="27"/>
          <ac:spMkLst>
            <pc:docMk/>
            <pc:sldMk cId="3359860971" sldId="308"/>
            <ac:spMk id="28" creationId="{F507394E-76EF-7C53-4686-E3F135F4DAB3}"/>
          </ac:spMkLst>
        </pc:spChg>
        <pc:spChg chg="mod">
          <ac:chgData name="Zhu, Giulio" userId="S::zcabgzh@ucl.ac.uk::0a9f9082-9a01-4f40-9f21-13c840ba3374" providerId="AD" clId="Web-{CEE040AD-C16F-4A95-BD0E-C58099E00669}" dt="2022-10-01T23:11:24.566" v="28"/>
          <ac:spMkLst>
            <pc:docMk/>
            <pc:sldMk cId="3359860971" sldId="308"/>
            <ac:spMk id="29" creationId="{4B488FD8-D0FF-1CD0-6938-AB200101CDBB}"/>
          </ac:spMkLst>
        </pc:spChg>
        <pc:spChg chg="mod">
          <ac:chgData name="Zhu, Giulio" userId="S::zcabgzh@ucl.ac.uk::0a9f9082-9a01-4f40-9f21-13c840ba3374" providerId="AD" clId="Web-{CEE040AD-C16F-4A95-BD0E-C58099E00669}" dt="2022-10-01T23:11:24.863" v="30"/>
          <ac:spMkLst>
            <pc:docMk/>
            <pc:sldMk cId="3359860971" sldId="308"/>
            <ac:spMk id="31" creationId="{33A2E961-1AE6-7F6B-AF4F-C0F6EAADEA3D}"/>
          </ac:spMkLst>
        </pc:spChg>
        <pc:spChg chg="mod">
          <ac:chgData name="Zhu, Giulio" userId="S::zcabgzh@ucl.ac.uk::0a9f9082-9a01-4f40-9f21-13c840ba3374" providerId="AD" clId="Web-{CEE040AD-C16F-4A95-BD0E-C58099E00669}" dt="2022-10-01T23:11:24.988" v="31"/>
          <ac:spMkLst>
            <pc:docMk/>
            <pc:sldMk cId="3359860971" sldId="308"/>
            <ac:spMk id="32" creationId="{C0B5BED4-46B2-3D8F-63F7-53B87080BA9D}"/>
          </ac:spMkLst>
        </pc:spChg>
        <pc:spChg chg="mod">
          <ac:chgData name="Zhu, Giulio" userId="S::zcabgzh@ucl.ac.uk::0a9f9082-9a01-4f40-9f21-13c840ba3374" providerId="AD" clId="Web-{CEE040AD-C16F-4A95-BD0E-C58099E00669}" dt="2022-10-01T23:11:25.144" v="32"/>
          <ac:spMkLst>
            <pc:docMk/>
            <pc:sldMk cId="3359860971" sldId="308"/>
            <ac:spMk id="33" creationId="{A43BCC87-879D-AE81-A398-007C962C75FA}"/>
          </ac:spMkLst>
        </pc:spChg>
        <pc:spChg chg="mod">
          <ac:chgData name="Zhu, Giulio" userId="S::zcabgzh@ucl.ac.uk::0a9f9082-9a01-4f40-9f21-13c840ba3374" providerId="AD" clId="Web-{CEE040AD-C16F-4A95-BD0E-C58099E00669}" dt="2022-10-01T23:11:25.285" v="33"/>
          <ac:spMkLst>
            <pc:docMk/>
            <pc:sldMk cId="3359860971" sldId="308"/>
            <ac:spMk id="34" creationId="{6893D94F-9F9D-CFC9-D0D2-B905957F7AB0}"/>
          </ac:spMkLst>
        </pc:spChg>
        <pc:spChg chg="mod">
          <ac:chgData name="Zhu, Giulio" userId="S::zcabgzh@ucl.ac.uk::0a9f9082-9a01-4f40-9f21-13c840ba3374" providerId="AD" clId="Web-{CEE040AD-C16F-4A95-BD0E-C58099E00669}" dt="2022-10-01T23:11:25.519" v="35"/>
          <ac:spMkLst>
            <pc:docMk/>
            <pc:sldMk cId="3359860971" sldId="308"/>
            <ac:spMk id="36" creationId="{F9F72672-E09D-3B82-655D-616DA33D1B44}"/>
          </ac:spMkLst>
        </pc:spChg>
        <pc:spChg chg="mod">
          <ac:chgData name="Zhu, Giulio" userId="S::zcabgzh@ucl.ac.uk::0a9f9082-9a01-4f40-9f21-13c840ba3374" providerId="AD" clId="Web-{CEE040AD-C16F-4A95-BD0E-C58099E00669}" dt="2022-10-01T23:11:25.644" v="36"/>
          <ac:spMkLst>
            <pc:docMk/>
            <pc:sldMk cId="3359860971" sldId="308"/>
            <ac:spMk id="37" creationId="{CAAB99D1-446D-4143-85C0-D565D962ACBC}"/>
          </ac:spMkLst>
        </pc:spChg>
        <pc:spChg chg="mod">
          <ac:chgData name="Zhu, Giulio" userId="S::zcabgzh@ucl.ac.uk::0a9f9082-9a01-4f40-9f21-13c840ba3374" providerId="AD" clId="Web-{CEE040AD-C16F-4A95-BD0E-C58099E00669}" dt="2022-10-01T23:11:25.754" v="37"/>
          <ac:spMkLst>
            <pc:docMk/>
            <pc:sldMk cId="3359860971" sldId="308"/>
            <ac:spMk id="38" creationId="{9553418A-0CAF-748C-9B63-D84D98122104}"/>
          </ac:spMkLst>
        </pc:spChg>
        <pc:spChg chg="mod">
          <ac:chgData name="Zhu, Giulio" userId="S::zcabgzh@ucl.ac.uk::0a9f9082-9a01-4f40-9f21-13c840ba3374" providerId="AD" clId="Web-{CEE040AD-C16F-4A95-BD0E-C58099E00669}" dt="2022-10-01T23:11:25.863" v="38"/>
          <ac:spMkLst>
            <pc:docMk/>
            <pc:sldMk cId="3359860971" sldId="308"/>
            <ac:spMk id="39" creationId="{4A932F5F-429A-1304-F4BD-153FE73CCBFD}"/>
          </ac:spMkLst>
        </pc:spChg>
        <pc:spChg chg="mod">
          <ac:chgData name="Zhu, Giulio" userId="S::zcabgzh@ucl.ac.uk::0a9f9082-9a01-4f40-9f21-13c840ba3374" providerId="AD" clId="Web-{CEE040AD-C16F-4A95-BD0E-C58099E00669}" dt="2022-10-01T23:11:25.988" v="39"/>
          <ac:spMkLst>
            <pc:docMk/>
            <pc:sldMk cId="3359860971" sldId="308"/>
            <ac:spMk id="40" creationId="{428C6FD3-9FEC-E273-A593-E8C85E00AAEB}"/>
          </ac:spMkLst>
        </pc:spChg>
        <pc:spChg chg="mod">
          <ac:chgData name="Zhu, Giulio" userId="S::zcabgzh@ucl.ac.uk::0a9f9082-9a01-4f40-9f21-13c840ba3374" providerId="AD" clId="Web-{CEE040AD-C16F-4A95-BD0E-C58099E00669}" dt="2022-10-01T23:11:26.113" v="40"/>
          <ac:spMkLst>
            <pc:docMk/>
            <pc:sldMk cId="3359860971" sldId="308"/>
            <ac:spMk id="41" creationId="{14B322E3-B1F3-796E-B356-C3C128BD683D}"/>
          </ac:spMkLst>
        </pc:spChg>
        <pc:spChg chg="mod">
          <ac:chgData name="Zhu, Giulio" userId="S::zcabgzh@ucl.ac.uk::0a9f9082-9a01-4f40-9f21-13c840ba3374" providerId="AD" clId="Web-{CEE040AD-C16F-4A95-BD0E-C58099E00669}" dt="2022-10-01T23:11:26.222" v="41"/>
          <ac:spMkLst>
            <pc:docMk/>
            <pc:sldMk cId="3359860971" sldId="308"/>
            <ac:spMk id="42" creationId="{8AC1B56E-BB7A-05AE-38CC-68B3513B068F}"/>
          </ac:spMkLst>
        </pc:spChg>
        <pc:spChg chg="mod">
          <ac:chgData name="Zhu, Giulio" userId="S::zcabgzh@ucl.ac.uk::0a9f9082-9a01-4f40-9f21-13c840ba3374" providerId="AD" clId="Web-{CEE040AD-C16F-4A95-BD0E-C58099E00669}" dt="2022-10-01T23:11:26.332" v="42"/>
          <ac:spMkLst>
            <pc:docMk/>
            <pc:sldMk cId="3359860971" sldId="308"/>
            <ac:spMk id="43" creationId="{011DAB96-9425-DBE5-DDE2-1E7E1EF6D92B}"/>
          </ac:spMkLst>
        </pc:spChg>
        <pc:spChg chg="mod">
          <ac:chgData name="Zhu, Giulio" userId="S::zcabgzh@ucl.ac.uk::0a9f9082-9a01-4f40-9f21-13c840ba3374" providerId="AD" clId="Web-{CEE040AD-C16F-4A95-BD0E-C58099E00669}" dt="2022-10-01T23:11:26.441" v="43"/>
          <ac:spMkLst>
            <pc:docMk/>
            <pc:sldMk cId="3359860971" sldId="308"/>
            <ac:spMk id="44" creationId="{3F4A524C-3F0D-E3FF-4FC8-ABF5976357D6}"/>
          </ac:spMkLst>
        </pc:spChg>
        <pc:spChg chg="mod">
          <ac:chgData name="Zhu, Giulio" userId="S::zcabgzh@ucl.ac.uk::0a9f9082-9a01-4f40-9f21-13c840ba3374" providerId="AD" clId="Web-{CEE040AD-C16F-4A95-BD0E-C58099E00669}" dt="2022-10-01T23:11:26.566" v="44"/>
          <ac:spMkLst>
            <pc:docMk/>
            <pc:sldMk cId="3359860971" sldId="308"/>
            <ac:spMk id="45" creationId="{63877BE1-C271-13A7-9062-6827852A4DBD}"/>
          </ac:spMkLst>
        </pc:spChg>
        <pc:spChg chg="mod">
          <ac:chgData name="Zhu, Giulio" userId="S::zcabgzh@ucl.ac.uk::0a9f9082-9a01-4f40-9f21-13c840ba3374" providerId="AD" clId="Web-{CEE040AD-C16F-4A95-BD0E-C58099E00669}" dt="2022-10-01T23:10:00.280" v="5"/>
          <ac:spMkLst>
            <pc:docMk/>
            <pc:sldMk cId="3359860971" sldId="308"/>
            <ac:spMk id="46" creationId="{2F6C8779-0411-25A8-529D-FB440A7D7CFF}"/>
          </ac:spMkLst>
        </pc:spChg>
        <pc:spChg chg="mod">
          <ac:chgData name="Zhu, Giulio" userId="S::zcabgzh@ucl.ac.uk::0a9f9082-9a01-4f40-9f21-13c840ba3374" providerId="AD" clId="Web-{CEE040AD-C16F-4A95-BD0E-C58099E00669}" dt="2022-10-01T23:11:21.769" v="7"/>
          <ac:spMkLst>
            <pc:docMk/>
            <pc:sldMk cId="3359860971" sldId="308"/>
            <ac:spMk id="47" creationId="{8B9B451B-0FB4-E35A-CAB5-B37259CDCB04}"/>
          </ac:spMkLst>
        </pc:spChg>
        <pc:grpChg chg="del">
          <ac:chgData name="Zhu, Giulio" userId="S::zcabgzh@ucl.ac.uk::0a9f9082-9a01-4f40-9f21-13c840ba3374" providerId="AD" clId="Web-{CEE040AD-C16F-4A95-BD0E-C58099E00669}" dt="2022-10-01T23:09:10.651" v="0"/>
          <ac:grpSpMkLst>
            <pc:docMk/>
            <pc:sldMk cId="3359860971" sldId="308"/>
            <ac:grpSpMk id="6" creationId="{E85A315B-E7AB-A772-86EF-2F8FB37083B7}"/>
          </ac:grpSpMkLst>
        </pc:grpChg>
        <pc:grpChg chg="topLvl">
          <ac:chgData name="Zhu, Giulio" userId="S::zcabgzh@ucl.ac.uk::0a9f9082-9a01-4f40-9f21-13c840ba3374" providerId="AD" clId="Web-{CEE040AD-C16F-4A95-BD0E-C58099E00669}" dt="2022-10-01T23:09:10.651" v="0"/>
          <ac:grpSpMkLst>
            <pc:docMk/>
            <pc:sldMk cId="3359860971" sldId="308"/>
            <ac:grpSpMk id="48" creationId="{6575B199-4A5A-3A61-4E58-F8D18D825EB7}"/>
          </ac:grpSpMkLst>
        </pc:grpChg>
        <pc:cxnChg chg="topLvl">
          <ac:chgData name="Zhu, Giulio" userId="S::zcabgzh@ucl.ac.uk::0a9f9082-9a01-4f40-9f21-13c840ba3374" providerId="AD" clId="Web-{CEE040AD-C16F-4A95-BD0E-C58099E00669}" dt="2022-10-01T23:09:10.651" v="0"/>
          <ac:cxnSpMkLst>
            <pc:docMk/>
            <pc:sldMk cId="3359860971" sldId="308"/>
            <ac:cxnSpMk id="5" creationId="{0F5F2CEC-54F1-3057-CD8A-1B87D0548895}"/>
          </ac:cxnSpMkLst>
        </pc:cxnChg>
        <pc:cxnChg chg="mod">
          <ac:chgData name="Zhu, Giulio" userId="S::zcabgzh@ucl.ac.uk::0a9f9082-9a01-4f40-9f21-13c840ba3374" providerId="AD" clId="Web-{CEE040AD-C16F-4A95-BD0E-C58099E00669}" dt="2022-10-01T23:11:21.894" v="8"/>
          <ac:cxnSpMkLst>
            <pc:docMk/>
            <pc:sldMk cId="3359860971" sldId="308"/>
            <ac:cxnSpMk id="9" creationId="{9F9B1409-45A0-9F1C-8525-82BBF52379DD}"/>
          </ac:cxnSpMkLst>
        </pc:cxnChg>
        <pc:cxnChg chg="mod">
          <ac:chgData name="Zhu, Giulio" userId="S::zcabgzh@ucl.ac.uk::0a9f9082-9a01-4f40-9f21-13c840ba3374" providerId="AD" clId="Web-{CEE040AD-C16F-4A95-BD0E-C58099E00669}" dt="2022-10-01T23:11:22.691" v="14"/>
          <ac:cxnSpMkLst>
            <pc:docMk/>
            <pc:sldMk cId="3359860971" sldId="308"/>
            <ac:cxnSpMk id="15" creationId="{5DF2E644-6BF4-54AF-5483-BD721F9681F5}"/>
          </ac:cxnSpMkLst>
        </pc:cxnChg>
        <pc:cxnChg chg="mod">
          <ac:chgData name="Zhu, Giulio" userId="S::zcabgzh@ucl.ac.uk::0a9f9082-9a01-4f40-9f21-13c840ba3374" providerId="AD" clId="Web-{CEE040AD-C16F-4A95-BD0E-C58099E00669}" dt="2022-10-01T23:11:23.363" v="19"/>
          <ac:cxnSpMkLst>
            <pc:docMk/>
            <pc:sldMk cId="3359860971" sldId="308"/>
            <ac:cxnSpMk id="20" creationId="{C8D2A8BD-2025-88BF-C349-B88EF124A7E4}"/>
          </ac:cxnSpMkLst>
        </pc:cxnChg>
        <pc:cxnChg chg="mod">
          <ac:chgData name="Zhu, Giulio" userId="S::zcabgzh@ucl.ac.uk::0a9f9082-9a01-4f40-9f21-13c840ba3374" providerId="AD" clId="Web-{CEE040AD-C16F-4A95-BD0E-C58099E00669}" dt="2022-10-01T23:11:24.050" v="24"/>
          <ac:cxnSpMkLst>
            <pc:docMk/>
            <pc:sldMk cId="3359860971" sldId="308"/>
            <ac:cxnSpMk id="25" creationId="{A34ADA94-13C9-A8BA-450A-DD2A59A70AE8}"/>
          </ac:cxnSpMkLst>
        </pc:cxnChg>
        <pc:cxnChg chg="mod">
          <ac:chgData name="Zhu, Giulio" userId="S::zcabgzh@ucl.ac.uk::0a9f9082-9a01-4f40-9f21-13c840ba3374" providerId="AD" clId="Web-{CEE040AD-C16F-4A95-BD0E-C58099E00669}" dt="2022-10-01T23:11:24.707" v="29"/>
          <ac:cxnSpMkLst>
            <pc:docMk/>
            <pc:sldMk cId="3359860971" sldId="308"/>
            <ac:cxnSpMk id="30" creationId="{EDBB61E7-5D75-B58C-4EF4-270AD6A1294D}"/>
          </ac:cxnSpMkLst>
        </pc:cxnChg>
        <pc:cxnChg chg="mod">
          <ac:chgData name="Zhu, Giulio" userId="S::zcabgzh@ucl.ac.uk::0a9f9082-9a01-4f40-9f21-13c840ba3374" providerId="AD" clId="Web-{CEE040AD-C16F-4A95-BD0E-C58099E00669}" dt="2022-10-01T23:11:25.410" v="34"/>
          <ac:cxnSpMkLst>
            <pc:docMk/>
            <pc:sldMk cId="3359860971" sldId="308"/>
            <ac:cxnSpMk id="35" creationId="{D49DD6C1-CC21-B120-F0CD-5837B55AA70A}"/>
          </ac:cxnSpMkLst>
        </pc:cxnChg>
      </pc:sldChg>
      <pc:sldChg chg="modSp new">
        <pc:chgData name="Zhu, Giulio" userId="S::zcabgzh@ucl.ac.uk::0a9f9082-9a01-4f40-9f21-13c840ba3374" providerId="AD" clId="Web-{CEE040AD-C16F-4A95-BD0E-C58099E00669}" dt="2022-10-01T23:14:13.795" v="82" actId="20577"/>
        <pc:sldMkLst>
          <pc:docMk/>
          <pc:sldMk cId="1387184617" sldId="309"/>
        </pc:sldMkLst>
        <pc:spChg chg="mod">
          <ac:chgData name="Zhu, Giulio" userId="S::zcabgzh@ucl.ac.uk::0a9f9082-9a01-4f40-9f21-13c840ba3374" providerId="AD" clId="Web-{CEE040AD-C16F-4A95-BD0E-C58099E00669}" dt="2022-10-01T23:14:13.795" v="82" actId="20577"/>
          <ac:spMkLst>
            <pc:docMk/>
            <pc:sldMk cId="1387184617" sldId="309"/>
            <ac:spMk id="2" creationId="{905961B1-B33A-C83E-5E38-206CC56D4E2D}"/>
          </ac:spMkLst>
        </pc:spChg>
      </pc:sldChg>
    </pc:docChg>
  </pc:docChgLst>
  <pc:docChgLst>
    <pc:chgData name="Zhu, Giulio" userId="S::zcabgzh@ucl.ac.uk::0a9f9082-9a01-4f40-9f21-13c840ba3374" providerId="AD" clId="Web-{527ABB9E-5149-488C-AAA7-21799528F48D}"/>
    <pc:docChg chg="addSld delSld modSld sldOrd">
      <pc:chgData name="Zhu, Giulio" userId="S::zcabgzh@ucl.ac.uk::0a9f9082-9a01-4f40-9f21-13c840ba3374" providerId="AD" clId="Web-{527ABB9E-5149-488C-AAA7-21799528F48D}" dt="2022-10-01T21:32:58.902" v="517"/>
      <pc:docMkLst>
        <pc:docMk/>
      </pc:docMkLst>
      <pc:sldChg chg="modSp">
        <pc:chgData name="Zhu, Giulio" userId="S::zcabgzh@ucl.ac.uk::0a9f9082-9a01-4f40-9f21-13c840ba3374" providerId="AD" clId="Web-{527ABB9E-5149-488C-AAA7-21799528F48D}" dt="2022-10-01T21:16:04.296" v="1" actId="20577"/>
        <pc:sldMkLst>
          <pc:docMk/>
          <pc:sldMk cId="0" sldId="263"/>
        </pc:sldMkLst>
        <pc:spChg chg="mod">
          <ac:chgData name="Zhu, Giulio" userId="S::zcabgzh@ucl.ac.uk::0a9f9082-9a01-4f40-9f21-13c840ba3374" providerId="AD" clId="Web-{527ABB9E-5149-488C-AAA7-21799528F48D}" dt="2022-10-01T21:16:04.296" v="1" actId="20577"/>
          <ac:spMkLst>
            <pc:docMk/>
            <pc:sldMk cId="0" sldId="263"/>
            <ac:spMk id="134" creationId="{00000000-0000-0000-0000-000000000000}"/>
          </ac:spMkLst>
        </pc:spChg>
      </pc:sldChg>
      <pc:sldChg chg="modSp new modNotes">
        <pc:chgData name="Zhu, Giulio" userId="S::zcabgzh@ucl.ac.uk::0a9f9082-9a01-4f40-9f21-13c840ba3374" providerId="AD" clId="Web-{527ABB9E-5149-488C-AAA7-21799528F48D}" dt="2022-10-01T21:32:58.902" v="517"/>
        <pc:sldMkLst>
          <pc:docMk/>
          <pc:sldMk cId="1819388239" sldId="300"/>
        </pc:sldMkLst>
        <pc:spChg chg="mod">
          <ac:chgData name="Zhu, Giulio" userId="S::zcabgzh@ucl.ac.uk::0a9f9082-9a01-4f40-9f21-13c840ba3374" providerId="AD" clId="Web-{527ABB9E-5149-488C-AAA7-21799528F48D}" dt="2022-10-01T21:17:02.516" v="15" actId="20577"/>
          <ac:spMkLst>
            <pc:docMk/>
            <pc:sldMk cId="1819388239" sldId="300"/>
            <ac:spMk id="2" creationId="{D6DED45C-2404-2AD4-F5EF-5332D3F96AF0}"/>
          </ac:spMkLst>
        </pc:spChg>
        <pc:spChg chg="mod">
          <ac:chgData name="Zhu, Giulio" userId="S::zcabgzh@ucl.ac.uk::0a9f9082-9a01-4f40-9f21-13c840ba3374" providerId="AD" clId="Web-{527ABB9E-5149-488C-AAA7-21799528F48D}" dt="2022-10-01T21:31:54.494" v="481" actId="20577"/>
          <ac:spMkLst>
            <pc:docMk/>
            <pc:sldMk cId="1819388239" sldId="300"/>
            <ac:spMk id="3" creationId="{CFFBBBE6-9613-CB72-7D3B-2F41801BD859}"/>
          </ac:spMkLst>
        </pc:spChg>
      </pc:sldChg>
      <pc:sldChg chg="new del">
        <pc:chgData name="Zhu, Giulio" userId="S::zcabgzh@ucl.ac.uk::0a9f9082-9a01-4f40-9f21-13c840ba3374" providerId="AD" clId="Web-{527ABB9E-5149-488C-AAA7-21799528F48D}" dt="2022-10-01T21:16:11.186" v="3"/>
        <pc:sldMkLst>
          <pc:docMk/>
          <pc:sldMk cId="4030174475" sldId="300"/>
        </pc:sldMkLst>
      </pc:sldChg>
      <pc:sldChg chg="modSp add ord replId">
        <pc:chgData name="Zhu, Giulio" userId="S::zcabgzh@ucl.ac.uk::0a9f9082-9a01-4f40-9f21-13c840ba3374" providerId="AD" clId="Web-{527ABB9E-5149-488C-AAA7-21799528F48D}" dt="2022-10-01T21:16:51.047" v="11" actId="20577"/>
        <pc:sldMkLst>
          <pc:docMk/>
          <pc:sldMk cId="462207638" sldId="301"/>
        </pc:sldMkLst>
        <pc:spChg chg="mod">
          <ac:chgData name="Zhu, Giulio" userId="S::zcabgzh@ucl.ac.uk::0a9f9082-9a01-4f40-9f21-13c840ba3374" providerId="AD" clId="Web-{527ABB9E-5149-488C-AAA7-21799528F48D}" dt="2022-10-01T21:16:51.047" v="11" actId="20577"/>
          <ac:spMkLst>
            <pc:docMk/>
            <pc:sldMk cId="462207638" sldId="301"/>
            <ac:spMk id="97" creationId="{00000000-0000-0000-0000-000000000000}"/>
          </ac:spMkLst>
        </pc:spChg>
      </pc:sldChg>
      <pc:sldChg chg="modSp add replId">
        <pc:chgData name="Zhu, Giulio" userId="S::zcabgzh@ucl.ac.uk::0a9f9082-9a01-4f40-9f21-13c840ba3374" providerId="AD" clId="Web-{527ABB9E-5149-488C-AAA7-21799528F48D}" dt="2022-10-01T21:17:18.391" v="19" actId="20577"/>
        <pc:sldMkLst>
          <pc:docMk/>
          <pc:sldMk cId="542845266" sldId="302"/>
        </pc:sldMkLst>
        <pc:spChg chg="mod">
          <ac:chgData name="Zhu, Giulio" userId="S::zcabgzh@ucl.ac.uk::0a9f9082-9a01-4f40-9f21-13c840ba3374" providerId="AD" clId="Web-{527ABB9E-5149-488C-AAA7-21799528F48D}" dt="2022-10-01T21:17:18.391" v="19" actId="20577"/>
          <ac:spMkLst>
            <pc:docMk/>
            <pc:sldMk cId="542845266" sldId="302"/>
            <ac:spMk id="97" creationId="{00000000-0000-0000-0000-000000000000}"/>
          </ac:spMkLst>
        </pc:spChg>
      </pc:sldChg>
      <pc:sldChg chg="modSp add replId">
        <pc:chgData name="Zhu, Giulio" userId="S::zcabgzh@ucl.ac.uk::0a9f9082-9a01-4f40-9f21-13c840ba3374" providerId="AD" clId="Web-{527ABB9E-5149-488C-AAA7-21799528F48D}" dt="2022-10-01T21:18:28.392" v="24" actId="20577"/>
        <pc:sldMkLst>
          <pc:docMk/>
          <pc:sldMk cId="378413295" sldId="303"/>
        </pc:sldMkLst>
        <pc:spChg chg="mod">
          <ac:chgData name="Zhu, Giulio" userId="S::zcabgzh@ucl.ac.uk::0a9f9082-9a01-4f40-9f21-13c840ba3374" providerId="AD" clId="Web-{527ABB9E-5149-488C-AAA7-21799528F48D}" dt="2022-10-01T21:18:28.392" v="24" actId="20577"/>
          <ac:spMkLst>
            <pc:docMk/>
            <pc:sldMk cId="378413295" sldId="303"/>
            <ac:spMk id="2" creationId="{D6DED45C-2404-2AD4-F5EF-5332D3F96AF0}"/>
          </ac:spMkLst>
        </pc:spChg>
      </pc:sldChg>
      <pc:sldChg chg="modSp new">
        <pc:chgData name="Zhu, Giulio" userId="S::zcabgzh@ucl.ac.uk::0a9f9082-9a01-4f40-9f21-13c840ba3374" providerId="AD" clId="Web-{527ABB9E-5149-488C-AAA7-21799528F48D}" dt="2022-10-01T21:24:12.399" v="257" actId="20577"/>
        <pc:sldMkLst>
          <pc:docMk/>
          <pc:sldMk cId="1765776032" sldId="304"/>
        </pc:sldMkLst>
        <pc:spChg chg="mod">
          <ac:chgData name="Zhu, Giulio" userId="S::zcabgzh@ucl.ac.uk::0a9f9082-9a01-4f40-9f21-13c840ba3374" providerId="AD" clId="Web-{527ABB9E-5149-488C-AAA7-21799528F48D}" dt="2022-10-01T21:24:12.399" v="257" actId="20577"/>
          <ac:spMkLst>
            <pc:docMk/>
            <pc:sldMk cId="1765776032" sldId="304"/>
            <ac:spMk id="2" creationId="{D13F12FC-9ADE-4970-8348-3BAB553E6B66}"/>
          </ac:spMkLst>
        </pc:spChg>
      </pc:sldChg>
    </pc:docChg>
  </pc:docChgLst>
  <pc:docChgLst>
    <pc:chgData name="Vadrevu, Charan" userId="S::zcabscv@ucl.ac.uk::6da42e6c-8c64-4ea7-8f73-2467c8ff0d86" providerId="AD" clId="Web-{C7EA6EC6-DAAC-4777-9AD8-429B16815F43}"/>
    <pc:docChg chg="modSld">
      <pc:chgData name="Vadrevu, Charan" userId="S::zcabscv@ucl.ac.uk::6da42e6c-8c64-4ea7-8f73-2467c8ff0d86" providerId="AD" clId="Web-{C7EA6EC6-DAAC-4777-9AD8-429B16815F43}" dt="2022-10-02T08:59:15.027" v="2"/>
      <pc:docMkLst>
        <pc:docMk/>
      </pc:docMkLst>
      <pc:sldChg chg="modNotes">
        <pc:chgData name="Vadrevu, Charan" userId="S::zcabscv@ucl.ac.uk::6da42e6c-8c64-4ea7-8f73-2467c8ff0d86" providerId="AD" clId="Web-{C7EA6EC6-DAAC-4777-9AD8-429B16815F43}" dt="2022-10-02T08:59:15.027" v="2"/>
        <pc:sldMkLst>
          <pc:docMk/>
          <pc:sldMk cId="0" sldId="256"/>
        </pc:sldMkLst>
      </pc:sldChg>
    </pc:docChg>
  </pc:docChgLst>
  <pc:docChgLst>
    <pc:chgData name="Zhu, Giulio" userId="S::zcabgzh@ucl.ac.uk::0a9f9082-9a01-4f40-9f21-13c840ba3374" providerId="AD" clId="Web-{132F1D36-1921-480C-831C-61D64AD561D9}"/>
    <pc:docChg chg="modSld">
      <pc:chgData name="Zhu, Giulio" userId="S::zcabgzh@ucl.ac.uk::0a9f9082-9a01-4f40-9f21-13c840ba3374" providerId="AD" clId="Web-{132F1D36-1921-480C-831C-61D64AD561D9}" dt="2022-10-01T21:15:35.302" v="120" actId="20577"/>
      <pc:docMkLst>
        <pc:docMk/>
      </pc:docMkLst>
      <pc:sldChg chg="modSp">
        <pc:chgData name="Zhu, Giulio" userId="S::zcabgzh@ucl.ac.uk::0a9f9082-9a01-4f40-9f21-13c840ba3374" providerId="AD" clId="Web-{132F1D36-1921-480C-831C-61D64AD561D9}" dt="2022-10-01T21:15:35.302" v="120" actId="20577"/>
        <pc:sldMkLst>
          <pc:docMk/>
          <pc:sldMk cId="0" sldId="263"/>
        </pc:sldMkLst>
        <pc:spChg chg="mod">
          <ac:chgData name="Zhu, Giulio" userId="S::zcabgzh@ucl.ac.uk::0a9f9082-9a01-4f40-9f21-13c840ba3374" providerId="AD" clId="Web-{132F1D36-1921-480C-831C-61D64AD561D9}" dt="2022-10-01T21:14:32.798" v="77" actId="20577"/>
          <ac:spMkLst>
            <pc:docMk/>
            <pc:sldMk cId="0" sldId="263"/>
            <ac:spMk id="132" creationId="{00000000-0000-0000-0000-000000000000}"/>
          </ac:spMkLst>
        </pc:spChg>
        <pc:spChg chg="mod">
          <ac:chgData name="Zhu, Giulio" userId="S::zcabgzh@ucl.ac.uk::0a9f9082-9a01-4f40-9f21-13c840ba3374" providerId="AD" clId="Web-{132F1D36-1921-480C-831C-61D64AD561D9}" dt="2022-10-01T21:15:35.302" v="120" actId="20577"/>
          <ac:spMkLst>
            <pc:docMk/>
            <pc:sldMk cId="0" sldId="263"/>
            <ac:spMk id="134" creationId="{00000000-0000-0000-0000-000000000000}"/>
          </ac:spMkLst>
        </pc:spChg>
      </pc:sldChg>
    </pc:docChg>
  </pc:docChgLst>
  <pc:docChgLst>
    <pc:chgData name="Zhu, Giulio" userId="S::zcabgzh@ucl.ac.uk::0a9f9082-9a01-4f40-9f21-13c840ba3374" providerId="AD" clId="Web-{6A0148F6-60C4-421D-BCC4-7303FD83FE4F}"/>
    <pc:docChg chg="delSld modSld">
      <pc:chgData name="Zhu, Giulio" userId="S::zcabgzh@ucl.ac.uk::0a9f9082-9a01-4f40-9f21-13c840ba3374" providerId="AD" clId="Web-{6A0148F6-60C4-421D-BCC4-7303FD83FE4F}" dt="2022-10-01T21:38:50.293" v="2"/>
      <pc:docMkLst>
        <pc:docMk/>
      </pc:docMkLst>
      <pc:sldChg chg="addSp delSp modSp del">
        <pc:chgData name="Zhu, Giulio" userId="S::zcabgzh@ucl.ac.uk::0a9f9082-9a01-4f40-9f21-13c840ba3374" providerId="AD" clId="Web-{6A0148F6-60C4-421D-BCC4-7303FD83FE4F}" dt="2022-10-01T21:38:50.293" v="2"/>
        <pc:sldMkLst>
          <pc:docMk/>
          <pc:sldMk cId="3020883837" sldId="305"/>
        </pc:sldMkLst>
        <pc:spChg chg="del">
          <ac:chgData name="Zhu, Giulio" userId="S::zcabgzh@ucl.ac.uk::0a9f9082-9a01-4f40-9f21-13c840ba3374" providerId="AD" clId="Web-{6A0148F6-60C4-421D-BCC4-7303FD83FE4F}" dt="2022-10-01T21:38:47.840" v="1"/>
          <ac:spMkLst>
            <pc:docMk/>
            <pc:sldMk cId="3020883837" sldId="305"/>
            <ac:spMk id="2" creationId="{D6DED45C-2404-2AD4-F5EF-5332D3F96AF0}"/>
          </ac:spMkLst>
        </pc:spChg>
        <pc:spChg chg="mod">
          <ac:chgData name="Zhu, Giulio" userId="S::zcabgzh@ucl.ac.uk::0a9f9082-9a01-4f40-9f21-13c840ba3374" providerId="AD" clId="Web-{6A0148F6-60C4-421D-BCC4-7303FD83FE4F}" dt="2022-10-01T21:38:37.089" v="0" actId="20577"/>
          <ac:spMkLst>
            <pc:docMk/>
            <pc:sldMk cId="3020883837" sldId="305"/>
            <ac:spMk id="3" creationId="{CFFBBBE6-9613-CB72-7D3B-2F41801BD859}"/>
          </ac:spMkLst>
        </pc:spChg>
        <pc:spChg chg="add mod">
          <ac:chgData name="Zhu, Giulio" userId="S::zcabgzh@ucl.ac.uk::0a9f9082-9a01-4f40-9f21-13c840ba3374" providerId="AD" clId="Web-{6A0148F6-60C4-421D-BCC4-7303FD83FE4F}" dt="2022-10-01T21:38:47.840" v="1"/>
          <ac:spMkLst>
            <pc:docMk/>
            <pc:sldMk cId="3020883837" sldId="305"/>
            <ac:spMk id="6" creationId="{AC052FB3-41E2-6B07-C208-FC67D69F1026}"/>
          </ac:spMkLst>
        </pc:spChg>
      </pc:sldChg>
    </pc:docChg>
  </pc:docChgLst>
  <pc:docChgLst>
    <pc:chgData name="Zhu, Giulio" userId="S::zcabgzh@ucl.ac.uk::0a9f9082-9a01-4f40-9f21-13c840ba3374" providerId="AD" clId="Web-{992E65B7-0E7A-45B1-B86F-D19635975771}"/>
    <pc:docChg chg="modSld">
      <pc:chgData name="Zhu, Giulio" userId="S::zcabgzh@ucl.ac.uk::0a9f9082-9a01-4f40-9f21-13c840ba3374" providerId="AD" clId="Web-{992E65B7-0E7A-45B1-B86F-D19635975771}" dt="2022-10-01T22:03:57.910" v="5"/>
      <pc:docMkLst>
        <pc:docMk/>
      </pc:docMkLst>
      <pc:sldChg chg="modNotes">
        <pc:chgData name="Zhu, Giulio" userId="S::zcabgzh@ucl.ac.uk::0a9f9082-9a01-4f40-9f21-13c840ba3374" providerId="AD" clId="Web-{992E65B7-0E7A-45B1-B86F-D19635975771}" dt="2022-10-01T22:03:53.972" v="3"/>
        <pc:sldMkLst>
          <pc:docMk/>
          <pc:sldMk cId="1819388239" sldId="300"/>
        </pc:sldMkLst>
      </pc:sldChg>
      <pc:sldChg chg="modSp modNotes">
        <pc:chgData name="Zhu, Giulio" userId="S::zcabgzh@ucl.ac.uk::0a9f9082-9a01-4f40-9f21-13c840ba3374" providerId="AD" clId="Web-{992E65B7-0E7A-45B1-B86F-D19635975771}" dt="2022-10-01T22:03:57.910" v="5"/>
        <pc:sldMkLst>
          <pc:docMk/>
          <pc:sldMk cId="2269923955" sldId="306"/>
        </pc:sldMkLst>
        <pc:spChg chg="mod">
          <ac:chgData name="Zhu, Giulio" userId="S::zcabgzh@ucl.ac.uk::0a9f9082-9a01-4f40-9f21-13c840ba3374" providerId="AD" clId="Web-{992E65B7-0E7A-45B1-B86F-D19635975771}" dt="2022-10-01T22:03:21.481" v="1" actId="20577"/>
          <ac:spMkLst>
            <pc:docMk/>
            <pc:sldMk cId="2269923955" sldId="306"/>
            <ac:spMk id="118" creationId="{00000000-0000-0000-0000-000000000000}"/>
          </ac:spMkLst>
        </pc:spChg>
      </pc:sldChg>
    </pc:docChg>
  </pc:docChgLst>
  <pc:docChgLst>
    <pc:chgData name="Zhu, Giulio" userId="S::zcabgzh@ucl.ac.uk::0a9f9082-9a01-4f40-9f21-13c840ba3374" providerId="AD" clId="Web-{5A4DB6EB-DA1E-430E-A189-EEC14AD60B8C}"/>
    <pc:docChg chg="delSld modSld">
      <pc:chgData name="Zhu, Giulio" userId="S::zcabgzh@ucl.ac.uk::0a9f9082-9a01-4f40-9f21-13c840ba3374" providerId="AD" clId="Web-{5A4DB6EB-DA1E-430E-A189-EEC14AD60B8C}" dt="2022-10-01T23:08:26.610" v="168"/>
      <pc:docMkLst>
        <pc:docMk/>
      </pc:docMkLst>
      <pc:sldChg chg="del">
        <pc:chgData name="Zhu, Giulio" userId="S::zcabgzh@ucl.ac.uk::0a9f9082-9a01-4f40-9f21-13c840ba3374" providerId="AD" clId="Web-{5A4DB6EB-DA1E-430E-A189-EEC14AD60B8C}" dt="2022-10-01T23:08:21.094" v="167"/>
        <pc:sldMkLst>
          <pc:docMk/>
          <pc:sldMk cId="0" sldId="265"/>
        </pc:sldMkLst>
      </pc:sldChg>
      <pc:sldChg chg="del">
        <pc:chgData name="Zhu, Giulio" userId="S::zcabgzh@ucl.ac.uk::0a9f9082-9a01-4f40-9f21-13c840ba3374" providerId="AD" clId="Web-{5A4DB6EB-DA1E-430E-A189-EEC14AD60B8C}" dt="2022-10-01T23:08:26.610" v="168"/>
        <pc:sldMkLst>
          <pc:docMk/>
          <pc:sldMk cId="0" sldId="266"/>
        </pc:sldMkLst>
      </pc:sldChg>
      <pc:sldChg chg="delCm">
        <pc:chgData name="Zhu, Giulio" userId="S::zcabgzh@ucl.ac.uk::0a9f9082-9a01-4f40-9f21-13c840ba3374" providerId="AD" clId="Web-{5A4DB6EB-DA1E-430E-A189-EEC14AD60B8C}" dt="2022-10-01T23:01:18.583" v="75"/>
        <pc:sldMkLst>
          <pc:docMk/>
          <pc:sldMk cId="1765776032" sldId="304"/>
        </pc:sldMkLst>
      </pc:sldChg>
      <pc:sldChg chg="addSp delSp modSp">
        <pc:chgData name="Zhu, Giulio" userId="S::zcabgzh@ucl.ac.uk::0a9f9082-9a01-4f40-9f21-13c840ba3374" providerId="AD" clId="Web-{5A4DB6EB-DA1E-430E-A189-EEC14AD60B8C}" dt="2022-10-01T23:08:04.422" v="166" actId="20577"/>
        <pc:sldMkLst>
          <pc:docMk/>
          <pc:sldMk cId="3359860971" sldId="308"/>
        </pc:sldMkLst>
        <pc:spChg chg="add del mod">
          <ac:chgData name="Zhu, Giulio" userId="S::zcabgzh@ucl.ac.uk::0a9f9082-9a01-4f40-9f21-13c840ba3374" providerId="AD" clId="Web-{5A4DB6EB-DA1E-430E-A189-EEC14AD60B8C}" dt="2022-10-01T23:02:32.023" v="78"/>
          <ac:spMkLst>
            <pc:docMk/>
            <pc:sldMk cId="3359860971" sldId="308"/>
            <ac:spMk id="4" creationId="{D8CF52CC-4FE6-DC42-5C76-C3F79DF1E410}"/>
          </ac:spMkLst>
        </pc:spChg>
        <pc:spChg chg="mod">
          <ac:chgData name="Zhu, Giulio" userId="S::zcabgzh@ucl.ac.uk::0a9f9082-9a01-4f40-9f21-13c840ba3374" providerId="AD" clId="Web-{5A4DB6EB-DA1E-430E-A189-EEC14AD60B8C}" dt="2022-10-01T23:03:06.649" v="89"/>
          <ac:spMkLst>
            <pc:docMk/>
            <pc:sldMk cId="3359860971" sldId="308"/>
            <ac:spMk id="7" creationId="{FCE046F8-E1A5-0E28-6AB3-2981C42BD90B}"/>
          </ac:spMkLst>
        </pc:spChg>
        <pc:spChg chg="mod">
          <ac:chgData name="Zhu, Giulio" userId="S::zcabgzh@ucl.ac.uk::0a9f9082-9a01-4f40-9f21-13c840ba3374" providerId="AD" clId="Web-{5A4DB6EB-DA1E-430E-A189-EEC14AD60B8C}" dt="2022-10-01T23:03:07.180" v="93"/>
          <ac:spMkLst>
            <pc:docMk/>
            <pc:sldMk cId="3359860971" sldId="308"/>
            <ac:spMk id="10" creationId="{B7B77D6B-0331-2838-9181-8457B08EC39A}"/>
          </ac:spMkLst>
        </pc:spChg>
        <pc:spChg chg="mod">
          <ac:chgData name="Zhu, Giulio" userId="S::zcabgzh@ucl.ac.uk::0a9f9082-9a01-4f40-9f21-13c840ba3374" providerId="AD" clId="Web-{5A4DB6EB-DA1E-430E-A189-EEC14AD60B8C}" dt="2022-10-01T23:03:07.321" v="94"/>
          <ac:spMkLst>
            <pc:docMk/>
            <pc:sldMk cId="3359860971" sldId="308"/>
            <ac:spMk id="11" creationId="{62215501-049A-6289-E8E7-C9B58AEE26BB}"/>
          </ac:spMkLst>
        </pc:spChg>
        <pc:spChg chg="mod">
          <ac:chgData name="Zhu, Giulio" userId="S::zcabgzh@ucl.ac.uk::0a9f9082-9a01-4f40-9f21-13c840ba3374" providerId="AD" clId="Web-{5A4DB6EB-DA1E-430E-A189-EEC14AD60B8C}" dt="2022-10-01T23:03:07.461" v="95"/>
          <ac:spMkLst>
            <pc:docMk/>
            <pc:sldMk cId="3359860971" sldId="308"/>
            <ac:spMk id="12" creationId="{7D0213DB-2797-8D37-04F6-22A61395913E}"/>
          </ac:spMkLst>
        </pc:spChg>
        <pc:spChg chg="mod">
          <ac:chgData name="Zhu, Giulio" userId="S::zcabgzh@ucl.ac.uk::0a9f9082-9a01-4f40-9f21-13c840ba3374" providerId="AD" clId="Web-{5A4DB6EB-DA1E-430E-A189-EEC14AD60B8C}" dt="2022-10-01T23:03:07.617" v="96"/>
          <ac:spMkLst>
            <pc:docMk/>
            <pc:sldMk cId="3359860971" sldId="308"/>
            <ac:spMk id="13" creationId="{EDDE680C-B13F-6BE0-1D43-B9216CE6EFAA}"/>
          </ac:spMkLst>
        </pc:spChg>
        <pc:spChg chg="mod">
          <ac:chgData name="Zhu, Giulio" userId="S::zcabgzh@ucl.ac.uk::0a9f9082-9a01-4f40-9f21-13c840ba3374" providerId="AD" clId="Web-{5A4DB6EB-DA1E-430E-A189-EEC14AD60B8C}" dt="2022-10-01T23:03:07.758" v="97"/>
          <ac:spMkLst>
            <pc:docMk/>
            <pc:sldMk cId="3359860971" sldId="308"/>
            <ac:spMk id="14" creationId="{995EC32A-E22F-3C60-2909-A9E6BF392FB9}"/>
          </ac:spMkLst>
        </pc:spChg>
        <pc:spChg chg="mod">
          <ac:chgData name="Zhu, Giulio" userId="S::zcabgzh@ucl.ac.uk::0a9f9082-9a01-4f40-9f21-13c840ba3374" providerId="AD" clId="Web-{5A4DB6EB-DA1E-430E-A189-EEC14AD60B8C}" dt="2022-10-01T23:03:08.039" v="99"/>
          <ac:spMkLst>
            <pc:docMk/>
            <pc:sldMk cId="3359860971" sldId="308"/>
            <ac:spMk id="16" creationId="{A39297DA-D2C4-EC8B-DFEA-E5130028C179}"/>
          </ac:spMkLst>
        </pc:spChg>
        <pc:spChg chg="mod">
          <ac:chgData name="Zhu, Giulio" userId="S::zcabgzh@ucl.ac.uk::0a9f9082-9a01-4f40-9f21-13c840ba3374" providerId="AD" clId="Web-{5A4DB6EB-DA1E-430E-A189-EEC14AD60B8C}" dt="2022-10-01T23:03:08.180" v="100"/>
          <ac:spMkLst>
            <pc:docMk/>
            <pc:sldMk cId="3359860971" sldId="308"/>
            <ac:spMk id="17" creationId="{6C4914D0-9844-A1C2-1630-1D023E2B4BA8}"/>
          </ac:spMkLst>
        </pc:spChg>
        <pc:spChg chg="mod">
          <ac:chgData name="Zhu, Giulio" userId="S::zcabgzh@ucl.ac.uk::0a9f9082-9a01-4f40-9f21-13c840ba3374" providerId="AD" clId="Web-{5A4DB6EB-DA1E-430E-A189-EEC14AD60B8C}" dt="2022-10-01T23:03:08.321" v="101"/>
          <ac:spMkLst>
            <pc:docMk/>
            <pc:sldMk cId="3359860971" sldId="308"/>
            <ac:spMk id="18" creationId="{8D1DA071-E0B3-7578-73FB-4DD948C1574A}"/>
          </ac:spMkLst>
        </pc:spChg>
        <pc:spChg chg="mod">
          <ac:chgData name="Zhu, Giulio" userId="S::zcabgzh@ucl.ac.uk::0a9f9082-9a01-4f40-9f21-13c840ba3374" providerId="AD" clId="Web-{5A4DB6EB-DA1E-430E-A189-EEC14AD60B8C}" dt="2022-10-01T23:03:08.461" v="102"/>
          <ac:spMkLst>
            <pc:docMk/>
            <pc:sldMk cId="3359860971" sldId="308"/>
            <ac:spMk id="19" creationId="{16D54C87-11EA-9F1E-DACC-1C18CA1B922A}"/>
          </ac:spMkLst>
        </pc:spChg>
        <pc:spChg chg="mod">
          <ac:chgData name="Zhu, Giulio" userId="S::zcabgzh@ucl.ac.uk::0a9f9082-9a01-4f40-9f21-13c840ba3374" providerId="AD" clId="Web-{5A4DB6EB-DA1E-430E-A189-EEC14AD60B8C}" dt="2022-10-01T23:03:08.758" v="104"/>
          <ac:spMkLst>
            <pc:docMk/>
            <pc:sldMk cId="3359860971" sldId="308"/>
            <ac:spMk id="21" creationId="{76B86E4E-6816-E732-DDEC-4F557555A4B5}"/>
          </ac:spMkLst>
        </pc:spChg>
        <pc:spChg chg="mod">
          <ac:chgData name="Zhu, Giulio" userId="S::zcabgzh@ucl.ac.uk::0a9f9082-9a01-4f40-9f21-13c840ba3374" providerId="AD" clId="Web-{5A4DB6EB-DA1E-430E-A189-EEC14AD60B8C}" dt="2022-10-01T23:03:08.899" v="105"/>
          <ac:spMkLst>
            <pc:docMk/>
            <pc:sldMk cId="3359860971" sldId="308"/>
            <ac:spMk id="22" creationId="{0799984B-5E3B-F4F7-3E31-08503EA496AA}"/>
          </ac:spMkLst>
        </pc:spChg>
        <pc:spChg chg="mod">
          <ac:chgData name="Zhu, Giulio" userId="S::zcabgzh@ucl.ac.uk::0a9f9082-9a01-4f40-9f21-13c840ba3374" providerId="AD" clId="Web-{5A4DB6EB-DA1E-430E-A189-EEC14AD60B8C}" dt="2022-10-01T23:03:09.039" v="106"/>
          <ac:spMkLst>
            <pc:docMk/>
            <pc:sldMk cId="3359860971" sldId="308"/>
            <ac:spMk id="23" creationId="{55C449A6-FA9B-168C-6127-F506F74A754A}"/>
          </ac:spMkLst>
        </pc:spChg>
        <pc:spChg chg="mod">
          <ac:chgData name="Zhu, Giulio" userId="S::zcabgzh@ucl.ac.uk::0a9f9082-9a01-4f40-9f21-13c840ba3374" providerId="AD" clId="Web-{5A4DB6EB-DA1E-430E-A189-EEC14AD60B8C}" dt="2022-10-01T23:03:09.180" v="107"/>
          <ac:spMkLst>
            <pc:docMk/>
            <pc:sldMk cId="3359860971" sldId="308"/>
            <ac:spMk id="24" creationId="{7020392E-7D97-D94F-7457-8F206D0D286B}"/>
          </ac:spMkLst>
        </pc:spChg>
        <pc:spChg chg="mod">
          <ac:chgData name="Zhu, Giulio" userId="S::zcabgzh@ucl.ac.uk::0a9f9082-9a01-4f40-9f21-13c840ba3374" providerId="AD" clId="Web-{5A4DB6EB-DA1E-430E-A189-EEC14AD60B8C}" dt="2022-10-01T23:03:09.477" v="109"/>
          <ac:spMkLst>
            <pc:docMk/>
            <pc:sldMk cId="3359860971" sldId="308"/>
            <ac:spMk id="26" creationId="{223BF119-4678-AEAE-F9E3-0440B927270D}"/>
          </ac:spMkLst>
        </pc:spChg>
        <pc:spChg chg="mod">
          <ac:chgData name="Zhu, Giulio" userId="S::zcabgzh@ucl.ac.uk::0a9f9082-9a01-4f40-9f21-13c840ba3374" providerId="AD" clId="Web-{5A4DB6EB-DA1E-430E-A189-EEC14AD60B8C}" dt="2022-10-01T23:03:09.617" v="110"/>
          <ac:spMkLst>
            <pc:docMk/>
            <pc:sldMk cId="3359860971" sldId="308"/>
            <ac:spMk id="27" creationId="{945397B1-4FCD-E74B-3E3A-1340B26F8094}"/>
          </ac:spMkLst>
        </pc:spChg>
        <pc:spChg chg="mod">
          <ac:chgData name="Zhu, Giulio" userId="S::zcabgzh@ucl.ac.uk::0a9f9082-9a01-4f40-9f21-13c840ba3374" providerId="AD" clId="Web-{5A4DB6EB-DA1E-430E-A189-EEC14AD60B8C}" dt="2022-10-01T23:03:09.774" v="111"/>
          <ac:spMkLst>
            <pc:docMk/>
            <pc:sldMk cId="3359860971" sldId="308"/>
            <ac:spMk id="28" creationId="{F507394E-76EF-7C53-4686-E3F135F4DAB3}"/>
          </ac:spMkLst>
        </pc:spChg>
        <pc:spChg chg="mod">
          <ac:chgData name="Zhu, Giulio" userId="S::zcabgzh@ucl.ac.uk::0a9f9082-9a01-4f40-9f21-13c840ba3374" providerId="AD" clId="Web-{5A4DB6EB-DA1E-430E-A189-EEC14AD60B8C}" dt="2022-10-01T23:03:09.930" v="112"/>
          <ac:spMkLst>
            <pc:docMk/>
            <pc:sldMk cId="3359860971" sldId="308"/>
            <ac:spMk id="29" creationId="{4B488FD8-D0FF-1CD0-6938-AB200101CDBB}"/>
          </ac:spMkLst>
        </pc:spChg>
        <pc:spChg chg="mod">
          <ac:chgData name="Zhu, Giulio" userId="S::zcabgzh@ucl.ac.uk::0a9f9082-9a01-4f40-9f21-13c840ba3374" providerId="AD" clId="Web-{5A4DB6EB-DA1E-430E-A189-EEC14AD60B8C}" dt="2022-10-01T23:03:10.227" v="114"/>
          <ac:spMkLst>
            <pc:docMk/>
            <pc:sldMk cId="3359860971" sldId="308"/>
            <ac:spMk id="31" creationId="{33A2E961-1AE6-7F6B-AF4F-C0F6EAADEA3D}"/>
          </ac:spMkLst>
        </pc:spChg>
        <pc:spChg chg="mod">
          <ac:chgData name="Zhu, Giulio" userId="S::zcabgzh@ucl.ac.uk::0a9f9082-9a01-4f40-9f21-13c840ba3374" providerId="AD" clId="Web-{5A4DB6EB-DA1E-430E-A189-EEC14AD60B8C}" dt="2022-10-01T23:03:10.383" v="115"/>
          <ac:spMkLst>
            <pc:docMk/>
            <pc:sldMk cId="3359860971" sldId="308"/>
            <ac:spMk id="32" creationId="{C0B5BED4-46B2-3D8F-63F7-53B87080BA9D}"/>
          </ac:spMkLst>
        </pc:spChg>
        <pc:spChg chg="mod">
          <ac:chgData name="Zhu, Giulio" userId="S::zcabgzh@ucl.ac.uk::0a9f9082-9a01-4f40-9f21-13c840ba3374" providerId="AD" clId="Web-{5A4DB6EB-DA1E-430E-A189-EEC14AD60B8C}" dt="2022-10-01T23:03:10.524" v="116"/>
          <ac:spMkLst>
            <pc:docMk/>
            <pc:sldMk cId="3359860971" sldId="308"/>
            <ac:spMk id="33" creationId="{A43BCC87-879D-AE81-A398-007C962C75FA}"/>
          </ac:spMkLst>
        </pc:spChg>
        <pc:spChg chg="mod">
          <ac:chgData name="Zhu, Giulio" userId="S::zcabgzh@ucl.ac.uk::0a9f9082-9a01-4f40-9f21-13c840ba3374" providerId="AD" clId="Web-{5A4DB6EB-DA1E-430E-A189-EEC14AD60B8C}" dt="2022-10-01T23:03:10.680" v="117"/>
          <ac:spMkLst>
            <pc:docMk/>
            <pc:sldMk cId="3359860971" sldId="308"/>
            <ac:spMk id="34" creationId="{6893D94F-9F9D-CFC9-D0D2-B905957F7AB0}"/>
          </ac:spMkLst>
        </pc:spChg>
        <pc:spChg chg="mod">
          <ac:chgData name="Zhu, Giulio" userId="S::zcabgzh@ucl.ac.uk::0a9f9082-9a01-4f40-9f21-13c840ba3374" providerId="AD" clId="Web-{5A4DB6EB-DA1E-430E-A189-EEC14AD60B8C}" dt="2022-10-01T23:03:10.993" v="119"/>
          <ac:spMkLst>
            <pc:docMk/>
            <pc:sldMk cId="3359860971" sldId="308"/>
            <ac:spMk id="36" creationId="{F9F72672-E09D-3B82-655D-616DA33D1B44}"/>
          </ac:spMkLst>
        </pc:spChg>
        <pc:spChg chg="mod">
          <ac:chgData name="Zhu, Giulio" userId="S::zcabgzh@ucl.ac.uk::0a9f9082-9a01-4f40-9f21-13c840ba3374" providerId="AD" clId="Web-{5A4DB6EB-DA1E-430E-A189-EEC14AD60B8C}" dt="2022-10-01T23:03:11.133" v="120"/>
          <ac:spMkLst>
            <pc:docMk/>
            <pc:sldMk cId="3359860971" sldId="308"/>
            <ac:spMk id="37" creationId="{CAAB99D1-446D-4143-85C0-D565D962ACBC}"/>
          </ac:spMkLst>
        </pc:spChg>
        <pc:spChg chg="mod">
          <ac:chgData name="Zhu, Giulio" userId="S::zcabgzh@ucl.ac.uk::0a9f9082-9a01-4f40-9f21-13c840ba3374" providerId="AD" clId="Web-{5A4DB6EB-DA1E-430E-A189-EEC14AD60B8C}" dt="2022-10-01T23:03:11.289" v="121"/>
          <ac:spMkLst>
            <pc:docMk/>
            <pc:sldMk cId="3359860971" sldId="308"/>
            <ac:spMk id="38" creationId="{9553418A-0CAF-748C-9B63-D84D98122104}"/>
          </ac:spMkLst>
        </pc:spChg>
        <pc:spChg chg="mod">
          <ac:chgData name="Zhu, Giulio" userId="S::zcabgzh@ucl.ac.uk::0a9f9082-9a01-4f40-9f21-13c840ba3374" providerId="AD" clId="Web-{5A4DB6EB-DA1E-430E-A189-EEC14AD60B8C}" dt="2022-10-01T23:03:11.446" v="122"/>
          <ac:spMkLst>
            <pc:docMk/>
            <pc:sldMk cId="3359860971" sldId="308"/>
            <ac:spMk id="39" creationId="{4A932F5F-429A-1304-F4BD-153FE73CCBFD}"/>
          </ac:spMkLst>
        </pc:spChg>
        <pc:spChg chg="mod">
          <ac:chgData name="Zhu, Giulio" userId="S::zcabgzh@ucl.ac.uk::0a9f9082-9a01-4f40-9f21-13c840ba3374" providerId="AD" clId="Web-{5A4DB6EB-DA1E-430E-A189-EEC14AD60B8C}" dt="2022-10-01T23:03:11.602" v="123"/>
          <ac:spMkLst>
            <pc:docMk/>
            <pc:sldMk cId="3359860971" sldId="308"/>
            <ac:spMk id="40" creationId="{428C6FD3-9FEC-E273-A593-E8C85E00AAEB}"/>
          </ac:spMkLst>
        </pc:spChg>
        <pc:spChg chg="mod">
          <ac:chgData name="Zhu, Giulio" userId="S::zcabgzh@ucl.ac.uk::0a9f9082-9a01-4f40-9f21-13c840ba3374" providerId="AD" clId="Web-{5A4DB6EB-DA1E-430E-A189-EEC14AD60B8C}" dt="2022-10-01T23:03:11.758" v="124"/>
          <ac:spMkLst>
            <pc:docMk/>
            <pc:sldMk cId="3359860971" sldId="308"/>
            <ac:spMk id="41" creationId="{14B322E3-B1F3-796E-B356-C3C128BD683D}"/>
          </ac:spMkLst>
        </pc:spChg>
        <pc:spChg chg="mod">
          <ac:chgData name="Zhu, Giulio" userId="S::zcabgzh@ucl.ac.uk::0a9f9082-9a01-4f40-9f21-13c840ba3374" providerId="AD" clId="Web-{5A4DB6EB-DA1E-430E-A189-EEC14AD60B8C}" dt="2022-10-01T23:03:11.914" v="125"/>
          <ac:spMkLst>
            <pc:docMk/>
            <pc:sldMk cId="3359860971" sldId="308"/>
            <ac:spMk id="42" creationId="{8AC1B56E-BB7A-05AE-38CC-68B3513B068F}"/>
          </ac:spMkLst>
        </pc:spChg>
        <pc:spChg chg="mod">
          <ac:chgData name="Zhu, Giulio" userId="S::zcabgzh@ucl.ac.uk::0a9f9082-9a01-4f40-9f21-13c840ba3374" providerId="AD" clId="Web-{5A4DB6EB-DA1E-430E-A189-EEC14AD60B8C}" dt="2022-10-01T23:03:12.071" v="126"/>
          <ac:spMkLst>
            <pc:docMk/>
            <pc:sldMk cId="3359860971" sldId="308"/>
            <ac:spMk id="43" creationId="{011DAB96-9425-DBE5-DDE2-1E7E1EF6D92B}"/>
          </ac:spMkLst>
        </pc:spChg>
        <pc:spChg chg="mod">
          <ac:chgData name="Zhu, Giulio" userId="S::zcabgzh@ucl.ac.uk::0a9f9082-9a01-4f40-9f21-13c840ba3374" providerId="AD" clId="Web-{5A4DB6EB-DA1E-430E-A189-EEC14AD60B8C}" dt="2022-10-01T23:03:12.227" v="127"/>
          <ac:spMkLst>
            <pc:docMk/>
            <pc:sldMk cId="3359860971" sldId="308"/>
            <ac:spMk id="44" creationId="{3F4A524C-3F0D-E3FF-4FC8-ABF5976357D6}"/>
          </ac:spMkLst>
        </pc:spChg>
        <pc:spChg chg="mod">
          <ac:chgData name="Zhu, Giulio" userId="S::zcabgzh@ucl.ac.uk::0a9f9082-9a01-4f40-9f21-13c840ba3374" providerId="AD" clId="Web-{5A4DB6EB-DA1E-430E-A189-EEC14AD60B8C}" dt="2022-10-01T23:03:12.383" v="128"/>
          <ac:spMkLst>
            <pc:docMk/>
            <pc:sldMk cId="3359860971" sldId="308"/>
            <ac:spMk id="45" creationId="{63877BE1-C271-13A7-9062-6827852A4DBD}"/>
          </ac:spMkLst>
        </pc:spChg>
        <pc:spChg chg="mod">
          <ac:chgData name="Zhu, Giulio" userId="S::zcabgzh@ucl.ac.uk::0a9f9082-9a01-4f40-9f21-13c840ba3374" providerId="AD" clId="Web-{5A4DB6EB-DA1E-430E-A189-EEC14AD60B8C}" dt="2022-10-01T23:03:06.789" v="90"/>
          <ac:spMkLst>
            <pc:docMk/>
            <pc:sldMk cId="3359860971" sldId="308"/>
            <ac:spMk id="46" creationId="{2F6C8779-0411-25A8-529D-FB440A7D7CFF}"/>
          </ac:spMkLst>
        </pc:spChg>
        <pc:spChg chg="mod">
          <ac:chgData name="Zhu, Giulio" userId="S::zcabgzh@ucl.ac.uk::0a9f9082-9a01-4f40-9f21-13c840ba3374" providerId="AD" clId="Web-{5A4DB6EB-DA1E-430E-A189-EEC14AD60B8C}" dt="2022-10-01T23:03:06.914" v="91"/>
          <ac:spMkLst>
            <pc:docMk/>
            <pc:sldMk cId="3359860971" sldId="308"/>
            <ac:spMk id="47" creationId="{8B9B451B-0FB4-E35A-CAB5-B37259CDCB04}"/>
          </ac:spMkLst>
        </pc:spChg>
        <pc:spChg chg="add mod">
          <ac:chgData name="Zhu, Giulio" userId="S::zcabgzh@ucl.ac.uk::0a9f9082-9a01-4f40-9f21-13c840ba3374" providerId="AD" clId="Web-{5A4DB6EB-DA1E-430E-A189-EEC14AD60B8C}" dt="2022-10-01T23:07:50.687" v="163"/>
          <ac:spMkLst>
            <pc:docMk/>
            <pc:sldMk cId="3359860971" sldId="308"/>
            <ac:spMk id="49" creationId="{2AABA459-3903-C1CC-0B4F-76318B28C763}"/>
          </ac:spMkLst>
        </pc:spChg>
        <pc:spChg chg="add mod">
          <ac:chgData name="Zhu, Giulio" userId="S::zcabgzh@ucl.ac.uk::0a9f9082-9a01-4f40-9f21-13c840ba3374" providerId="AD" clId="Web-{5A4DB6EB-DA1E-430E-A189-EEC14AD60B8C}" dt="2022-10-01T23:08:04.422" v="166" actId="20577"/>
          <ac:spMkLst>
            <pc:docMk/>
            <pc:sldMk cId="3359860971" sldId="308"/>
            <ac:spMk id="50" creationId="{03893BA8-E940-7DF2-1C15-714171C09DA1}"/>
          </ac:spMkLst>
        </pc:spChg>
        <pc:grpChg chg="mod">
          <ac:chgData name="Zhu, Giulio" userId="S::zcabgzh@ucl.ac.uk::0a9f9082-9a01-4f40-9f21-13c840ba3374" providerId="AD" clId="Web-{5A4DB6EB-DA1E-430E-A189-EEC14AD60B8C}" dt="2022-10-01T23:05:21.199" v="139" actId="1076"/>
          <ac:grpSpMkLst>
            <pc:docMk/>
            <pc:sldMk cId="3359860971" sldId="308"/>
            <ac:grpSpMk id="6" creationId="{E85A315B-E7AB-A772-86EF-2F8FB37083B7}"/>
          </ac:grpSpMkLst>
        </pc:grpChg>
        <pc:cxnChg chg="mod">
          <ac:chgData name="Zhu, Giulio" userId="S::zcabgzh@ucl.ac.uk::0a9f9082-9a01-4f40-9f21-13c840ba3374" providerId="AD" clId="Web-{5A4DB6EB-DA1E-430E-A189-EEC14AD60B8C}" dt="2022-10-01T23:04:21.947" v="133"/>
          <ac:cxnSpMkLst>
            <pc:docMk/>
            <pc:sldMk cId="3359860971" sldId="308"/>
            <ac:cxnSpMk id="5" creationId="{0F5F2CEC-54F1-3057-CD8A-1B87D0548895}"/>
          </ac:cxnSpMkLst>
        </pc:cxnChg>
        <pc:cxnChg chg="mod">
          <ac:chgData name="Zhu, Giulio" userId="S::zcabgzh@ucl.ac.uk::0a9f9082-9a01-4f40-9f21-13c840ba3374" providerId="AD" clId="Web-{5A4DB6EB-DA1E-430E-A189-EEC14AD60B8C}" dt="2022-10-01T23:03:07.055" v="92"/>
          <ac:cxnSpMkLst>
            <pc:docMk/>
            <pc:sldMk cId="3359860971" sldId="308"/>
            <ac:cxnSpMk id="9" creationId="{9F9B1409-45A0-9F1C-8525-82BBF52379DD}"/>
          </ac:cxnSpMkLst>
        </pc:cxnChg>
        <pc:cxnChg chg="mod">
          <ac:chgData name="Zhu, Giulio" userId="S::zcabgzh@ucl.ac.uk::0a9f9082-9a01-4f40-9f21-13c840ba3374" providerId="AD" clId="Web-{5A4DB6EB-DA1E-430E-A189-EEC14AD60B8C}" dt="2022-10-01T23:03:07.899" v="98"/>
          <ac:cxnSpMkLst>
            <pc:docMk/>
            <pc:sldMk cId="3359860971" sldId="308"/>
            <ac:cxnSpMk id="15" creationId="{5DF2E644-6BF4-54AF-5483-BD721F9681F5}"/>
          </ac:cxnSpMkLst>
        </pc:cxnChg>
        <pc:cxnChg chg="mod">
          <ac:chgData name="Zhu, Giulio" userId="S::zcabgzh@ucl.ac.uk::0a9f9082-9a01-4f40-9f21-13c840ba3374" providerId="AD" clId="Web-{5A4DB6EB-DA1E-430E-A189-EEC14AD60B8C}" dt="2022-10-01T23:03:08.602" v="103"/>
          <ac:cxnSpMkLst>
            <pc:docMk/>
            <pc:sldMk cId="3359860971" sldId="308"/>
            <ac:cxnSpMk id="20" creationId="{C8D2A8BD-2025-88BF-C349-B88EF124A7E4}"/>
          </ac:cxnSpMkLst>
        </pc:cxnChg>
        <pc:cxnChg chg="mod">
          <ac:chgData name="Zhu, Giulio" userId="S::zcabgzh@ucl.ac.uk::0a9f9082-9a01-4f40-9f21-13c840ba3374" providerId="AD" clId="Web-{5A4DB6EB-DA1E-430E-A189-EEC14AD60B8C}" dt="2022-10-01T23:03:09.336" v="108"/>
          <ac:cxnSpMkLst>
            <pc:docMk/>
            <pc:sldMk cId="3359860971" sldId="308"/>
            <ac:cxnSpMk id="25" creationId="{A34ADA94-13C9-A8BA-450A-DD2A59A70AE8}"/>
          </ac:cxnSpMkLst>
        </pc:cxnChg>
        <pc:cxnChg chg="mod">
          <ac:chgData name="Zhu, Giulio" userId="S::zcabgzh@ucl.ac.uk::0a9f9082-9a01-4f40-9f21-13c840ba3374" providerId="AD" clId="Web-{5A4DB6EB-DA1E-430E-A189-EEC14AD60B8C}" dt="2022-10-01T23:03:10.071" v="113"/>
          <ac:cxnSpMkLst>
            <pc:docMk/>
            <pc:sldMk cId="3359860971" sldId="308"/>
            <ac:cxnSpMk id="30" creationId="{EDBB61E7-5D75-B58C-4EF4-270AD6A1294D}"/>
          </ac:cxnSpMkLst>
        </pc:cxnChg>
        <pc:cxnChg chg="mod">
          <ac:chgData name="Zhu, Giulio" userId="S::zcabgzh@ucl.ac.uk::0a9f9082-9a01-4f40-9f21-13c840ba3374" providerId="AD" clId="Web-{5A4DB6EB-DA1E-430E-A189-EEC14AD60B8C}" dt="2022-10-01T23:03:10.836" v="118"/>
          <ac:cxnSpMkLst>
            <pc:docMk/>
            <pc:sldMk cId="3359860971" sldId="308"/>
            <ac:cxnSpMk id="35" creationId="{D49DD6C1-CC21-B120-F0CD-5837B55AA70A}"/>
          </ac:cxnSpMkLst>
        </pc:cxnChg>
      </pc:sldChg>
    </pc:docChg>
  </pc:docChgLst>
  <pc:docChgLst>
    <pc:chgData name="Zhu, Giulio" userId="S::zcabgzh@ucl.ac.uk::0a9f9082-9a01-4f40-9f21-13c840ba3374" providerId="AD" clId="Web-{DE86BE6A-04E0-493C-9C02-10C3EADF6AE2}"/>
    <pc:docChg chg="addSld modSld">
      <pc:chgData name="Zhu, Giulio" userId="S::zcabgzh@ucl.ac.uk::0a9f9082-9a01-4f40-9f21-13c840ba3374" providerId="AD" clId="Web-{DE86BE6A-04E0-493C-9C02-10C3EADF6AE2}" dt="2022-10-01T21:42:18.062" v="104" actId="20577"/>
      <pc:docMkLst>
        <pc:docMk/>
      </pc:docMkLst>
      <pc:sldChg chg="modSp">
        <pc:chgData name="Zhu, Giulio" userId="S::zcabgzh@ucl.ac.uk::0a9f9082-9a01-4f40-9f21-13c840ba3374" providerId="AD" clId="Web-{DE86BE6A-04E0-493C-9C02-10C3EADF6AE2}" dt="2022-10-01T21:41:14.028" v="64" actId="20577"/>
        <pc:sldMkLst>
          <pc:docMk/>
          <pc:sldMk cId="1819388239" sldId="300"/>
        </pc:sldMkLst>
        <pc:spChg chg="mod">
          <ac:chgData name="Zhu, Giulio" userId="S::zcabgzh@ucl.ac.uk::0a9f9082-9a01-4f40-9f21-13c840ba3374" providerId="AD" clId="Web-{DE86BE6A-04E0-493C-9C02-10C3EADF6AE2}" dt="2022-10-01T21:41:14.028" v="64" actId="20577"/>
          <ac:spMkLst>
            <pc:docMk/>
            <pc:sldMk cId="1819388239" sldId="300"/>
            <ac:spMk id="3" creationId="{CFFBBBE6-9613-CB72-7D3B-2F41801BD859}"/>
          </ac:spMkLst>
        </pc:spChg>
      </pc:sldChg>
      <pc:sldChg chg="modSp add replId">
        <pc:chgData name="Zhu, Giulio" userId="S::zcabgzh@ucl.ac.uk::0a9f9082-9a01-4f40-9f21-13c840ba3374" providerId="AD" clId="Web-{DE86BE6A-04E0-493C-9C02-10C3EADF6AE2}" dt="2022-10-01T21:42:18.062" v="104" actId="20577"/>
        <pc:sldMkLst>
          <pc:docMk/>
          <pc:sldMk cId="2837634702" sldId="305"/>
        </pc:sldMkLst>
        <pc:spChg chg="mod">
          <ac:chgData name="Zhu, Giulio" userId="S::zcabgzh@ucl.ac.uk::0a9f9082-9a01-4f40-9f21-13c840ba3374" providerId="AD" clId="Web-{DE86BE6A-04E0-493C-9C02-10C3EADF6AE2}" dt="2022-10-01T21:41:23.044" v="68" actId="20577"/>
          <ac:spMkLst>
            <pc:docMk/>
            <pc:sldMk cId="2837634702" sldId="305"/>
            <ac:spMk id="132" creationId="{00000000-0000-0000-0000-000000000000}"/>
          </ac:spMkLst>
        </pc:spChg>
        <pc:spChg chg="mod">
          <ac:chgData name="Zhu, Giulio" userId="S::zcabgzh@ucl.ac.uk::0a9f9082-9a01-4f40-9f21-13c840ba3374" providerId="AD" clId="Web-{DE86BE6A-04E0-493C-9C02-10C3EADF6AE2}" dt="2022-10-01T21:40:09.353" v="23" actId="20577"/>
          <ac:spMkLst>
            <pc:docMk/>
            <pc:sldMk cId="2837634702" sldId="305"/>
            <ac:spMk id="133" creationId="{00000000-0000-0000-0000-000000000000}"/>
          </ac:spMkLst>
        </pc:spChg>
        <pc:spChg chg="mod">
          <ac:chgData name="Zhu, Giulio" userId="S::zcabgzh@ucl.ac.uk::0a9f9082-9a01-4f40-9f21-13c840ba3374" providerId="AD" clId="Web-{DE86BE6A-04E0-493C-9C02-10C3EADF6AE2}" dt="2022-10-01T21:42:18.062" v="104" actId="20577"/>
          <ac:spMkLst>
            <pc:docMk/>
            <pc:sldMk cId="2837634702" sldId="305"/>
            <ac:spMk id="134" creationId="{00000000-0000-0000-0000-000000000000}"/>
          </ac:spMkLst>
        </pc:spChg>
      </pc:sldChg>
    </pc:docChg>
  </pc:docChgLst>
  <pc:docChgLst>
    <pc:chgData name="Zhu, Giulio" userId="S::zcabgzh@ucl.ac.uk::0a9f9082-9a01-4f40-9f21-13c840ba3374" providerId="AD" clId="Web-{0381AFB2-F89B-4999-A11E-1E93C99AAB33}"/>
    <pc:docChg chg="mod addSld modSld">
      <pc:chgData name="Zhu, Giulio" userId="S::zcabgzh@ucl.ac.uk::0a9f9082-9a01-4f40-9f21-13c840ba3374" providerId="AD" clId="Web-{0381AFB2-F89B-4999-A11E-1E93C99AAB33}" dt="2022-10-01T21:37:50.186" v="12" actId="20577"/>
      <pc:docMkLst>
        <pc:docMk/>
      </pc:docMkLst>
      <pc:sldChg chg="addCm">
        <pc:chgData name="Zhu, Giulio" userId="S::zcabgzh@ucl.ac.uk::0a9f9082-9a01-4f40-9f21-13c840ba3374" providerId="AD" clId="Web-{0381AFB2-F89B-4999-A11E-1E93C99AAB33}" dt="2022-10-01T21:37:07.404" v="1"/>
        <pc:sldMkLst>
          <pc:docMk/>
          <pc:sldMk cId="1765776032" sldId="304"/>
        </pc:sldMkLst>
      </pc:sldChg>
      <pc:sldChg chg="modSp add replId">
        <pc:chgData name="Zhu, Giulio" userId="S::zcabgzh@ucl.ac.uk::0a9f9082-9a01-4f40-9f21-13c840ba3374" providerId="AD" clId="Web-{0381AFB2-F89B-4999-A11E-1E93C99AAB33}" dt="2022-10-01T21:37:50.186" v="12" actId="20577"/>
        <pc:sldMkLst>
          <pc:docMk/>
          <pc:sldMk cId="3020883837" sldId="305"/>
        </pc:sldMkLst>
        <pc:spChg chg="mod">
          <ac:chgData name="Zhu, Giulio" userId="S::zcabgzh@ucl.ac.uk::0a9f9082-9a01-4f40-9f21-13c840ba3374" providerId="AD" clId="Web-{0381AFB2-F89B-4999-A11E-1E93C99AAB33}" dt="2022-10-01T21:37:50.186" v="12" actId="20577"/>
          <ac:spMkLst>
            <pc:docMk/>
            <pc:sldMk cId="3020883837" sldId="305"/>
            <ac:spMk id="2" creationId="{D6DED45C-2404-2AD4-F5EF-5332D3F96AF0}"/>
          </ac:spMkLst>
        </pc:spChg>
      </pc:sldChg>
    </pc:docChg>
  </pc:docChgLst>
  <pc:docChgLst>
    <pc:chgData name="Zhu, Giulio" userId="S::zcabgzh@ucl.ac.uk::0a9f9082-9a01-4f40-9f21-13c840ba3374" providerId="AD" clId="Web-{BD57BE07-18EB-4564-BF7F-CB700D62BEF5}"/>
    <pc:docChg chg="addSld modSld">
      <pc:chgData name="Zhu, Giulio" userId="S::zcabgzh@ucl.ac.uk::0a9f9082-9a01-4f40-9f21-13c840ba3374" providerId="AD" clId="Web-{BD57BE07-18EB-4564-BF7F-CB700D62BEF5}" dt="2022-10-01T21:55:35.393" v="30" actId="20577"/>
      <pc:docMkLst>
        <pc:docMk/>
      </pc:docMkLst>
      <pc:sldChg chg="addSp delSp modSp add">
        <pc:chgData name="Zhu, Giulio" userId="S::zcabgzh@ucl.ac.uk::0a9f9082-9a01-4f40-9f21-13c840ba3374" providerId="AD" clId="Web-{BD57BE07-18EB-4564-BF7F-CB700D62BEF5}" dt="2022-10-01T21:55:35.393" v="30" actId="20577"/>
        <pc:sldMkLst>
          <pc:docMk/>
          <pc:sldMk cId="2269923955" sldId="306"/>
        </pc:sldMkLst>
        <pc:spChg chg="add del mod">
          <ac:chgData name="Zhu, Giulio" userId="S::zcabgzh@ucl.ac.uk::0a9f9082-9a01-4f40-9f21-13c840ba3374" providerId="AD" clId="Web-{BD57BE07-18EB-4564-BF7F-CB700D62BEF5}" dt="2022-10-01T21:48:22.845" v="15"/>
          <ac:spMkLst>
            <pc:docMk/>
            <pc:sldMk cId="2269923955" sldId="306"/>
            <ac:spMk id="2" creationId="{D5D8F0E6-6DA0-E8E4-3CE2-3F7F092EBB34}"/>
          </ac:spMkLst>
        </pc:spChg>
        <pc:spChg chg="add del mod">
          <ac:chgData name="Zhu, Giulio" userId="S::zcabgzh@ucl.ac.uk::0a9f9082-9a01-4f40-9f21-13c840ba3374" providerId="AD" clId="Web-{BD57BE07-18EB-4564-BF7F-CB700D62BEF5}" dt="2022-10-01T21:55:35.393" v="30" actId="20577"/>
          <ac:spMkLst>
            <pc:docMk/>
            <pc:sldMk cId="2269923955" sldId="306"/>
            <ac:spMk id="118" creationId="{00000000-0000-0000-0000-000000000000}"/>
          </ac:spMkLst>
        </pc:spChg>
        <pc:spChg chg="mod">
          <ac:chgData name="Zhu, Giulio" userId="S::zcabgzh@ucl.ac.uk::0a9f9082-9a01-4f40-9f21-13c840ba3374" providerId="AD" clId="Web-{BD57BE07-18EB-4564-BF7F-CB700D62BEF5}" dt="2022-10-01T21:49:45.038" v="21" actId="1076"/>
          <ac:spMkLst>
            <pc:docMk/>
            <pc:sldMk cId="2269923955" sldId="306"/>
            <ac:spMk id="119" creationId="{00000000-0000-0000-0000-000000000000}"/>
          </ac:spMkLst>
        </pc:spChg>
        <pc:grpChg chg="add del">
          <ac:chgData name="Zhu, Giulio" userId="S::zcabgzh@ucl.ac.uk::0a9f9082-9a01-4f40-9f21-13c840ba3374" providerId="AD" clId="Web-{BD57BE07-18EB-4564-BF7F-CB700D62BEF5}" dt="2022-10-01T21:48:25.314" v="16"/>
          <ac:grpSpMkLst>
            <pc:docMk/>
            <pc:sldMk cId="2269923955" sldId="306"/>
            <ac:grpSpMk id="124" creationId="{00000000-0000-0000-0000-000000000000}"/>
          </ac:grpSpMkLst>
        </pc:grpChg>
      </pc:sldChg>
      <pc:sldMasterChg chg="addSldLayout">
        <pc:chgData name="Zhu, Giulio" userId="S::zcabgzh@ucl.ac.uk::0a9f9082-9a01-4f40-9f21-13c840ba3374" providerId="AD" clId="Web-{BD57BE07-18EB-4564-BF7F-CB700D62BEF5}" dt="2022-10-01T21:47:09.825" v="0"/>
        <pc:sldMasterMkLst>
          <pc:docMk/>
          <pc:sldMasterMk cId="0" sldId="2147483658"/>
        </pc:sldMasterMkLst>
        <pc:sldLayoutChg chg="add">
          <pc:chgData name="Zhu, Giulio" userId="S::zcabgzh@ucl.ac.uk::0a9f9082-9a01-4f40-9f21-13c840ba3374" providerId="AD" clId="Web-{BD57BE07-18EB-4564-BF7F-CB700D62BEF5}" dt="2022-10-01T21:47:09.825" v="0"/>
          <pc:sldLayoutMkLst>
            <pc:docMk/>
            <pc:sldMasterMk cId="0" sldId="2147483658"/>
            <pc:sldLayoutMk cId="0" sldId="2147483650"/>
          </pc:sldLayoutMkLst>
        </pc:sldLayoutChg>
        <pc:sldLayoutChg chg="add">
          <pc:chgData name="Zhu, Giulio" userId="S::zcabgzh@ucl.ac.uk::0a9f9082-9a01-4f40-9f21-13c840ba3374" providerId="AD" clId="Web-{BD57BE07-18EB-4564-BF7F-CB700D62BEF5}" dt="2022-10-01T21:47:09.825" v="0"/>
          <pc:sldLayoutMkLst>
            <pc:docMk/>
            <pc:sldMasterMk cId="0" sldId="2147483658"/>
            <pc:sldLayoutMk cId="0" sldId="2147483652"/>
          </pc:sldLayoutMkLst>
        </pc:sldLayoutChg>
        <pc:sldLayoutChg chg="add">
          <pc:chgData name="Zhu, Giulio" userId="S::zcabgzh@ucl.ac.uk::0a9f9082-9a01-4f40-9f21-13c840ba3374" providerId="AD" clId="Web-{BD57BE07-18EB-4564-BF7F-CB700D62BEF5}" dt="2022-10-01T21:47:09.825" v="0"/>
          <pc:sldLayoutMkLst>
            <pc:docMk/>
            <pc:sldMasterMk cId="0" sldId="2147483658"/>
            <pc:sldLayoutMk cId="0" sldId="2147483660"/>
          </pc:sldLayoutMkLst>
        </pc:sldLayoutChg>
        <pc:sldLayoutChg chg="add">
          <pc:chgData name="Zhu, Giulio" userId="S::zcabgzh@ucl.ac.uk::0a9f9082-9a01-4f40-9f21-13c840ba3374" providerId="AD" clId="Web-{BD57BE07-18EB-4564-BF7F-CB700D62BEF5}" dt="2022-10-01T21:47:09.825" v="0"/>
          <pc:sldLayoutMkLst>
            <pc:docMk/>
            <pc:sldMasterMk cId="0" sldId="2147483658"/>
            <pc:sldLayoutMk cId="0" sldId="2147483661"/>
          </pc:sldLayoutMkLst>
        </pc:sldLayoutChg>
        <pc:sldLayoutChg chg="add">
          <pc:chgData name="Zhu, Giulio" userId="S::zcabgzh@ucl.ac.uk::0a9f9082-9a01-4f40-9f21-13c840ba3374" providerId="AD" clId="Web-{BD57BE07-18EB-4564-BF7F-CB700D62BEF5}" dt="2022-10-01T21:47:09.825" v="0"/>
          <pc:sldLayoutMkLst>
            <pc:docMk/>
            <pc:sldMasterMk cId="0" sldId="2147483658"/>
            <pc:sldLayoutMk cId="0" sldId="2147483662"/>
          </pc:sldLayoutMkLst>
        </pc:sldLayoutChg>
      </pc:sldMasterChg>
    </pc:docChg>
  </pc:docChgLst>
  <pc:docChgLst>
    <pc:chgData name="Vadrevu, Charan" userId="S::zcabscv@ucl.ac.uk::6da42e6c-8c64-4ea7-8f73-2467c8ff0d86" providerId="AD" clId="Web-{6DD2BCD4-2698-4A60-8C11-F4CD4BC0FC3B}"/>
    <pc:docChg chg="modSld">
      <pc:chgData name="Vadrevu, Charan" userId="S::zcabscv@ucl.ac.uk::6da42e6c-8c64-4ea7-8f73-2467c8ff0d86" providerId="AD" clId="Web-{6DD2BCD4-2698-4A60-8C11-F4CD4BC0FC3B}" dt="2022-10-01T21:54:27.100" v="103" actId="20577"/>
      <pc:docMkLst>
        <pc:docMk/>
      </pc:docMkLst>
      <pc:sldChg chg="modSp">
        <pc:chgData name="Vadrevu, Charan" userId="S::zcabscv@ucl.ac.uk::6da42e6c-8c64-4ea7-8f73-2467c8ff0d86" providerId="AD" clId="Web-{6DD2BCD4-2698-4A60-8C11-F4CD4BC0FC3B}" dt="2022-10-01T21:54:27.100" v="103" actId="20577"/>
        <pc:sldMkLst>
          <pc:docMk/>
          <pc:sldMk cId="1765776032" sldId="304"/>
        </pc:sldMkLst>
        <pc:spChg chg="mod">
          <ac:chgData name="Vadrevu, Charan" userId="S::zcabscv@ucl.ac.uk::6da42e6c-8c64-4ea7-8f73-2467c8ff0d86" providerId="AD" clId="Web-{6DD2BCD4-2698-4A60-8C11-F4CD4BC0FC3B}" dt="2022-10-01T21:54:27.100" v="103" actId="20577"/>
          <ac:spMkLst>
            <pc:docMk/>
            <pc:sldMk cId="1765776032" sldId="304"/>
            <ac:spMk id="3" creationId="{CE1ABFD6-8BCD-54DF-5A22-924A78F61718}"/>
          </ac:spMkLst>
        </pc:spChg>
      </pc:sldChg>
    </pc:docChg>
  </pc:docChgLst>
  <pc:docChgLst>
    <pc:chgData name="Vadrevu, Charan" userId="S::zcabscv@ucl.ac.uk::6da42e6c-8c64-4ea7-8f73-2467c8ff0d86" providerId="AD" clId="Web-{0DAB98CC-81D9-417D-A2EF-4767C8FF4AED}"/>
    <pc:docChg chg="modSld">
      <pc:chgData name="Vadrevu, Charan" userId="S::zcabscv@ucl.ac.uk::6da42e6c-8c64-4ea7-8f73-2467c8ff0d86" providerId="AD" clId="Web-{0DAB98CC-81D9-417D-A2EF-4767C8FF4AED}" dt="2022-10-01T22:51:12.760" v="2363"/>
      <pc:docMkLst>
        <pc:docMk/>
      </pc:docMkLst>
      <pc:sldChg chg="modNotes">
        <pc:chgData name="Vadrevu, Charan" userId="S::zcabscv@ucl.ac.uk::6da42e6c-8c64-4ea7-8f73-2467c8ff0d86" providerId="AD" clId="Web-{0DAB98CC-81D9-417D-A2EF-4767C8FF4AED}" dt="2022-10-01T22:14:47.368" v="138"/>
        <pc:sldMkLst>
          <pc:docMk/>
          <pc:sldMk cId="0" sldId="256"/>
        </pc:sldMkLst>
      </pc:sldChg>
      <pc:sldChg chg="modNotes">
        <pc:chgData name="Vadrevu, Charan" userId="S::zcabscv@ucl.ac.uk::6da42e6c-8c64-4ea7-8f73-2467c8ff0d86" providerId="AD" clId="Web-{0DAB98CC-81D9-417D-A2EF-4767C8FF4AED}" dt="2022-10-01T22:24:24.334" v="693"/>
        <pc:sldMkLst>
          <pc:docMk/>
          <pc:sldMk cId="0" sldId="259"/>
        </pc:sldMkLst>
      </pc:sldChg>
      <pc:sldChg chg="modNotes">
        <pc:chgData name="Vadrevu, Charan" userId="S::zcabscv@ucl.ac.uk::6da42e6c-8c64-4ea7-8f73-2467c8ff0d86" providerId="AD" clId="Web-{0DAB98CC-81D9-417D-A2EF-4767C8FF4AED}" dt="2022-10-01T22:32:46.376" v="1306"/>
        <pc:sldMkLst>
          <pc:docMk/>
          <pc:sldMk cId="0" sldId="261"/>
        </pc:sldMkLst>
      </pc:sldChg>
      <pc:sldChg chg="modNotes">
        <pc:chgData name="Vadrevu, Charan" userId="S::zcabscv@ucl.ac.uk::6da42e6c-8c64-4ea7-8f73-2467c8ff0d86" providerId="AD" clId="Web-{0DAB98CC-81D9-417D-A2EF-4767C8FF4AED}" dt="2022-10-01T22:51:12.760" v="2363"/>
        <pc:sldMkLst>
          <pc:docMk/>
          <pc:sldMk cId="3914252520" sldId="296"/>
        </pc:sldMkLst>
      </pc:sldChg>
    </pc:docChg>
  </pc:docChgLst>
  <pc:docChgLst>
    <pc:chgData name="Vadrevu, Charan" userId="S::zcabscv@ucl.ac.uk::6da42e6c-8c64-4ea7-8f73-2467c8ff0d86" providerId="AD" clId="Web-{944BAA13-0CBC-42BA-9EF0-1BA9006FCF84}"/>
    <pc:docChg chg="modSld">
      <pc:chgData name="Vadrevu, Charan" userId="S::zcabscv@ucl.ac.uk::6da42e6c-8c64-4ea7-8f73-2467c8ff0d86" providerId="AD" clId="Web-{944BAA13-0CBC-42BA-9EF0-1BA9006FCF84}" dt="2022-10-01T22:04:30.763" v="4" actId="20577"/>
      <pc:docMkLst>
        <pc:docMk/>
      </pc:docMkLst>
      <pc:sldChg chg="modSp">
        <pc:chgData name="Vadrevu, Charan" userId="S::zcabscv@ucl.ac.uk::6da42e6c-8c64-4ea7-8f73-2467c8ff0d86" providerId="AD" clId="Web-{944BAA13-0CBC-42BA-9EF0-1BA9006FCF84}" dt="2022-10-01T22:04:30.763" v="4" actId="20577"/>
        <pc:sldMkLst>
          <pc:docMk/>
          <pc:sldMk cId="0" sldId="256"/>
        </pc:sldMkLst>
        <pc:spChg chg="mod">
          <ac:chgData name="Vadrevu, Charan" userId="S::zcabscv@ucl.ac.uk::6da42e6c-8c64-4ea7-8f73-2467c8ff0d86" providerId="AD" clId="Web-{944BAA13-0CBC-42BA-9EF0-1BA9006FCF84}" dt="2022-10-01T22:04:30.763" v="4" actId="20577"/>
          <ac:spMkLst>
            <pc:docMk/>
            <pc:sldMk cId="0" sldId="256"/>
            <ac:spMk id="12" creationId="{34B51A26-7022-0DE6-D21E-222AAD796172}"/>
          </ac:spMkLst>
        </pc:spChg>
      </pc:sldChg>
    </pc:docChg>
  </pc:docChgLst>
  <pc:docChgLst>
    <pc:chgData name="Vadrevu, Charan" userId="S::zcabscv@ucl.ac.uk::6da42e6c-8c64-4ea7-8f73-2467c8ff0d86" providerId="AD" clId="Web-{E58871C1-1FB8-4402-93B0-83560CA427F8}"/>
    <pc:docChg chg="modSld">
      <pc:chgData name="Vadrevu, Charan" userId="S::zcabscv@ucl.ac.uk::6da42e6c-8c64-4ea7-8f73-2467c8ff0d86" providerId="AD" clId="Web-{E58871C1-1FB8-4402-93B0-83560CA427F8}" dt="2022-10-01T22:09:17.060" v="20"/>
      <pc:docMkLst>
        <pc:docMk/>
      </pc:docMkLst>
      <pc:sldChg chg="modSp modNotes">
        <pc:chgData name="Vadrevu, Charan" userId="S::zcabscv@ucl.ac.uk::6da42e6c-8c64-4ea7-8f73-2467c8ff0d86" providerId="AD" clId="Web-{E58871C1-1FB8-4402-93B0-83560CA427F8}" dt="2022-10-01T22:09:00.325" v="8" actId="20577"/>
        <pc:sldMkLst>
          <pc:docMk/>
          <pc:sldMk cId="1765776032" sldId="304"/>
        </pc:sldMkLst>
        <pc:spChg chg="mod">
          <ac:chgData name="Vadrevu, Charan" userId="S::zcabscv@ucl.ac.uk::6da42e6c-8c64-4ea7-8f73-2467c8ff0d86" providerId="AD" clId="Web-{E58871C1-1FB8-4402-93B0-83560CA427F8}" dt="2022-10-01T22:09:00.325" v="8" actId="20577"/>
          <ac:spMkLst>
            <pc:docMk/>
            <pc:sldMk cId="1765776032" sldId="304"/>
            <ac:spMk id="3" creationId="{CE1ABFD6-8BCD-54DF-5A22-924A78F61718}"/>
          </ac:spMkLst>
        </pc:spChg>
      </pc:sldChg>
      <pc:sldChg chg="modSp modNotes">
        <pc:chgData name="Vadrevu, Charan" userId="S::zcabscv@ucl.ac.uk::6da42e6c-8c64-4ea7-8f73-2467c8ff0d86" providerId="AD" clId="Web-{E58871C1-1FB8-4402-93B0-83560CA427F8}" dt="2022-10-01T22:09:17.060" v="20"/>
        <pc:sldMkLst>
          <pc:docMk/>
          <pc:sldMk cId="1427830481" sldId="307"/>
        </pc:sldMkLst>
        <pc:spChg chg="mod">
          <ac:chgData name="Vadrevu, Charan" userId="S::zcabscv@ucl.ac.uk::6da42e6c-8c64-4ea7-8f73-2467c8ff0d86" providerId="AD" clId="Web-{E58871C1-1FB8-4402-93B0-83560CA427F8}" dt="2022-10-01T22:09:13.951" v="18" actId="20577"/>
          <ac:spMkLst>
            <pc:docMk/>
            <pc:sldMk cId="1427830481" sldId="307"/>
            <ac:spMk id="2" creationId="{1124F4E3-9C4E-1BB9-83BF-07EBDCEA95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GB"/>
              <a:t>Welcome to [team name]'s presentation pitching our ideas for the UCL Hackathon.</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600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1" indent="0">
              <a:buFont typeface="Arial,Sans-Serif"/>
              <a:buChar char="•"/>
            </a:pPr>
            <a:r>
              <a:rPr lang="en-GB"/>
              <a:t>Topic Modelling: clusters related text (unsupervised)</a:t>
            </a:r>
          </a:p>
          <a:p>
            <a:pPr marL="0" lvl="1" indent="0">
              <a:buFont typeface="Arial,Sans-Serif"/>
              <a:buChar char="•"/>
            </a:pPr>
            <a:r>
              <a:rPr lang="en-GB"/>
              <a:t>Keyword Extraction: rule-based/machine learning</a:t>
            </a:r>
          </a:p>
          <a:p>
            <a:pPr marL="0" lvl="1" indent="0">
              <a:buFont typeface="Arial,Sans-Serif"/>
              <a:buChar char="•"/>
            </a:pPr>
            <a:r>
              <a:rPr lang="en-GB"/>
              <a:t>Sentiment Analysis: identify positive/neutral/negative</a:t>
            </a:r>
          </a:p>
          <a:p>
            <a:pPr marL="0" lvl="1" indent="0">
              <a:buFont typeface="Arial,Sans-Serif"/>
              <a:buChar char="•"/>
            </a:pPr>
            <a:r>
              <a:rPr lang="en-GB"/>
              <a:t>Named Entity Recognition (NER): identify locations, organizations, people...</a:t>
            </a:r>
          </a:p>
          <a:p>
            <a:pPr>
              <a:buNone/>
            </a:pPr>
            <a:endParaRPr lang="en-GB"/>
          </a:p>
          <a:p>
            <a:pPr marL="0" lvl="0" indent="0" algn="l">
              <a:spcBef>
                <a:spcPts val="0"/>
              </a:spcBef>
              <a:spcAft>
                <a:spcPts val="0"/>
              </a:spcAft>
              <a:buNone/>
            </a:pPr>
            <a:endParaRPr lang="en-GB"/>
          </a:p>
        </p:txBody>
      </p:sp>
    </p:spTree>
    <p:extLst>
      <p:ext uri="{BB962C8B-B14F-4D97-AF65-F5344CB8AC3E}">
        <p14:creationId xmlns:p14="http://schemas.microsoft.com/office/powerpoint/2010/main" val="3114775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This allows us to categorize the issues, filter them based on their urgency, and assign the appropriate team/person to handle the issue.</a:t>
            </a:r>
          </a:p>
          <a:p>
            <a:pPr marL="0" lvl="0" indent="0" algn="l">
              <a:spcBef>
                <a:spcPts val="0"/>
              </a:spcBef>
              <a:spcAft>
                <a:spcPts val="0"/>
              </a:spcAft>
              <a:buNone/>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508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A Large sample size is required in order to make an accurate prediction</a:t>
            </a:r>
          </a:p>
          <a:p>
            <a:pPr>
              <a:buNone/>
            </a:pPr>
            <a:endParaRPr lang="en-US">
              <a:latin typeface="Calibri"/>
              <a:cs typeface="Calibri"/>
            </a:endParaRPr>
          </a:p>
        </p:txBody>
      </p:sp>
    </p:spTree>
    <p:extLst>
      <p:ext uri="{BB962C8B-B14F-4D97-AF65-F5344CB8AC3E}">
        <p14:creationId xmlns:p14="http://schemas.microsoft.com/office/powerpoint/2010/main" val="203050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GB"/>
              <a:t>After our initial discussions, we saw that our thoughts centered around the Oxfam GB presentation. Hence we have chosen Oxfam GB's Accountability problem to be our case study for the hackathon. Oxfam is a charity organization focused on solving poverty and works has several regional operations across the world. This degree of internationalization is hence accompanied by the challenges of effective communication between Oxfam GB and its regional operations.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GB"/>
              <a:t>Specifically, the presenter noted that they, quote, struggle to close the feedback loop on issues in real-time and need to increase their transparency and accountability to their stakeholders and be responsive to issues they raise quickly. Closing the feedback loop in real-time would require the ability to flag issues on-demand and real-time rather than at the end of the year or a project which is currently the case. Furthermore, transparency and accountability, which Oxfam highly values, are only possible with an honest and efficient back-and-forth between Oxfam and its regional operations. This requires Oxfam to be responsive.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a:latin typeface="Calibri"/>
                <a:cs typeface="Calibri"/>
              </a:rPr>
              <a:t>This brings up the following solution criteria: any technical solution would need to consider ease of use, accessibility and scalability, as well as the reality of survey fatigue. In our discussions, we concluded that ease-of-use requires a simple user interface for regional operators, and the simplest method of sending information is a form. For accessibility, although paper-based forms would be highly accessible across the world, it is reasonable to assume that regional operators will have access to desktop computers which would drastically decrease time delays while maintaining accessibility. To maximize accessibility in this environment, Oxfam can employ Internationalization and Localization in its web-based forms, which have become industry-standard in web-content today. When considering scalability, the front-end of a simple web form is highly scalable, with the back-end operations which are discussed later also being scalable. Survey fatigue can be avoided by not forcing operators to fill forms on abut rather </a:t>
            </a:r>
            <a:endParaRPr lang="en-US"/>
          </a:p>
        </p:txBody>
      </p:sp>
    </p:spTree>
    <p:extLst>
      <p:ext uri="{BB962C8B-B14F-4D97-AF65-F5344CB8AC3E}">
        <p14:creationId xmlns:p14="http://schemas.microsoft.com/office/powerpoint/2010/main" val="2009686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868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76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1" indent="0">
              <a:buChar char="•"/>
            </a:pPr>
            <a:r>
              <a:rPr lang="en-GB"/>
              <a:t>Topic Modelling: clusters related text (unsupervised)</a:t>
            </a:r>
            <a:endParaRPr lang="en-US"/>
          </a:p>
          <a:p>
            <a:pPr marL="0" lvl="1" indent="0">
              <a:buChar char="•"/>
            </a:pPr>
            <a:r>
              <a:rPr lang="en-GB"/>
              <a:t>Keyword Extraction: rule-based/machine learning</a:t>
            </a:r>
            <a:endParaRPr lang="en-US"/>
          </a:p>
          <a:p>
            <a:pPr marL="0" lvl="1" indent="0">
              <a:buChar char="•"/>
            </a:pPr>
            <a:r>
              <a:rPr lang="en-GB"/>
              <a:t>Sentiment Analysis: identify positive/neutral/negative</a:t>
            </a:r>
            <a:endParaRPr lang="en-US"/>
          </a:p>
          <a:p>
            <a:pPr marL="0" lvl="1" indent="0">
              <a:buChar char="•"/>
            </a:pPr>
            <a:r>
              <a:rPr lang="en-GB"/>
              <a:t>Named Entity Recognition (NER): identify locations, organizations, people...</a:t>
            </a:r>
            <a:endParaRPr lang="en-US"/>
          </a:p>
          <a:p>
            <a:pPr>
              <a:buNone/>
            </a:pPr>
            <a:endParaRPr lang="en-US">
              <a:latin typeface="Calibri"/>
              <a:cs typeface="Calibri"/>
            </a:endParaRPr>
          </a:p>
        </p:txBody>
      </p:sp>
    </p:spTree>
    <p:extLst>
      <p:ext uri="{BB962C8B-B14F-4D97-AF65-F5344CB8AC3E}">
        <p14:creationId xmlns:p14="http://schemas.microsoft.com/office/powerpoint/2010/main" val="298210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*Note: This is just an example, u can use </a:t>
            </a:r>
            <a:r>
              <a:rPr lang="en-US" err="1">
                <a:latin typeface="Calibri"/>
                <a:cs typeface="Calibri"/>
              </a:rPr>
              <a:t>ur</a:t>
            </a:r>
            <a:r>
              <a:rPr lang="en-US">
                <a:latin typeface="Calibri"/>
                <a:cs typeface="Calibri"/>
              </a:rPr>
              <a:t> own words!</a:t>
            </a:r>
          </a:p>
          <a:p>
            <a:pPr>
              <a:buNone/>
            </a:pPr>
            <a:endParaRPr lang="en-US">
              <a:latin typeface="Calibri"/>
              <a:cs typeface="Calibri"/>
            </a:endParaRPr>
          </a:p>
          <a:p>
            <a:pPr>
              <a:buNone/>
            </a:pPr>
            <a:r>
              <a:rPr lang="en-US">
                <a:latin typeface="Calibri"/>
                <a:cs typeface="Calibri"/>
              </a:rPr>
              <a:t>Basically, we will use NLP to extract information from Web forms. By using a combination of NLP with text and quantitative fields, we can identify the form's topic, determine the issue and its urgency.</a:t>
            </a:r>
            <a:endParaRPr lang="en-US"/>
          </a:p>
        </p:txBody>
      </p:sp>
    </p:spTree>
    <p:extLst>
      <p:ext uri="{BB962C8B-B14F-4D97-AF65-F5344CB8AC3E}">
        <p14:creationId xmlns:p14="http://schemas.microsoft.com/office/powerpoint/2010/main" val="2314751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9153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2400" b="1"/>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0" r:id="rId4"/>
    <p:sldLayoutId id="2147483652" r:id="rId5"/>
    <p:sldLayoutId id="2147483661" r:id="rId6"/>
    <p:sldLayoutId id="2147483662" r:id="rId7"/>
    <p:sldLayoutId id="2147483651" r:id="rId8"/>
    <p:sldLayoutId id="2147483653" r:id="rId9"/>
    <p:sldLayoutId id="2147483654" r:id="rId10"/>
    <p:sldLayoutId id="2147483655" r:id="rId11"/>
    <p:sldLayoutId id="2147483656" r:id="rId12"/>
    <p:sldLayoutId id="2147483657" r:id="rId13"/>
    <p:sldLayoutId id="2147483659"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1" name="Title 1">
            <a:extLst>
              <a:ext uri="{FF2B5EF4-FFF2-40B4-BE49-F238E27FC236}">
                <a16:creationId xmlns:a16="http://schemas.microsoft.com/office/drawing/2014/main" id="{EA1F625D-D0C9-0453-A4C4-EA4C36FA6754}"/>
              </a:ext>
            </a:extLst>
          </p:cNvPr>
          <p:cNvSpPr>
            <a:spLocks noGrp="1"/>
          </p:cNvSpPr>
          <p:nvPr>
            <p:ph type="ctrTitle"/>
          </p:nvPr>
        </p:nvSpPr>
        <p:spPr>
          <a:xfrm>
            <a:off x="1546025" y="1754794"/>
            <a:ext cx="5832600" cy="1159800"/>
          </a:xfrm>
        </p:spPr>
        <p:txBody>
          <a:bodyPr/>
          <a:lstStyle/>
          <a:p>
            <a:r>
              <a:rPr lang="en-GB" sz="6000"/>
              <a:t>ActionableData</a:t>
            </a:r>
            <a:endParaRPr lang="en-US"/>
          </a:p>
        </p:txBody>
      </p:sp>
      <p:sp>
        <p:nvSpPr>
          <p:cNvPr id="12" name="Subtitle 2">
            <a:extLst>
              <a:ext uri="{FF2B5EF4-FFF2-40B4-BE49-F238E27FC236}">
                <a16:creationId xmlns:a16="http://schemas.microsoft.com/office/drawing/2014/main" id="{34B51A26-7022-0DE6-D21E-222AAD796172}"/>
              </a:ext>
            </a:extLst>
          </p:cNvPr>
          <p:cNvSpPr txBox="1">
            <a:spLocks/>
          </p:cNvSpPr>
          <p:nvPr/>
        </p:nvSpPr>
        <p:spPr>
          <a:xfrm>
            <a:off x="1628049" y="3232307"/>
            <a:ext cx="1908600" cy="784800"/>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a:latin typeface="Roboto Slab"/>
              </a:rPr>
              <a:t>Zhu, Giulio</a:t>
            </a:r>
            <a:endParaRPr lang="en-US">
              <a:latin typeface="Roboto Slab"/>
            </a:endParaRPr>
          </a:p>
          <a:p>
            <a:r>
              <a:rPr lang="en-GB" err="1">
                <a:latin typeface="Roboto Slab"/>
              </a:rPr>
              <a:t>Dhawade</a:t>
            </a:r>
            <a:r>
              <a:rPr lang="en-GB">
                <a:latin typeface="Roboto Slab"/>
              </a:rPr>
              <a:t>, Dipti</a:t>
            </a:r>
            <a:endParaRPr lang="en-US">
              <a:latin typeface="Roboto Slab"/>
            </a:endParaRPr>
          </a:p>
          <a:p>
            <a:r>
              <a:rPr lang="en-GB">
                <a:latin typeface="Roboto Slab"/>
              </a:rPr>
              <a:t>Ngan, Edmund</a:t>
            </a:r>
          </a:p>
          <a:p>
            <a:r>
              <a:rPr lang="en-GB" err="1">
                <a:latin typeface="Roboto Slab"/>
              </a:rPr>
              <a:t>Vadrevu</a:t>
            </a:r>
            <a:r>
              <a:rPr lang="en-GB">
                <a:latin typeface="Roboto Slab"/>
              </a:rPr>
              <a:t>, Charan</a:t>
            </a:r>
          </a:p>
        </p:txBody>
      </p:sp>
      <p:sp>
        <p:nvSpPr>
          <p:cNvPr id="4" name="TextBox 3">
            <a:extLst>
              <a:ext uri="{FF2B5EF4-FFF2-40B4-BE49-F238E27FC236}">
                <a16:creationId xmlns:a16="http://schemas.microsoft.com/office/drawing/2014/main" id="{3247FCD1-9F68-807D-3FBA-F6BC2802C0C6}"/>
              </a:ext>
            </a:extLst>
          </p:cNvPr>
          <p:cNvSpPr txBox="1"/>
          <p:nvPr/>
        </p:nvSpPr>
        <p:spPr>
          <a:xfrm>
            <a:off x="3398400" y="3234150"/>
            <a:ext cx="3319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263238"/>
                </a:solidFill>
                <a:latin typeface="Roboto Slab"/>
                <a:cs typeface="Segoe UI"/>
              </a:rPr>
              <a:t>Tabrez Sheikh, Mohammed Fahad​</a:t>
            </a:r>
          </a:p>
          <a:p>
            <a:r>
              <a:rPr lang="en-GB">
                <a:solidFill>
                  <a:srgbClr val="263238"/>
                </a:solidFill>
                <a:latin typeface="Roboto Slab"/>
                <a:cs typeface="Segoe UI"/>
              </a:rPr>
              <a:t>Shi, Xiaowei​</a:t>
            </a:r>
          </a:p>
          <a:p>
            <a:r>
              <a:rPr lang="en-GB">
                <a:solidFill>
                  <a:srgbClr val="263238"/>
                </a:solidFill>
                <a:latin typeface="Roboto Slab"/>
                <a:cs typeface="Segoe UI"/>
              </a:rPr>
              <a:t>Teng, Hao-Hsuan</a:t>
            </a:r>
            <a:r>
              <a:rPr lang="en-US">
                <a:solidFill>
                  <a:srgbClr val="263238"/>
                </a:solidFill>
                <a:latin typeface="Roboto Slab"/>
                <a:cs typeface="Segoe UI"/>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D45C-2404-2AD4-F5EF-5332D3F96AF0}"/>
              </a:ext>
            </a:extLst>
          </p:cNvPr>
          <p:cNvSpPr>
            <a:spLocks noGrp="1"/>
          </p:cNvSpPr>
          <p:nvPr>
            <p:ph type="title"/>
          </p:nvPr>
        </p:nvSpPr>
        <p:spPr/>
        <p:txBody>
          <a:bodyPr/>
          <a:lstStyle/>
          <a:p>
            <a:r>
              <a:rPr lang="en-GB"/>
              <a:t>Short-Term Solution</a:t>
            </a:r>
          </a:p>
        </p:txBody>
      </p:sp>
      <p:sp>
        <p:nvSpPr>
          <p:cNvPr id="3" name="Text Placeholder 2">
            <a:extLst>
              <a:ext uri="{FF2B5EF4-FFF2-40B4-BE49-F238E27FC236}">
                <a16:creationId xmlns:a16="http://schemas.microsoft.com/office/drawing/2014/main" id="{CFFBBBE6-9613-CB72-7D3B-2F41801BD859}"/>
              </a:ext>
            </a:extLst>
          </p:cNvPr>
          <p:cNvSpPr>
            <a:spLocks noGrp="1"/>
          </p:cNvSpPr>
          <p:nvPr>
            <p:ph type="body" idx="1"/>
          </p:nvPr>
        </p:nvSpPr>
        <p:spPr/>
        <p:txBody>
          <a:bodyPr/>
          <a:lstStyle/>
          <a:p>
            <a:r>
              <a:rPr lang="en-GB"/>
              <a:t>Platform: </a:t>
            </a:r>
            <a:r>
              <a:rPr lang="en-GB" b="1"/>
              <a:t>Web forms</a:t>
            </a:r>
            <a:r>
              <a:rPr lang="en-GB"/>
              <a:t> (highly accessible)</a:t>
            </a:r>
          </a:p>
          <a:p>
            <a:r>
              <a:rPr lang="en-GB"/>
              <a:t>NLP Form Solution filled by regional operators</a:t>
            </a:r>
          </a:p>
          <a:p>
            <a:pPr lvl="1"/>
            <a:r>
              <a:rPr lang="en-GB"/>
              <a:t>Filled in when required (on-demand)</a:t>
            </a:r>
          </a:p>
          <a:p>
            <a:r>
              <a:rPr lang="en-GB"/>
              <a:t>With NLP we can identify a form's </a:t>
            </a:r>
            <a:r>
              <a:rPr lang="en-GB" u="sng"/>
              <a:t>topic</a:t>
            </a:r>
            <a:r>
              <a:rPr lang="en-GB"/>
              <a:t> and </a:t>
            </a:r>
            <a:r>
              <a:rPr lang="en-GB" u="sng"/>
              <a:t>urgency</a:t>
            </a:r>
          </a:p>
          <a:p>
            <a:pPr marL="533400" lvl="1" indent="0">
              <a:buNone/>
            </a:pPr>
            <a:endParaRPr lang="en-GB"/>
          </a:p>
          <a:p>
            <a:pPr lvl="1"/>
            <a:endParaRPr lang="en-GB"/>
          </a:p>
        </p:txBody>
      </p:sp>
      <p:sp>
        <p:nvSpPr>
          <p:cNvPr id="4" name="Slide Number Placeholder 3">
            <a:extLst>
              <a:ext uri="{FF2B5EF4-FFF2-40B4-BE49-F238E27FC236}">
                <a16:creationId xmlns:a16="http://schemas.microsoft.com/office/drawing/2014/main" id="{98947852-CC7C-8D5D-494A-318D2DB2DB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10</a:t>
            </a:fld>
            <a:endParaRPr lang="en"/>
          </a:p>
        </p:txBody>
      </p:sp>
    </p:spTree>
    <p:extLst>
      <p:ext uri="{BB962C8B-B14F-4D97-AF65-F5344CB8AC3E}">
        <p14:creationId xmlns:p14="http://schemas.microsoft.com/office/powerpoint/2010/main" val="181938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t>Topic</a:t>
            </a:r>
            <a:endParaRPr lang="en-US"/>
          </a:p>
          <a:p>
            <a:pPr marL="342900" indent="-342900"/>
            <a:r>
              <a:rPr lang="en-GB"/>
              <a:t>Drop down to get some idea of the general topic</a:t>
            </a:r>
            <a:endParaRPr lang="en-GB" b="1"/>
          </a:p>
          <a:p>
            <a:pPr marL="342900" indent="-342900"/>
            <a:r>
              <a:rPr lang="en-GB"/>
              <a:t>Text field</a:t>
            </a:r>
          </a:p>
          <a:p>
            <a:pPr marL="342900" indent="-342900"/>
            <a:r>
              <a:rPr lang="en-GB"/>
              <a:t>Location</a:t>
            </a:r>
          </a:p>
          <a:p>
            <a:pPr marL="342900" indent="-342900"/>
            <a:endParaRPr lang="en-GB"/>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a:t>Criteria for </a:t>
            </a:r>
            <a:r>
              <a:rPr lang="en" u="sng"/>
              <a:t>Topic</a:t>
            </a:r>
            <a:r>
              <a:rPr lang="en"/>
              <a:t> &amp; </a:t>
            </a:r>
            <a:r>
              <a:rPr lang="en" u="sng"/>
              <a:t>Urgency</a:t>
            </a:r>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t>Urgency</a:t>
            </a:r>
          </a:p>
          <a:p>
            <a:pPr marL="342900" indent="-342900"/>
            <a:r>
              <a:rPr lang="en-GB"/>
              <a:t>Number Scale Field (1-10)</a:t>
            </a:r>
          </a:p>
          <a:p>
            <a:pPr marL="342900" indent="-342900"/>
            <a:r>
              <a:rPr lang="en-GB"/>
              <a:t>Date/Time field</a:t>
            </a:r>
          </a:p>
          <a:p>
            <a:pPr marL="342900" indent="-342900"/>
            <a:r>
              <a:rPr lang="en-GB"/>
              <a:t>Text Field: Justify the urgency</a:t>
            </a: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837634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t>Topic</a:t>
            </a:r>
            <a:endParaRPr lang="en-US"/>
          </a:p>
          <a:p>
            <a:pPr marL="342900" indent="-342900"/>
            <a:r>
              <a:rPr lang="en-GB"/>
              <a:t>Drop down to get some idea of the general topic</a:t>
            </a:r>
            <a:endParaRPr lang="en-GB" b="1"/>
          </a:p>
          <a:p>
            <a:pPr marL="342900" indent="-342900"/>
            <a:r>
              <a:rPr lang="en-GB"/>
              <a:t>Text field</a:t>
            </a:r>
          </a:p>
          <a:p>
            <a:pPr marL="342900" indent="-342900"/>
            <a:r>
              <a:rPr lang="en-GB"/>
              <a:t>Location</a:t>
            </a:r>
          </a:p>
          <a:p>
            <a:pPr marL="342900" indent="-342900"/>
            <a:endParaRPr lang="en-GB"/>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a:t>Criteria for </a:t>
            </a:r>
            <a:r>
              <a:rPr lang="en" u="sng"/>
              <a:t>Topic</a:t>
            </a:r>
            <a:r>
              <a:rPr lang="en"/>
              <a:t> &amp; </a:t>
            </a:r>
            <a:r>
              <a:rPr lang="en" u="sng"/>
              <a:t>Urgency</a:t>
            </a:r>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t>Urgency</a:t>
            </a:r>
          </a:p>
          <a:p>
            <a:pPr marL="342900" indent="-342900"/>
            <a:r>
              <a:rPr lang="en-GB"/>
              <a:t>Number Scale Field (1-10)</a:t>
            </a:r>
          </a:p>
          <a:p>
            <a:pPr marL="342900" indent="-342900"/>
            <a:r>
              <a:rPr lang="en-GB"/>
              <a:t>Date/Time field</a:t>
            </a:r>
          </a:p>
          <a:p>
            <a:pPr marL="342900" indent="-342900"/>
            <a:r>
              <a:rPr lang="en-GB"/>
              <a:t>Text Field: Justify the urgency</a:t>
            </a: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extBox 1">
            <a:extLst>
              <a:ext uri="{FF2B5EF4-FFF2-40B4-BE49-F238E27FC236}">
                <a16:creationId xmlns:a16="http://schemas.microsoft.com/office/drawing/2014/main" id="{1124F4E3-9C4E-1BB9-83BF-07EBDCEA953B}"/>
              </a:ext>
            </a:extLst>
          </p:cNvPr>
          <p:cNvSpPr txBox="1"/>
          <p:nvPr/>
        </p:nvSpPr>
        <p:spPr>
          <a:xfrm>
            <a:off x="808314" y="3564860"/>
            <a:ext cx="782852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GB">
                <a:solidFill>
                  <a:srgbClr val="263238"/>
                </a:solidFill>
                <a:latin typeface="Source Sans Pro"/>
              </a:rPr>
              <a:t>Application of NLP Techniques</a:t>
            </a:r>
          </a:p>
          <a:p>
            <a:pPr marL="285750" lvl="1" indent="-285750">
              <a:buChar char="•"/>
            </a:pPr>
            <a:r>
              <a:rPr lang="en-GB">
                <a:solidFill>
                  <a:srgbClr val="263238"/>
                </a:solidFill>
                <a:latin typeface="Source Sans Pro"/>
              </a:rPr>
              <a:t>Topic Modelling</a:t>
            </a:r>
            <a:endParaRPr lang="en-US"/>
          </a:p>
          <a:p>
            <a:pPr marL="285750" lvl="1" indent="-285750">
              <a:buChar char="•"/>
            </a:pPr>
            <a:r>
              <a:rPr lang="en-GB">
                <a:solidFill>
                  <a:srgbClr val="263238"/>
                </a:solidFill>
                <a:latin typeface="Source Sans Pro"/>
              </a:rPr>
              <a:t>Keyword Extraction</a:t>
            </a:r>
            <a:endParaRPr lang="en-US"/>
          </a:p>
          <a:p>
            <a:pPr marL="285750" lvl="1" indent="-285750">
              <a:buChar char="•"/>
            </a:pPr>
            <a:r>
              <a:rPr lang="en-GB">
                <a:solidFill>
                  <a:srgbClr val="263238"/>
                </a:solidFill>
                <a:latin typeface="Source Sans Pro"/>
              </a:rPr>
              <a:t>Sentiment Analysis</a:t>
            </a:r>
            <a:endParaRPr lang="en-US"/>
          </a:p>
          <a:p>
            <a:pPr marL="285750" lvl="1" indent="-285750">
              <a:buChar char="•"/>
            </a:pPr>
            <a:r>
              <a:rPr lang="en-GB">
                <a:solidFill>
                  <a:srgbClr val="263238"/>
                </a:solidFill>
                <a:latin typeface="Source Sans Pro"/>
              </a:rPr>
              <a:t>Named Entity Recognition</a:t>
            </a:r>
            <a:endParaRPr lang="en-US">
              <a:solidFill>
                <a:srgbClr val="263238"/>
              </a:solidFill>
              <a:latin typeface="Source Sans Pro"/>
            </a:endParaRPr>
          </a:p>
        </p:txBody>
      </p:sp>
    </p:spTree>
    <p:extLst>
      <p:ext uri="{BB962C8B-B14F-4D97-AF65-F5344CB8AC3E}">
        <p14:creationId xmlns:p14="http://schemas.microsoft.com/office/powerpoint/2010/main" val="1427830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algn="r"/>
            <a:r>
              <a:rPr lang="en" sz="6000"/>
              <a:t>Process</a:t>
            </a:r>
          </a:p>
        </p:txBody>
      </p:sp>
      <p:sp>
        <p:nvSpPr>
          <p:cNvPr id="119" name="Google Shape;119;p18"/>
          <p:cNvSpPr txBox="1">
            <a:spLocks noGrp="1"/>
          </p:cNvSpPr>
          <p:nvPr>
            <p:ph type="subTitle" idx="4294967295"/>
          </p:nvPr>
        </p:nvSpPr>
        <p:spPr>
          <a:xfrm>
            <a:off x="533400" y="2416104"/>
            <a:ext cx="4779600" cy="1712139"/>
          </a:xfrm>
          <a:prstGeom prst="rect">
            <a:avLst/>
          </a:prstGeom>
        </p:spPr>
        <p:txBody>
          <a:bodyPr spcFirstLastPara="1" wrap="square" lIns="91425" tIns="91425" rIns="91425" bIns="91425" anchor="t" anchorCtr="0">
            <a:noAutofit/>
          </a:bodyPr>
          <a:lstStyle/>
          <a:p>
            <a:pPr marL="514350" lvl="0" indent="-514350" algn="r" rtl="0">
              <a:spcBef>
                <a:spcPts val="600"/>
              </a:spcBef>
              <a:spcAft>
                <a:spcPts val="0"/>
              </a:spcAft>
              <a:buAutoNum type="arabicPeriod"/>
            </a:pPr>
            <a:r>
              <a:rPr lang="en"/>
              <a:t>Categorize</a:t>
            </a:r>
          </a:p>
          <a:p>
            <a:pPr marL="514350" indent="-514350" algn="r">
              <a:buAutoNum type="arabicPeriod"/>
            </a:pPr>
            <a:r>
              <a:rPr lang="en"/>
              <a:t>Assign Priority</a:t>
            </a:r>
          </a:p>
          <a:p>
            <a:pPr marL="514350" indent="-514350" algn="r">
              <a:buAutoNum type="arabicPeriod"/>
            </a:pPr>
            <a:r>
              <a:rPr lang="en"/>
              <a:t>Assign to Adequate Team</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295" y="1351742"/>
            <a:ext cx="878283"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26992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4"/>
                </a:solidFill>
              </a:rPr>
              <a:t>4.</a:t>
            </a:r>
          </a:p>
          <a:p>
            <a:r>
              <a:rPr lang="en-GB"/>
              <a:t>Phase 2</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4" name="Subtitle 3">
            <a:extLst>
              <a:ext uri="{FF2B5EF4-FFF2-40B4-BE49-F238E27FC236}">
                <a16:creationId xmlns:a16="http://schemas.microsoft.com/office/drawing/2014/main" id="{17391C14-BBBC-D623-E1EF-6A9A4F9A930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54284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D45C-2404-2AD4-F5EF-5332D3F96AF0}"/>
              </a:ext>
            </a:extLst>
          </p:cNvPr>
          <p:cNvSpPr>
            <a:spLocks noGrp="1"/>
          </p:cNvSpPr>
          <p:nvPr>
            <p:ph type="title"/>
          </p:nvPr>
        </p:nvSpPr>
        <p:spPr/>
        <p:txBody>
          <a:bodyPr/>
          <a:lstStyle/>
          <a:p>
            <a:r>
              <a:rPr lang="en-GB"/>
              <a:t>Long-Term Solution</a:t>
            </a:r>
          </a:p>
        </p:txBody>
      </p:sp>
      <p:sp>
        <p:nvSpPr>
          <p:cNvPr id="3" name="Text Placeholder 2">
            <a:extLst>
              <a:ext uri="{FF2B5EF4-FFF2-40B4-BE49-F238E27FC236}">
                <a16:creationId xmlns:a16="http://schemas.microsoft.com/office/drawing/2014/main" id="{CFFBBBE6-9613-CB72-7D3B-2F41801BD859}"/>
              </a:ext>
            </a:extLst>
          </p:cNvPr>
          <p:cNvSpPr>
            <a:spLocks noGrp="1"/>
          </p:cNvSpPr>
          <p:nvPr>
            <p:ph type="body" idx="1"/>
          </p:nvPr>
        </p:nvSpPr>
        <p:spPr/>
        <p:txBody>
          <a:bodyPr/>
          <a:lstStyle/>
          <a:p>
            <a:r>
              <a:rPr lang="en-GB"/>
              <a:t>Using Keyword Extraction from NLP, and algorithmic forecasting with AI, we can predict upcoming problems in the long-run</a:t>
            </a:r>
          </a:p>
          <a:p>
            <a:pPr lvl="1"/>
            <a:r>
              <a:rPr lang="en-GB"/>
              <a:t>Requirement: Large sample size</a:t>
            </a:r>
          </a:p>
          <a:p>
            <a:r>
              <a:rPr lang="en-GB"/>
              <a:t>This allows the team to</a:t>
            </a:r>
          </a:p>
          <a:p>
            <a:pPr lvl="1"/>
            <a:r>
              <a:rPr lang="en-GB"/>
              <a:t>Prepare necessary supply</a:t>
            </a:r>
          </a:p>
          <a:p>
            <a:pPr lvl="1"/>
            <a:r>
              <a:rPr lang="en-GB"/>
              <a:t>Collect meaningful data</a:t>
            </a:r>
          </a:p>
          <a:p>
            <a:pPr lvl="1"/>
            <a:r>
              <a:rPr lang="en-GB"/>
              <a:t>Deploy adequate experts</a:t>
            </a:r>
          </a:p>
          <a:p>
            <a:pPr lvl="1"/>
            <a:endParaRPr lang="en-GB"/>
          </a:p>
          <a:p>
            <a:pPr lvl="1"/>
            <a:endParaRPr lang="en-GB"/>
          </a:p>
        </p:txBody>
      </p:sp>
      <p:sp>
        <p:nvSpPr>
          <p:cNvPr id="4" name="Slide Number Placeholder 3">
            <a:extLst>
              <a:ext uri="{FF2B5EF4-FFF2-40B4-BE49-F238E27FC236}">
                <a16:creationId xmlns:a16="http://schemas.microsoft.com/office/drawing/2014/main" id="{98947852-CC7C-8D5D-494A-318D2DB2DB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15</a:t>
            </a:fld>
            <a:endParaRPr lang="en"/>
          </a:p>
        </p:txBody>
      </p:sp>
    </p:spTree>
    <p:extLst>
      <p:ext uri="{BB962C8B-B14F-4D97-AF65-F5344CB8AC3E}">
        <p14:creationId xmlns:p14="http://schemas.microsoft.com/office/powerpoint/2010/main" val="37841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48FD-AD5D-0CD9-E0A2-500490D7A141}"/>
              </a:ext>
            </a:extLst>
          </p:cNvPr>
          <p:cNvSpPr>
            <a:spLocks noGrp="1"/>
          </p:cNvSpPr>
          <p:nvPr>
            <p:ph type="title"/>
          </p:nvPr>
        </p:nvSpPr>
        <p:spPr/>
        <p:txBody>
          <a:bodyPr/>
          <a:lstStyle/>
          <a:p>
            <a:r>
              <a:rPr lang="en-GB" sz="2400"/>
              <a:t>Example</a:t>
            </a:r>
          </a:p>
        </p:txBody>
      </p:sp>
      <p:sp>
        <p:nvSpPr>
          <p:cNvPr id="3" name="Slide Number Placeholder 2">
            <a:extLst>
              <a:ext uri="{FF2B5EF4-FFF2-40B4-BE49-F238E27FC236}">
                <a16:creationId xmlns:a16="http://schemas.microsoft.com/office/drawing/2014/main" id="{DD7D180A-66F9-7D1F-8BD8-0734EAB448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16</a:t>
            </a:fld>
            <a:endParaRPr lang="en"/>
          </a:p>
        </p:txBody>
      </p:sp>
      <p:grpSp>
        <p:nvGrpSpPr>
          <p:cNvPr id="48" name="Group 47">
            <a:extLst>
              <a:ext uri="{FF2B5EF4-FFF2-40B4-BE49-F238E27FC236}">
                <a16:creationId xmlns:a16="http://schemas.microsoft.com/office/drawing/2014/main" id="{6575B199-4A5A-3A61-4E58-F8D18D825EB7}"/>
              </a:ext>
            </a:extLst>
          </p:cNvPr>
          <p:cNvGrpSpPr/>
          <p:nvPr/>
        </p:nvGrpSpPr>
        <p:grpSpPr>
          <a:xfrm>
            <a:off x="132682" y="1260654"/>
            <a:ext cx="8820813" cy="3490752"/>
            <a:chOff x="-2477169" y="-4103"/>
            <a:chExt cx="15709812" cy="6217007"/>
          </a:xfrm>
        </p:grpSpPr>
        <p:sp>
          <p:nvSpPr>
            <p:cNvPr id="7" name="Google Shape;107;p14">
              <a:extLst>
                <a:ext uri="{FF2B5EF4-FFF2-40B4-BE49-F238E27FC236}">
                  <a16:creationId xmlns:a16="http://schemas.microsoft.com/office/drawing/2014/main" id="{FCE046F8-E1A5-0E28-6AB3-2981C42BD90B}"/>
                </a:ext>
              </a:extLst>
            </p:cNvPr>
            <p:cNvSpPr txBox="1"/>
            <p:nvPr/>
          </p:nvSpPr>
          <p:spPr>
            <a:xfrm>
              <a:off x="8170915" y="4249567"/>
              <a:ext cx="210330" cy="559962"/>
            </a:xfrm>
            <a:prstGeom prst="rect">
              <a:avLst/>
            </a:prstGeom>
            <a:noFill/>
            <a:ln>
              <a:noFill/>
            </a:ln>
          </p:spPr>
          <p:txBody>
            <a:bodyPr spcFirstLastPara="1" wrap="square" lIns="0" tIns="0" rIns="0" bIns="0" anchor="t" anchorCtr="0">
              <a:spAutoFit/>
            </a:bodyPr>
            <a:lstStyle/>
            <a:p>
              <a:pPr marL="0" marR="0" lvl="0" indent="0" algn="l" rtl="0">
                <a:lnSpc>
                  <a:spcPct val="130010"/>
                </a:lnSpc>
                <a:spcBef>
                  <a:spcPts val="0"/>
                </a:spcBef>
                <a:spcAft>
                  <a:spcPts val="0"/>
                </a:spcAft>
                <a:buNone/>
              </a:pPr>
              <a:r>
                <a:rPr lang="en-US" sz="2799" b="1" i="0" u="none" strike="noStrike" cap="none">
                  <a:solidFill>
                    <a:srgbClr val="FFFFFF"/>
                  </a:solidFill>
                  <a:latin typeface="Roboto"/>
                  <a:ea typeface="Roboto"/>
                  <a:cs typeface="Roboto"/>
                  <a:sym typeface="Roboto"/>
                </a:rPr>
                <a:t>6</a:t>
              </a:r>
              <a:endParaRPr/>
            </a:p>
          </p:txBody>
        </p:sp>
        <p:grpSp>
          <p:nvGrpSpPr>
            <p:cNvPr id="8" name="Google Shape;110;p14">
              <a:extLst>
                <a:ext uri="{FF2B5EF4-FFF2-40B4-BE49-F238E27FC236}">
                  <a16:creationId xmlns:a16="http://schemas.microsoft.com/office/drawing/2014/main" id="{DC29E5BE-9AB9-B4D6-A81D-694B4EA9768A}"/>
                </a:ext>
              </a:extLst>
            </p:cNvPr>
            <p:cNvGrpSpPr/>
            <p:nvPr/>
          </p:nvGrpSpPr>
          <p:grpSpPr>
            <a:xfrm>
              <a:off x="-2477169" y="2439935"/>
              <a:ext cx="12871930" cy="3339147"/>
              <a:chOff x="0" y="-66675"/>
              <a:chExt cx="3390138" cy="879475"/>
            </a:xfrm>
          </p:grpSpPr>
          <p:sp>
            <p:nvSpPr>
              <p:cNvPr id="46" name="Google Shape;111;p14">
                <a:extLst>
                  <a:ext uri="{FF2B5EF4-FFF2-40B4-BE49-F238E27FC236}">
                    <a16:creationId xmlns:a16="http://schemas.microsoft.com/office/drawing/2014/main" id="{2F6C8779-0411-25A8-529D-FB440A7D7CFF}"/>
                  </a:ext>
                </a:extLst>
              </p:cNvPr>
              <p:cNvSpPr/>
              <p:nvPr/>
            </p:nvSpPr>
            <p:spPr>
              <a:xfrm>
                <a:off x="0" y="0"/>
                <a:ext cx="3390138" cy="14465"/>
              </a:xfrm>
              <a:custGeom>
                <a:avLst/>
                <a:gdLst/>
                <a:ahLst/>
                <a:cxnLst/>
                <a:rect l="l" t="t" r="r" b="b"/>
                <a:pathLst>
                  <a:path w="3390138" h="14465" extrusionOk="0">
                    <a:moveTo>
                      <a:pt x="0" y="0"/>
                    </a:moveTo>
                    <a:lnTo>
                      <a:pt x="3390138" y="0"/>
                    </a:lnTo>
                    <a:lnTo>
                      <a:pt x="3390138" y="14465"/>
                    </a:lnTo>
                    <a:lnTo>
                      <a:pt x="0" y="14465"/>
                    </a:lnTo>
                    <a:close/>
                  </a:path>
                </a:pathLst>
              </a:custGeom>
              <a:solidFill>
                <a:srgbClr val="0C48BB"/>
              </a:solidFill>
              <a:ln>
                <a:noFill/>
              </a:ln>
            </p:spPr>
          </p:sp>
          <p:sp>
            <p:nvSpPr>
              <p:cNvPr id="47" name="Google Shape;112;p14">
                <a:extLst>
                  <a:ext uri="{FF2B5EF4-FFF2-40B4-BE49-F238E27FC236}">
                    <a16:creationId xmlns:a16="http://schemas.microsoft.com/office/drawing/2014/main" id="{8B9B451B-0FB4-E35A-CAB5-B37259CDCB04}"/>
                  </a:ext>
                </a:extLst>
              </p:cNvPr>
              <p:cNvSpPr txBox="1"/>
              <p:nvPr/>
            </p:nvSpPr>
            <p:spPr>
              <a:xfrm>
                <a:off x="0" y="-66675"/>
                <a:ext cx="812800" cy="87947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9" name="Google Shape;113;p14">
              <a:extLst>
                <a:ext uri="{FF2B5EF4-FFF2-40B4-BE49-F238E27FC236}">
                  <a16:creationId xmlns:a16="http://schemas.microsoft.com/office/drawing/2014/main" id="{9F9B1409-45A0-9F1C-8525-82BBF52379DD}"/>
                </a:ext>
              </a:extLst>
            </p:cNvPr>
            <p:cNvCxnSpPr>
              <a:cxnSpLocks/>
            </p:cNvCxnSpPr>
            <p:nvPr/>
          </p:nvCxnSpPr>
          <p:spPr>
            <a:xfrm rot="5400000">
              <a:off x="-631341" y="3673267"/>
              <a:ext cx="1860051" cy="0"/>
            </a:xfrm>
            <a:prstGeom prst="straightConnector1">
              <a:avLst/>
            </a:prstGeom>
            <a:noFill/>
            <a:ln w="12700" cap="flat" cmpd="sng">
              <a:noFill/>
              <a:prstDash val="solid"/>
              <a:round/>
              <a:headEnd type="none" w="sm" len="sm"/>
              <a:tailEnd type="none" w="sm" len="sm"/>
            </a:ln>
          </p:spPr>
        </p:cxnSp>
        <p:sp>
          <p:nvSpPr>
            <p:cNvPr id="10" name="Google Shape;114;p14">
              <a:extLst>
                <a:ext uri="{FF2B5EF4-FFF2-40B4-BE49-F238E27FC236}">
                  <a16:creationId xmlns:a16="http://schemas.microsoft.com/office/drawing/2014/main" id="{B7B77D6B-0331-2838-9181-8457B08EC39A}"/>
                </a:ext>
              </a:extLst>
            </p:cNvPr>
            <p:cNvSpPr/>
            <p:nvPr/>
          </p:nvSpPr>
          <p:spPr>
            <a:xfrm>
              <a:off x="37559" y="4417524"/>
              <a:ext cx="522250" cy="635939"/>
            </a:xfrm>
            <a:custGeom>
              <a:avLst/>
              <a:gdLst/>
              <a:ahLst/>
              <a:cxnLst/>
              <a:rect l="l" t="t" r="r" b="b"/>
              <a:pathLst>
                <a:path w="2771140" h="3374390" extrusionOk="0">
                  <a:moveTo>
                    <a:pt x="0" y="0"/>
                  </a:moveTo>
                  <a:lnTo>
                    <a:pt x="0" y="2471420"/>
                  </a:lnTo>
                  <a:lnTo>
                    <a:pt x="1384300" y="3374390"/>
                  </a:lnTo>
                  <a:lnTo>
                    <a:pt x="2771140" y="2471420"/>
                  </a:lnTo>
                  <a:lnTo>
                    <a:pt x="2771140" y="0"/>
                  </a:lnTo>
                  <a:close/>
                </a:path>
              </a:pathLst>
            </a:custGeom>
            <a:solidFill>
              <a:srgbClr val="0C48BB"/>
            </a:solidFill>
            <a:ln>
              <a:noFill/>
            </a:ln>
          </p:spPr>
        </p:sp>
        <p:sp>
          <p:nvSpPr>
            <p:cNvPr id="11" name="Google Shape;115;p14">
              <a:extLst>
                <a:ext uri="{FF2B5EF4-FFF2-40B4-BE49-F238E27FC236}">
                  <a16:creationId xmlns:a16="http://schemas.microsoft.com/office/drawing/2014/main" id="{62215501-049A-6289-E8E7-C9B58AEE26BB}"/>
                </a:ext>
              </a:extLst>
            </p:cNvPr>
            <p:cNvSpPr txBox="1"/>
            <p:nvPr/>
          </p:nvSpPr>
          <p:spPr>
            <a:xfrm>
              <a:off x="193516" y="4238151"/>
              <a:ext cx="210330" cy="855110"/>
            </a:xfrm>
            <a:prstGeom prst="rect">
              <a:avLst/>
            </a:prstGeom>
            <a:noFill/>
            <a:ln>
              <a:noFill/>
            </a:ln>
          </p:spPr>
          <p:txBody>
            <a:bodyPr spcFirstLastPara="1" wrap="square" lIns="0" tIns="0" rIns="0" bIns="0" anchor="t" anchorCtr="0">
              <a:spAutoFit/>
            </a:bodyPr>
            <a:lstStyle/>
            <a:p>
              <a:pPr marL="0" marR="0" lvl="0" indent="0" algn="l" rtl="0">
                <a:lnSpc>
                  <a:spcPct val="130010"/>
                </a:lnSpc>
                <a:spcBef>
                  <a:spcPts val="0"/>
                </a:spcBef>
                <a:spcAft>
                  <a:spcPts val="0"/>
                </a:spcAft>
                <a:buNone/>
              </a:pPr>
              <a:r>
                <a:rPr lang="en-US" sz="2400" b="1" i="0" u="none" strike="noStrike" cap="none">
                  <a:solidFill>
                    <a:srgbClr val="FFFFFF"/>
                  </a:solidFill>
                  <a:latin typeface="Assistant"/>
                  <a:ea typeface="Assistant"/>
                  <a:cs typeface="Assistant"/>
                  <a:sym typeface="Assistant"/>
                </a:rPr>
                <a:t>2</a:t>
              </a:r>
              <a:endParaRPr sz="2400"/>
            </a:p>
          </p:txBody>
        </p:sp>
        <p:sp>
          <p:nvSpPr>
            <p:cNvPr id="12" name="Google Shape;116;p14">
              <a:extLst>
                <a:ext uri="{FF2B5EF4-FFF2-40B4-BE49-F238E27FC236}">
                  <a16:creationId xmlns:a16="http://schemas.microsoft.com/office/drawing/2014/main" id="{7D0213DB-2797-8D37-04F6-22A61395913E}"/>
                </a:ext>
              </a:extLst>
            </p:cNvPr>
            <p:cNvSpPr txBox="1"/>
            <p:nvPr/>
          </p:nvSpPr>
          <p:spPr>
            <a:xfrm>
              <a:off x="744158" y="4373232"/>
              <a:ext cx="2891482" cy="570074"/>
            </a:xfrm>
            <a:prstGeom prst="rect">
              <a:avLst/>
            </a:prstGeom>
            <a:noFill/>
            <a:ln>
              <a:noFill/>
            </a:ln>
          </p:spPr>
          <p:txBody>
            <a:bodyPr spcFirstLastPara="1" wrap="square" lIns="0" tIns="0" rIns="0" bIns="0" anchor="t" anchorCtr="0">
              <a:spAutoFit/>
            </a:bodyPr>
            <a:lstStyle/>
            <a:p>
              <a:pPr>
                <a:lnSpc>
                  <a:spcPct val="130011"/>
                </a:lnSpc>
              </a:pPr>
              <a:r>
                <a:rPr lang="en-US" sz="1600" b="1">
                  <a:latin typeface="Assistant"/>
                  <a:cs typeface="Assistant"/>
                </a:rPr>
                <a:t>NLP Filters Form</a:t>
              </a:r>
            </a:p>
          </p:txBody>
        </p:sp>
        <p:sp>
          <p:nvSpPr>
            <p:cNvPr id="13" name="Google Shape;117;p14">
              <a:extLst>
                <a:ext uri="{FF2B5EF4-FFF2-40B4-BE49-F238E27FC236}">
                  <a16:creationId xmlns:a16="http://schemas.microsoft.com/office/drawing/2014/main" id="{EDDE680C-B13F-6BE0-1D43-B9216CE6EFAA}"/>
                </a:ext>
              </a:extLst>
            </p:cNvPr>
            <p:cNvSpPr txBox="1"/>
            <p:nvPr/>
          </p:nvSpPr>
          <p:spPr>
            <a:xfrm>
              <a:off x="744159" y="4897348"/>
              <a:ext cx="2891400" cy="1315556"/>
            </a:xfrm>
            <a:prstGeom prst="rect">
              <a:avLst/>
            </a:prstGeom>
            <a:noFill/>
            <a:ln>
              <a:noFill/>
            </a:ln>
          </p:spPr>
          <p:txBody>
            <a:bodyPr spcFirstLastPara="1" wrap="square" lIns="0" tIns="0" rIns="0" bIns="0" anchor="t" anchorCtr="0">
              <a:spAutoFit/>
            </a:bodyPr>
            <a:lstStyle/>
            <a:p>
              <a:r>
                <a:rPr lang="en-US" sz="1200">
                  <a:latin typeface="Assistant"/>
                  <a:cs typeface="Assistant"/>
                </a:rPr>
                <a:t>The program categorizes the topic of concern,  and prioritizes the on-demand issue</a:t>
              </a:r>
            </a:p>
          </p:txBody>
        </p:sp>
        <p:sp>
          <p:nvSpPr>
            <p:cNvPr id="14" name="Google Shape;118;p14">
              <a:extLst>
                <a:ext uri="{FF2B5EF4-FFF2-40B4-BE49-F238E27FC236}">
                  <a16:creationId xmlns:a16="http://schemas.microsoft.com/office/drawing/2014/main" id="{995EC32A-E22F-3C60-2909-A9E6BF392FB9}"/>
                </a:ext>
              </a:extLst>
            </p:cNvPr>
            <p:cNvSpPr txBox="1"/>
            <p:nvPr/>
          </p:nvSpPr>
          <p:spPr>
            <a:xfrm rot="5400000">
              <a:off x="-251981" y="2565515"/>
              <a:ext cx="692462" cy="762374"/>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15" name="Google Shape;119;p14">
              <a:extLst>
                <a:ext uri="{FF2B5EF4-FFF2-40B4-BE49-F238E27FC236}">
                  <a16:creationId xmlns:a16="http://schemas.microsoft.com/office/drawing/2014/main" id="{5DF2E644-6BF4-54AF-5483-BD721F9681F5}"/>
                </a:ext>
              </a:extLst>
            </p:cNvPr>
            <p:cNvCxnSpPr>
              <a:cxnSpLocks/>
            </p:cNvCxnSpPr>
            <p:nvPr/>
          </p:nvCxnSpPr>
          <p:spPr>
            <a:xfrm rot="5400000">
              <a:off x="-3009754" y="1743750"/>
              <a:ext cx="1860051" cy="0"/>
            </a:xfrm>
            <a:prstGeom prst="straightConnector1">
              <a:avLst/>
            </a:prstGeom>
            <a:noFill/>
            <a:ln w="12700" cap="flat" cmpd="sng">
              <a:noFill/>
              <a:prstDash val="solid"/>
              <a:round/>
              <a:headEnd type="none" w="sm" len="sm"/>
              <a:tailEnd type="none" w="sm" len="sm"/>
            </a:ln>
          </p:spPr>
        </p:cxnSp>
        <p:sp>
          <p:nvSpPr>
            <p:cNvPr id="16" name="Google Shape;120;p14">
              <a:extLst>
                <a:ext uri="{FF2B5EF4-FFF2-40B4-BE49-F238E27FC236}">
                  <a16:creationId xmlns:a16="http://schemas.microsoft.com/office/drawing/2014/main" id="{A39297DA-D2C4-EC8B-DFEA-E5130028C179}"/>
                </a:ext>
              </a:extLst>
            </p:cNvPr>
            <p:cNvSpPr/>
            <p:nvPr/>
          </p:nvSpPr>
          <p:spPr>
            <a:xfrm>
              <a:off x="-2340854" y="182704"/>
              <a:ext cx="522250" cy="635938"/>
            </a:xfrm>
            <a:custGeom>
              <a:avLst/>
              <a:gdLst/>
              <a:ahLst/>
              <a:cxnLst/>
              <a:rect l="l" t="t" r="r" b="b"/>
              <a:pathLst>
                <a:path w="2771140" h="3374390" extrusionOk="0">
                  <a:moveTo>
                    <a:pt x="0" y="0"/>
                  </a:moveTo>
                  <a:lnTo>
                    <a:pt x="0" y="2471420"/>
                  </a:lnTo>
                  <a:lnTo>
                    <a:pt x="1384300" y="3374390"/>
                  </a:lnTo>
                  <a:lnTo>
                    <a:pt x="2771140" y="2471420"/>
                  </a:lnTo>
                  <a:lnTo>
                    <a:pt x="2771140" y="0"/>
                  </a:lnTo>
                  <a:close/>
                </a:path>
              </a:pathLst>
            </a:custGeom>
            <a:solidFill>
              <a:srgbClr val="0C48BB"/>
            </a:solidFill>
            <a:ln>
              <a:noFill/>
            </a:ln>
          </p:spPr>
        </p:sp>
        <p:sp>
          <p:nvSpPr>
            <p:cNvPr id="17" name="Google Shape;121;p14">
              <a:extLst>
                <a:ext uri="{FF2B5EF4-FFF2-40B4-BE49-F238E27FC236}">
                  <a16:creationId xmlns:a16="http://schemas.microsoft.com/office/drawing/2014/main" id="{6C4914D0-9844-A1C2-1630-1D023E2B4BA8}"/>
                </a:ext>
              </a:extLst>
            </p:cNvPr>
            <p:cNvSpPr txBox="1"/>
            <p:nvPr/>
          </p:nvSpPr>
          <p:spPr>
            <a:xfrm>
              <a:off x="-2184905" y="-4103"/>
              <a:ext cx="210330" cy="855110"/>
            </a:xfrm>
            <a:prstGeom prst="rect">
              <a:avLst/>
            </a:prstGeom>
            <a:noFill/>
            <a:ln>
              <a:noFill/>
            </a:ln>
          </p:spPr>
          <p:txBody>
            <a:bodyPr spcFirstLastPara="1" wrap="square" lIns="0" tIns="0" rIns="0" bIns="0" anchor="t" anchorCtr="0">
              <a:spAutoFit/>
            </a:bodyPr>
            <a:lstStyle/>
            <a:p>
              <a:pPr marL="0" marR="0" lvl="0" indent="0" algn="l" rtl="0">
                <a:lnSpc>
                  <a:spcPct val="130010"/>
                </a:lnSpc>
                <a:spcBef>
                  <a:spcPts val="0"/>
                </a:spcBef>
                <a:spcAft>
                  <a:spcPts val="0"/>
                </a:spcAft>
                <a:buNone/>
              </a:pPr>
              <a:r>
                <a:rPr lang="en-US" sz="2400" b="1" i="0" u="none" strike="noStrike" cap="none">
                  <a:solidFill>
                    <a:srgbClr val="FFFFFF"/>
                  </a:solidFill>
                  <a:latin typeface="Assistant"/>
                  <a:ea typeface="Assistant"/>
                  <a:cs typeface="Assistant"/>
                  <a:sym typeface="Assistant"/>
                </a:rPr>
                <a:t>1</a:t>
              </a:r>
              <a:endParaRPr sz="2400"/>
            </a:p>
          </p:txBody>
        </p:sp>
        <p:sp>
          <p:nvSpPr>
            <p:cNvPr id="18" name="Google Shape;122;p14">
              <a:extLst>
                <a:ext uri="{FF2B5EF4-FFF2-40B4-BE49-F238E27FC236}">
                  <a16:creationId xmlns:a16="http://schemas.microsoft.com/office/drawing/2014/main" id="{8D1DA071-E0B3-7578-73FB-4DD948C1574A}"/>
                </a:ext>
              </a:extLst>
            </p:cNvPr>
            <p:cNvSpPr txBox="1"/>
            <p:nvPr/>
          </p:nvSpPr>
          <p:spPr>
            <a:xfrm>
              <a:off x="-1634254" y="138415"/>
              <a:ext cx="2891482" cy="570074"/>
            </a:xfrm>
            <a:prstGeom prst="rect">
              <a:avLst/>
            </a:prstGeom>
            <a:noFill/>
            <a:ln>
              <a:noFill/>
            </a:ln>
          </p:spPr>
          <p:txBody>
            <a:bodyPr spcFirstLastPara="1" wrap="square" lIns="0" tIns="0" rIns="0" bIns="0" anchor="t" anchorCtr="0">
              <a:spAutoFit/>
            </a:bodyPr>
            <a:lstStyle/>
            <a:p>
              <a:pPr>
                <a:lnSpc>
                  <a:spcPct val="130011"/>
                </a:lnSpc>
              </a:pPr>
              <a:r>
                <a:rPr lang="en-US" sz="1600" b="1">
                  <a:latin typeface="Assistant"/>
                  <a:cs typeface="Assistant"/>
                  <a:sym typeface="Assistant"/>
                </a:rPr>
                <a:t>An Issue Occurred</a:t>
              </a:r>
              <a:endParaRPr sz="1600" b="1" err="1"/>
            </a:p>
          </p:txBody>
        </p:sp>
        <p:sp>
          <p:nvSpPr>
            <p:cNvPr id="19" name="Google Shape;123;p14">
              <a:extLst>
                <a:ext uri="{FF2B5EF4-FFF2-40B4-BE49-F238E27FC236}">
                  <a16:creationId xmlns:a16="http://schemas.microsoft.com/office/drawing/2014/main" id="{16D54C87-11EA-9F1E-DACC-1C18CA1B922A}"/>
                </a:ext>
              </a:extLst>
            </p:cNvPr>
            <p:cNvSpPr txBox="1"/>
            <p:nvPr/>
          </p:nvSpPr>
          <p:spPr>
            <a:xfrm>
              <a:off x="-1634253" y="662532"/>
              <a:ext cx="2891400" cy="986667"/>
            </a:xfrm>
            <a:prstGeom prst="rect">
              <a:avLst/>
            </a:prstGeom>
            <a:noFill/>
            <a:ln>
              <a:noFill/>
            </a:ln>
          </p:spPr>
          <p:txBody>
            <a:bodyPr spcFirstLastPara="1" wrap="square" lIns="0" tIns="0" rIns="0" bIns="0" anchor="t" anchorCtr="0">
              <a:spAutoFit/>
            </a:bodyPr>
            <a:lstStyle/>
            <a:p>
              <a:r>
                <a:rPr lang="en-US" sz="1200">
                  <a:latin typeface="Assistant"/>
                  <a:cs typeface="Assistant"/>
                </a:rPr>
                <a:t>Local partner/regional direction reports the issue (on-demand form)</a:t>
              </a:r>
            </a:p>
          </p:txBody>
        </p:sp>
        <p:cxnSp>
          <p:nvCxnSpPr>
            <p:cNvPr id="20" name="Google Shape;124;p14">
              <a:extLst>
                <a:ext uri="{FF2B5EF4-FFF2-40B4-BE49-F238E27FC236}">
                  <a16:creationId xmlns:a16="http://schemas.microsoft.com/office/drawing/2014/main" id="{C8D2A8BD-2025-88BF-C349-B88EF124A7E4}"/>
                </a:ext>
              </a:extLst>
            </p:cNvPr>
            <p:cNvCxnSpPr>
              <a:cxnSpLocks/>
            </p:cNvCxnSpPr>
            <p:nvPr/>
          </p:nvCxnSpPr>
          <p:spPr>
            <a:xfrm rot="5400000">
              <a:off x="887000" y="1743750"/>
              <a:ext cx="1860050" cy="0"/>
            </a:xfrm>
            <a:prstGeom prst="straightConnector1">
              <a:avLst/>
            </a:prstGeom>
            <a:noFill/>
            <a:ln w="12700" cap="flat" cmpd="sng">
              <a:noFill/>
              <a:prstDash val="solid"/>
              <a:round/>
              <a:headEnd type="none" w="sm" len="sm"/>
              <a:tailEnd type="none" w="sm" len="sm"/>
            </a:ln>
          </p:spPr>
        </p:cxnSp>
        <p:sp>
          <p:nvSpPr>
            <p:cNvPr id="21" name="Google Shape;125;p14">
              <a:extLst>
                <a:ext uri="{FF2B5EF4-FFF2-40B4-BE49-F238E27FC236}">
                  <a16:creationId xmlns:a16="http://schemas.microsoft.com/office/drawing/2014/main" id="{76B86E4E-6816-E732-DDEC-4F557555A4B5}"/>
                </a:ext>
              </a:extLst>
            </p:cNvPr>
            <p:cNvSpPr/>
            <p:nvPr/>
          </p:nvSpPr>
          <p:spPr>
            <a:xfrm>
              <a:off x="1555898" y="182704"/>
              <a:ext cx="522250" cy="635938"/>
            </a:xfrm>
            <a:custGeom>
              <a:avLst/>
              <a:gdLst/>
              <a:ahLst/>
              <a:cxnLst/>
              <a:rect l="l" t="t" r="r" b="b"/>
              <a:pathLst>
                <a:path w="2771140" h="3374390" extrusionOk="0">
                  <a:moveTo>
                    <a:pt x="0" y="0"/>
                  </a:moveTo>
                  <a:lnTo>
                    <a:pt x="0" y="2471420"/>
                  </a:lnTo>
                  <a:lnTo>
                    <a:pt x="1384300" y="3374390"/>
                  </a:lnTo>
                  <a:lnTo>
                    <a:pt x="2771140" y="2471420"/>
                  </a:lnTo>
                  <a:lnTo>
                    <a:pt x="2771140" y="0"/>
                  </a:lnTo>
                  <a:close/>
                </a:path>
              </a:pathLst>
            </a:custGeom>
            <a:solidFill>
              <a:srgbClr val="0C48BB"/>
            </a:solidFill>
            <a:ln>
              <a:noFill/>
            </a:ln>
          </p:spPr>
        </p:sp>
        <p:sp>
          <p:nvSpPr>
            <p:cNvPr id="22" name="Google Shape;126;p14">
              <a:extLst>
                <a:ext uri="{FF2B5EF4-FFF2-40B4-BE49-F238E27FC236}">
                  <a16:creationId xmlns:a16="http://schemas.microsoft.com/office/drawing/2014/main" id="{0799984B-5E3B-F4F7-3E31-08503EA496AA}"/>
                </a:ext>
              </a:extLst>
            </p:cNvPr>
            <p:cNvSpPr txBox="1"/>
            <p:nvPr/>
          </p:nvSpPr>
          <p:spPr>
            <a:xfrm>
              <a:off x="1701795" y="14028"/>
              <a:ext cx="210330" cy="855110"/>
            </a:xfrm>
            <a:prstGeom prst="rect">
              <a:avLst/>
            </a:prstGeom>
            <a:noFill/>
            <a:ln>
              <a:noFill/>
            </a:ln>
          </p:spPr>
          <p:txBody>
            <a:bodyPr spcFirstLastPara="1" wrap="square" lIns="0" tIns="0" rIns="0" bIns="0" anchor="t" anchorCtr="0">
              <a:spAutoFit/>
            </a:bodyPr>
            <a:lstStyle/>
            <a:p>
              <a:pPr marL="0" marR="0" lvl="0" indent="0" algn="l" rtl="0">
                <a:lnSpc>
                  <a:spcPct val="130010"/>
                </a:lnSpc>
                <a:spcBef>
                  <a:spcPts val="0"/>
                </a:spcBef>
                <a:spcAft>
                  <a:spcPts val="0"/>
                </a:spcAft>
                <a:buNone/>
              </a:pPr>
              <a:r>
                <a:rPr lang="en-US" sz="2400" b="1" i="0" u="none" strike="noStrike" cap="none">
                  <a:solidFill>
                    <a:srgbClr val="FFFFFF"/>
                  </a:solidFill>
                  <a:latin typeface="Assistant"/>
                  <a:ea typeface="Assistant"/>
                  <a:cs typeface="Assistant"/>
                  <a:sym typeface="Assistant"/>
                </a:rPr>
                <a:t>3</a:t>
              </a:r>
              <a:endParaRPr sz="2400"/>
            </a:p>
          </p:txBody>
        </p:sp>
        <p:sp>
          <p:nvSpPr>
            <p:cNvPr id="23" name="Google Shape;127;p14">
              <a:extLst>
                <a:ext uri="{FF2B5EF4-FFF2-40B4-BE49-F238E27FC236}">
                  <a16:creationId xmlns:a16="http://schemas.microsoft.com/office/drawing/2014/main" id="{55C449A6-FA9B-168C-6127-F506F74A754A}"/>
                </a:ext>
              </a:extLst>
            </p:cNvPr>
            <p:cNvSpPr txBox="1"/>
            <p:nvPr/>
          </p:nvSpPr>
          <p:spPr>
            <a:xfrm>
              <a:off x="2262499" y="138416"/>
              <a:ext cx="2891482" cy="570075"/>
            </a:xfrm>
            <a:prstGeom prst="rect">
              <a:avLst/>
            </a:prstGeom>
            <a:noFill/>
            <a:ln>
              <a:noFill/>
            </a:ln>
          </p:spPr>
          <p:txBody>
            <a:bodyPr spcFirstLastPara="1" wrap="square" lIns="0" tIns="0" rIns="0" bIns="0" anchor="t" anchorCtr="0">
              <a:spAutoFit/>
            </a:bodyPr>
            <a:lstStyle/>
            <a:p>
              <a:pPr>
                <a:lnSpc>
                  <a:spcPct val="130011"/>
                </a:lnSpc>
              </a:pPr>
              <a:r>
                <a:rPr lang="en-US" sz="1600" b="1">
                  <a:latin typeface="Assistant"/>
                  <a:cs typeface="Assistant"/>
                </a:rPr>
                <a:t>Assign Expert</a:t>
              </a:r>
            </a:p>
          </p:txBody>
        </p:sp>
        <p:sp>
          <p:nvSpPr>
            <p:cNvPr id="24" name="Google Shape;128;p14">
              <a:extLst>
                <a:ext uri="{FF2B5EF4-FFF2-40B4-BE49-F238E27FC236}">
                  <a16:creationId xmlns:a16="http://schemas.microsoft.com/office/drawing/2014/main" id="{7020392E-7D97-D94F-7457-8F206D0D286B}"/>
                </a:ext>
              </a:extLst>
            </p:cNvPr>
            <p:cNvSpPr txBox="1"/>
            <p:nvPr/>
          </p:nvSpPr>
          <p:spPr>
            <a:xfrm>
              <a:off x="2262499" y="662532"/>
              <a:ext cx="2891400" cy="986667"/>
            </a:xfrm>
            <a:prstGeom prst="rect">
              <a:avLst/>
            </a:prstGeom>
            <a:noFill/>
            <a:ln>
              <a:noFill/>
            </a:ln>
          </p:spPr>
          <p:txBody>
            <a:bodyPr spcFirstLastPara="1" wrap="square" lIns="0" tIns="0" rIns="0" bIns="0" anchor="t" anchorCtr="0">
              <a:spAutoFit/>
            </a:bodyPr>
            <a:lstStyle/>
            <a:p>
              <a:r>
                <a:rPr lang="en-US" sz="1200">
                  <a:latin typeface="Assistant"/>
                  <a:cs typeface="Assistant"/>
                  <a:sym typeface="Assistant"/>
                </a:rPr>
                <a:t>The appropriate experts are assigned to handle the issue and solve it.</a:t>
              </a:r>
              <a:endParaRPr lang="en-US"/>
            </a:p>
          </p:txBody>
        </p:sp>
        <p:cxnSp>
          <p:nvCxnSpPr>
            <p:cNvPr id="25" name="Google Shape;129;p14">
              <a:extLst>
                <a:ext uri="{FF2B5EF4-FFF2-40B4-BE49-F238E27FC236}">
                  <a16:creationId xmlns:a16="http://schemas.microsoft.com/office/drawing/2014/main" id="{A34ADA94-13C9-A8BA-450A-DD2A59A70AE8}"/>
                </a:ext>
              </a:extLst>
            </p:cNvPr>
            <p:cNvCxnSpPr>
              <a:cxnSpLocks/>
            </p:cNvCxnSpPr>
            <p:nvPr/>
          </p:nvCxnSpPr>
          <p:spPr>
            <a:xfrm rot="5400000">
              <a:off x="4780320" y="3662323"/>
              <a:ext cx="1860050" cy="0"/>
            </a:xfrm>
            <a:prstGeom prst="straightConnector1">
              <a:avLst/>
            </a:prstGeom>
            <a:noFill/>
            <a:ln w="12700" cap="flat" cmpd="sng">
              <a:noFill/>
              <a:prstDash val="solid"/>
              <a:round/>
              <a:headEnd type="none" w="sm" len="sm"/>
              <a:tailEnd type="none" w="sm" len="sm"/>
            </a:ln>
          </p:spPr>
        </p:cxnSp>
        <p:sp>
          <p:nvSpPr>
            <p:cNvPr id="26" name="Google Shape;130;p14">
              <a:extLst>
                <a:ext uri="{FF2B5EF4-FFF2-40B4-BE49-F238E27FC236}">
                  <a16:creationId xmlns:a16="http://schemas.microsoft.com/office/drawing/2014/main" id="{223BF119-4678-AEAE-F9E3-0440B927270D}"/>
                </a:ext>
              </a:extLst>
            </p:cNvPr>
            <p:cNvSpPr/>
            <p:nvPr/>
          </p:nvSpPr>
          <p:spPr>
            <a:xfrm>
              <a:off x="5449220" y="4406579"/>
              <a:ext cx="522250" cy="635939"/>
            </a:xfrm>
            <a:custGeom>
              <a:avLst/>
              <a:gdLst/>
              <a:ahLst/>
              <a:cxnLst/>
              <a:rect l="l" t="t" r="r" b="b"/>
              <a:pathLst>
                <a:path w="2771140" h="3374390" extrusionOk="0">
                  <a:moveTo>
                    <a:pt x="0" y="0"/>
                  </a:moveTo>
                  <a:lnTo>
                    <a:pt x="0" y="2471420"/>
                  </a:lnTo>
                  <a:lnTo>
                    <a:pt x="1384300" y="3374390"/>
                  </a:lnTo>
                  <a:lnTo>
                    <a:pt x="2771140" y="2471420"/>
                  </a:lnTo>
                  <a:lnTo>
                    <a:pt x="2771140" y="0"/>
                  </a:lnTo>
                  <a:close/>
                </a:path>
              </a:pathLst>
            </a:custGeom>
            <a:solidFill>
              <a:srgbClr val="0C48BB"/>
            </a:solidFill>
            <a:ln>
              <a:noFill/>
            </a:ln>
          </p:spPr>
        </p:sp>
        <p:sp>
          <p:nvSpPr>
            <p:cNvPr id="27" name="Google Shape;131;p14">
              <a:extLst>
                <a:ext uri="{FF2B5EF4-FFF2-40B4-BE49-F238E27FC236}">
                  <a16:creationId xmlns:a16="http://schemas.microsoft.com/office/drawing/2014/main" id="{945397B1-4FCD-E74B-3E3A-1340B26F8094}"/>
                </a:ext>
              </a:extLst>
            </p:cNvPr>
            <p:cNvSpPr txBox="1"/>
            <p:nvPr/>
          </p:nvSpPr>
          <p:spPr>
            <a:xfrm>
              <a:off x="5562505" y="4238624"/>
              <a:ext cx="210330" cy="855110"/>
            </a:xfrm>
            <a:prstGeom prst="rect">
              <a:avLst/>
            </a:prstGeom>
            <a:noFill/>
            <a:ln>
              <a:noFill/>
            </a:ln>
          </p:spPr>
          <p:txBody>
            <a:bodyPr spcFirstLastPara="1" wrap="square" lIns="0" tIns="0" rIns="0" bIns="0" anchor="t" anchorCtr="0">
              <a:spAutoFit/>
            </a:bodyPr>
            <a:lstStyle/>
            <a:p>
              <a:pPr marL="0" marR="0" lvl="0" indent="0" algn="l" rtl="0">
                <a:lnSpc>
                  <a:spcPct val="130010"/>
                </a:lnSpc>
                <a:spcBef>
                  <a:spcPts val="0"/>
                </a:spcBef>
                <a:spcAft>
                  <a:spcPts val="0"/>
                </a:spcAft>
                <a:buNone/>
              </a:pPr>
              <a:r>
                <a:rPr lang="en-US" sz="2400" b="1" i="0" u="none" strike="noStrike" cap="none">
                  <a:solidFill>
                    <a:srgbClr val="FFFFFF"/>
                  </a:solidFill>
                  <a:latin typeface="Assistant"/>
                  <a:ea typeface="Assistant"/>
                  <a:cs typeface="Assistant"/>
                  <a:sym typeface="Assistant"/>
                </a:rPr>
                <a:t>4</a:t>
              </a:r>
              <a:endParaRPr sz="2400"/>
            </a:p>
          </p:txBody>
        </p:sp>
        <p:sp>
          <p:nvSpPr>
            <p:cNvPr id="28" name="Google Shape;132;p14">
              <a:extLst>
                <a:ext uri="{FF2B5EF4-FFF2-40B4-BE49-F238E27FC236}">
                  <a16:creationId xmlns:a16="http://schemas.microsoft.com/office/drawing/2014/main" id="{F507394E-76EF-7C53-4686-E3F135F4DAB3}"/>
                </a:ext>
              </a:extLst>
            </p:cNvPr>
            <p:cNvSpPr txBox="1"/>
            <p:nvPr/>
          </p:nvSpPr>
          <p:spPr>
            <a:xfrm>
              <a:off x="6155820" y="4362288"/>
              <a:ext cx="2891482" cy="570075"/>
            </a:xfrm>
            <a:prstGeom prst="rect">
              <a:avLst/>
            </a:prstGeom>
            <a:noFill/>
            <a:ln>
              <a:noFill/>
            </a:ln>
          </p:spPr>
          <p:txBody>
            <a:bodyPr spcFirstLastPara="1" wrap="square" lIns="0" tIns="0" rIns="0" bIns="0" anchor="t" anchorCtr="0">
              <a:spAutoFit/>
            </a:bodyPr>
            <a:lstStyle/>
            <a:p>
              <a:pPr>
                <a:lnSpc>
                  <a:spcPct val="130011"/>
                </a:lnSpc>
              </a:pPr>
              <a:r>
                <a:rPr lang="en-US" sz="1600" b="1">
                  <a:latin typeface="Assistant"/>
                  <a:cs typeface="Assistant"/>
                  <a:sym typeface="Assistant"/>
                </a:rPr>
                <a:t>Collect Data</a:t>
              </a:r>
              <a:endParaRPr sz="1600" b="1"/>
            </a:p>
          </p:txBody>
        </p:sp>
        <p:sp>
          <p:nvSpPr>
            <p:cNvPr id="29" name="Google Shape;133;p14">
              <a:extLst>
                <a:ext uri="{FF2B5EF4-FFF2-40B4-BE49-F238E27FC236}">
                  <a16:creationId xmlns:a16="http://schemas.microsoft.com/office/drawing/2014/main" id="{4B488FD8-D0FF-1CD0-6938-AB200101CDBB}"/>
                </a:ext>
              </a:extLst>
            </p:cNvPr>
            <p:cNvSpPr txBox="1"/>
            <p:nvPr/>
          </p:nvSpPr>
          <p:spPr>
            <a:xfrm>
              <a:off x="6155820" y="4886404"/>
              <a:ext cx="2891400" cy="986667"/>
            </a:xfrm>
            <a:prstGeom prst="rect">
              <a:avLst/>
            </a:prstGeom>
            <a:noFill/>
            <a:ln>
              <a:noFill/>
            </a:ln>
          </p:spPr>
          <p:txBody>
            <a:bodyPr spcFirstLastPara="1" wrap="square" lIns="0" tIns="0" rIns="0" bIns="0" anchor="t" anchorCtr="0">
              <a:spAutoFit/>
            </a:bodyPr>
            <a:lstStyle/>
            <a:p>
              <a:r>
                <a:rPr lang="en-US" sz="1200">
                  <a:latin typeface="Assistant"/>
                  <a:cs typeface="Assistant"/>
                </a:rPr>
                <a:t>The issue is archived and used as data for AI prediction</a:t>
              </a:r>
            </a:p>
          </p:txBody>
        </p:sp>
        <p:cxnSp>
          <p:nvCxnSpPr>
            <p:cNvPr id="30" name="Google Shape;134;p14">
              <a:extLst>
                <a:ext uri="{FF2B5EF4-FFF2-40B4-BE49-F238E27FC236}">
                  <a16:creationId xmlns:a16="http://schemas.microsoft.com/office/drawing/2014/main" id="{EDBB61E7-5D75-B58C-4EF4-270AD6A1294D}"/>
                </a:ext>
              </a:extLst>
            </p:cNvPr>
            <p:cNvCxnSpPr>
              <a:cxnSpLocks/>
            </p:cNvCxnSpPr>
            <p:nvPr/>
          </p:nvCxnSpPr>
          <p:spPr>
            <a:xfrm rot="5400000">
              <a:off x="8965661" y="3673267"/>
              <a:ext cx="1860051" cy="0"/>
            </a:xfrm>
            <a:prstGeom prst="straightConnector1">
              <a:avLst/>
            </a:prstGeom>
            <a:noFill/>
            <a:ln w="12700" cap="flat" cmpd="sng">
              <a:noFill/>
              <a:prstDash val="solid"/>
              <a:round/>
              <a:headEnd type="none" w="sm" len="sm"/>
              <a:tailEnd type="none" w="sm" len="sm"/>
            </a:ln>
          </p:spPr>
        </p:cxnSp>
        <p:sp>
          <p:nvSpPr>
            <p:cNvPr id="31" name="Google Shape;135;p14">
              <a:extLst>
                <a:ext uri="{FF2B5EF4-FFF2-40B4-BE49-F238E27FC236}">
                  <a16:creationId xmlns:a16="http://schemas.microsoft.com/office/drawing/2014/main" id="{33A2E961-1AE6-7F6B-AF4F-C0F6EAADEA3D}"/>
                </a:ext>
              </a:extLst>
            </p:cNvPr>
            <p:cNvSpPr/>
            <p:nvPr/>
          </p:nvSpPr>
          <p:spPr>
            <a:xfrm>
              <a:off x="9634561" y="4417524"/>
              <a:ext cx="522250" cy="635939"/>
            </a:xfrm>
            <a:custGeom>
              <a:avLst/>
              <a:gdLst/>
              <a:ahLst/>
              <a:cxnLst/>
              <a:rect l="l" t="t" r="r" b="b"/>
              <a:pathLst>
                <a:path w="2771140" h="3374390" extrusionOk="0">
                  <a:moveTo>
                    <a:pt x="0" y="0"/>
                  </a:moveTo>
                  <a:lnTo>
                    <a:pt x="0" y="2471420"/>
                  </a:lnTo>
                  <a:lnTo>
                    <a:pt x="1384300" y="3374390"/>
                  </a:lnTo>
                  <a:lnTo>
                    <a:pt x="2771140" y="2471420"/>
                  </a:lnTo>
                  <a:lnTo>
                    <a:pt x="2771140" y="0"/>
                  </a:lnTo>
                  <a:close/>
                </a:path>
              </a:pathLst>
            </a:custGeom>
            <a:solidFill>
              <a:srgbClr val="0C48BB"/>
            </a:solidFill>
            <a:ln>
              <a:noFill/>
            </a:ln>
          </p:spPr>
        </p:sp>
        <p:sp>
          <p:nvSpPr>
            <p:cNvPr id="32" name="Google Shape;136;p14">
              <a:extLst>
                <a:ext uri="{FF2B5EF4-FFF2-40B4-BE49-F238E27FC236}">
                  <a16:creationId xmlns:a16="http://schemas.microsoft.com/office/drawing/2014/main" id="{C0B5BED4-46B2-3D8F-63F7-53B87080BA9D}"/>
                </a:ext>
              </a:extLst>
            </p:cNvPr>
            <p:cNvSpPr txBox="1"/>
            <p:nvPr/>
          </p:nvSpPr>
          <p:spPr>
            <a:xfrm>
              <a:off x="9813642" y="4225895"/>
              <a:ext cx="210330" cy="855110"/>
            </a:xfrm>
            <a:prstGeom prst="rect">
              <a:avLst/>
            </a:prstGeom>
            <a:noFill/>
            <a:ln>
              <a:noFill/>
            </a:ln>
          </p:spPr>
          <p:txBody>
            <a:bodyPr spcFirstLastPara="1" wrap="square" lIns="0" tIns="0" rIns="0" bIns="0" anchor="t" anchorCtr="0">
              <a:spAutoFit/>
            </a:bodyPr>
            <a:lstStyle/>
            <a:p>
              <a:pPr marL="0" marR="0" lvl="0" indent="0" algn="l" rtl="0">
                <a:lnSpc>
                  <a:spcPct val="130010"/>
                </a:lnSpc>
                <a:spcBef>
                  <a:spcPts val="0"/>
                </a:spcBef>
                <a:spcAft>
                  <a:spcPts val="0"/>
                </a:spcAft>
                <a:buNone/>
              </a:pPr>
              <a:r>
                <a:rPr lang="en-US" sz="2400" b="1" i="0" u="none" strike="noStrike" cap="none">
                  <a:solidFill>
                    <a:srgbClr val="FFFFFF"/>
                  </a:solidFill>
                  <a:latin typeface="Assistant"/>
                  <a:ea typeface="Assistant"/>
                  <a:cs typeface="Assistant"/>
                  <a:sym typeface="Assistant"/>
                </a:rPr>
                <a:t>6</a:t>
              </a:r>
              <a:endParaRPr sz="2400"/>
            </a:p>
          </p:txBody>
        </p:sp>
        <p:sp>
          <p:nvSpPr>
            <p:cNvPr id="33" name="Google Shape;137;p14">
              <a:extLst>
                <a:ext uri="{FF2B5EF4-FFF2-40B4-BE49-F238E27FC236}">
                  <a16:creationId xmlns:a16="http://schemas.microsoft.com/office/drawing/2014/main" id="{A43BCC87-879D-AE81-A398-007C962C75FA}"/>
                </a:ext>
              </a:extLst>
            </p:cNvPr>
            <p:cNvSpPr txBox="1"/>
            <p:nvPr/>
          </p:nvSpPr>
          <p:spPr>
            <a:xfrm>
              <a:off x="10341161" y="4373232"/>
              <a:ext cx="2891482" cy="570074"/>
            </a:xfrm>
            <a:prstGeom prst="rect">
              <a:avLst/>
            </a:prstGeom>
            <a:noFill/>
            <a:ln>
              <a:noFill/>
            </a:ln>
          </p:spPr>
          <p:txBody>
            <a:bodyPr spcFirstLastPara="1" wrap="square" lIns="0" tIns="0" rIns="0" bIns="0" anchor="t" anchorCtr="0">
              <a:spAutoFit/>
            </a:bodyPr>
            <a:lstStyle/>
            <a:p>
              <a:pPr>
                <a:lnSpc>
                  <a:spcPct val="130011"/>
                </a:lnSpc>
              </a:pPr>
              <a:r>
                <a:rPr lang="en-US" sz="1600" b="1">
                  <a:latin typeface="Assistant"/>
                  <a:cs typeface="Assistant"/>
                </a:rPr>
                <a:t>Preparation</a:t>
              </a:r>
            </a:p>
          </p:txBody>
        </p:sp>
        <p:sp>
          <p:nvSpPr>
            <p:cNvPr id="34" name="Google Shape;138;p14">
              <a:extLst>
                <a:ext uri="{FF2B5EF4-FFF2-40B4-BE49-F238E27FC236}">
                  <a16:creationId xmlns:a16="http://schemas.microsoft.com/office/drawing/2014/main" id="{6893D94F-9F9D-CFC9-D0D2-B905957F7AB0}"/>
                </a:ext>
              </a:extLst>
            </p:cNvPr>
            <p:cNvSpPr txBox="1"/>
            <p:nvPr/>
          </p:nvSpPr>
          <p:spPr>
            <a:xfrm>
              <a:off x="10341161" y="4897348"/>
              <a:ext cx="2891400" cy="1315556"/>
            </a:xfrm>
            <a:prstGeom prst="rect">
              <a:avLst/>
            </a:prstGeom>
            <a:noFill/>
            <a:ln>
              <a:noFill/>
            </a:ln>
          </p:spPr>
          <p:txBody>
            <a:bodyPr spcFirstLastPara="1" wrap="square" lIns="0" tIns="0" rIns="0" bIns="0" anchor="t" anchorCtr="0">
              <a:spAutoFit/>
            </a:bodyPr>
            <a:lstStyle/>
            <a:p>
              <a:r>
                <a:rPr lang="en-US" sz="1200">
                  <a:latin typeface="Assistant"/>
                  <a:cs typeface="Assistant"/>
                  <a:sym typeface="Assistant"/>
                </a:rPr>
                <a:t>With the given prediction, Oxfam can better allocate its resources and personnel.</a:t>
              </a:r>
              <a:endParaRPr lang="en-US" sz="1200">
                <a:latin typeface="Assistant"/>
                <a:cs typeface="Assistant"/>
              </a:endParaRPr>
            </a:p>
          </p:txBody>
        </p:sp>
        <p:cxnSp>
          <p:nvCxnSpPr>
            <p:cNvPr id="35" name="Google Shape;139;p14">
              <a:extLst>
                <a:ext uri="{FF2B5EF4-FFF2-40B4-BE49-F238E27FC236}">
                  <a16:creationId xmlns:a16="http://schemas.microsoft.com/office/drawing/2014/main" id="{D49DD6C1-CC21-B120-F0CD-5837B55AA70A}"/>
                </a:ext>
              </a:extLst>
            </p:cNvPr>
            <p:cNvCxnSpPr>
              <a:cxnSpLocks/>
            </p:cNvCxnSpPr>
            <p:nvPr/>
          </p:nvCxnSpPr>
          <p:spPr>
            <a:xfrm rot="5400000">
              <a:off x="6582680" y="1743750"/>
              <a:ext cx="1860051" cy="0"/>
            </a:xfrm>
            <a:prstGeom prst="straightConnector1">
              <a:avLst/>
            </a:prstGeom>
            <a:noFill/>
            <a:ln w="12700" cap="flat" cmpd="sng">
              <a:noFill/>
              <a:prstDash val="solid"/>
              <a:round/>
              <a:headEnd type="none" w="sm" len="sm"/>
              <a:tailEnd type="none" w="sm" len="sm"/>
            </a:ln>
          </p:spPr>
        </p:cxnSp>
        <p:sp>
          <p:nvSpPr>
            <p:cNvPr id="36" name="Google Shape;140;p14">
              <a:extLst>
                <a:ext uri="{FF2B5EF4-FFF2-40B4-BE49-F238E27FC236}">
                  <a16:creationId xmlns:a16="http://schemas.microsoft.com/office/drawing/2014/main" id="{F9F72672-E09D-3B82-655D-616DA33D1B44}"/>
                </a:ext>
              </a:extLst>
            </p:cNvPr>
            <p:cNvSpPr/>
            <p:nvPr/>
          </p:nvSpPr>
          <p:spPr>
            <a:xfrm>
              <a:off x="7251580" y="182704"/>
              <a:ext cx="522250" cy="635938"/>
            </a:xfrm>
            <a:custGeom>
              <a:avLst/>
              <a:gdLst/>
              <a:ahLst/>
              <a:cxnLst/>
              <a:rect l="l" t="t" r="r" b="b"/>
              <a:pathLst>
                <a:path w="2771140" h="3374390" extrusionOk="0">
                  <a:moveTo>
                    <a:pt x="0" y="0"/>
                  </a:moveTo>
                  <a:lnTo>
                    <a:pt x="0" y="2471420"/>
                  </a:lnTo>
                  <a:lnTo>
                    <a:pt x="1384300" y="3374390"/>
                  </a:lnTo>
                  <a:lnTo>
                    <a:pt x="2771140" y="2471420"/>
                  </a:lnTo>
                  <a:lnTo>
                    <a:pt x="2771140" y="0"/>
                  </a:lnTo>
                  <a:close/>
                </a:path>
              </a:pathLst>
            </a:custGeom>
            <a:solidFill>
              <a:srgbClr val="0C48BB"/>
            </a:solidFill>
            <a:ln>
              <a:noFill/>
            </a:ln>
          </p:spPr>
        </p:sp>
        <p:sp>
          <p:nvSpPr>
            <p:cNvPr id="37" name="Google Shape;141;p14">
              <a:extLst>
                <a:ext uri="{FF2B5EF4-FFF2-40B4-BE49-F238E27FC236}">
                  <a16:creationId xmlns:a16="http://schemas.microsoft.com/office/drawing/2014/main" id="{CAAB99D1-446D-4143-85C0-D565D962ACBC}"/>
                </a:ext>
              </a:extLst>
            </p:cNvPr>
            <p:cNvSpPr txBox="1"/>
            <p:nvPr/>
          </p:nvSpPr>
          <p:spPr>
            <a:xfrm>
              <a:off x="7419950" y="8243"/>
              <a:ext cx="210330" cy="855110"/>
            </a:xfrm>
            <a:prstGeom prst="rect">
              <a:avLst/>
            </a:prstGeom>
            <a:noFill/>
            <a:ln>
              <a:noFill/>
            </a:ln>
          </p:spPr>
          <p:txBody>
            <a:bodyPr spcFirstLastPara="1" wrap="square" lIns="0" tIns="0" rIns="0" bIns="0" anchor="t" anchorCtr="0">
              <a:spAutoFit/>
            </a:bodyPr>
            <a:lstStyle/>
            <a:p>
              <a:pPr marL="0" marR="0" lvl="0" indent="0" algn="l" rtl="0">
                <a:lnSpc>
                  <a:spcPct val="130010"/>
                </a:lnSpc>
                <a:spcBef>
                  <a:spcPts val="0"/>
                </a:spcBef>
                <a:spcAft>
                  <a:spcPts val="0"/>
                </a:spcAft>
                <a:buNone/>
              </a:pPr>
              <a:r>
                <a:rPr lang="en-US" sz="2400" b="1" i="0" u="none" strike="noStrike" cap="none">
                  <a:solidFill>
                    <a:srgbClr val="FFFFFF"/>
                  </a:solidFill>
                  <a:latin typeface="Assistant"/>
                  <a:ea typeface="Assistant"/>
                  <a:cs typeface="Assistant"/>
                  <a:sym typeface="Assistant"/>
                </a:rPr>
                <a:t>5</a:t>
              </a:r>
              <a:endParaRPr sz="2400"/>
            </a:p>
          </p:txBody>
        </p:sp>
        <p:sp>
          <p:nvSpPr>
            <p:cNvPr id="38" name="Google Shape;142;p14">
              <a:extLst>
                <a:ext uri="{FF2B5EF4-FFF2-40B4-BE49-F238E27FC236}">
                  <a16:creationId xmlns:a16="http://schemas.microsoft.com/office/drawing/2014/main" id="{9553418A-0CAF-748C-9B63-D84D98122104}"/>
                </a:ext>
              </a:extLst>
            </p:cNvPr>
            <p:cNvSpPr txBox="1"/>
            <p:nvPr/>
          </p:nvSpPr>
          <p:spPr>
            <a:xfrm>
              <a:off x="7958180" y="138416"/>
              <a:ext cx="2989982" cy="570075"/>
            </a:xfrm>
            <a:prstGeom prst="rect">
              <a:avLst/>
            </a:prstGeom>
            <a:noFill/>
            <a:ln>
              <a:noFill/>
            </a:ln>
          </p:spPr>
          <p:txBody>
            <a:bodyPr spcFirstLastPara="1" wrap="square" lIns="0" tIns="0" rIns="0" bIns="0" anchor="t" anchorCtr="0">
              <a:spAutoFit/>
            </a:bodyPr>
            <a:lstStyle/>
            <a:p>
              <a:pPr>
                <a:lnSpc>
                  <a:spcPct val="130011"/>
                </a:lnSpc>
              </a:pPr>
              <a:r>
                <a:rPr lang="en-US" sz="1600" b="1">
                  <a:latin typeface="Assistant"/>
                  <a:cs typeface="Assistant"/>
                  <a:sym typeface="Assistant"/>
                </a:rPr>
                <a:t>AI Elaborates Data</a:t>
              </a:r>
              <a:endParaRPr sz="1600" b="1"/>
            </a:p>
          </p:txBody>
        </p:sp>
        <p:sp>
          <p:nvSpPr>
            <p:cNvPr id="39" name="Google Shape;143;p14">
              <a:extLst>
                <a:ext uri="{FF2B5EF4-FFF2-40B4-BE49-F238E27FC236}">
                  <a16:creationId xmlns:a16="http://schemas.microsoft.com/office/drawing/2014/main" id="{4A932F5F-429A-1304-F4BD-153FE73CCBFD}"/>
                </a:ext>
              </a:extLst>
            </p:cNvPr>
            <p:cNvSpPr txBox="1"/>
            <p:nvPr/>
          </p:nvSpPr>
          <p:spPr>
            <a:xfrm>
              <a:off x="7958180" y="662532"/>
              <a:ext cx="2891400" cy="1315556"/>
            </a:xfrm>
            <a:prstGeom prst="rect">
              <a:avLst/>
            </a:prstGeom>
            <a:noFill/>
            <a:ln>
              <a:noFill/>
            </a:ln>
          </p:spPr>
          <p:txBody>
            <a:bodyPr spcFirstLastPara="1" wrap="square" lIns="0" tIns="0" rIns="0" bIns="0" anchor="t" anchorCtr="0">
              <a:spAutoFit/>
            </a:bodyPr>
            <a:lstStyle/>
            <a:p>
              <a:r>
                <a:rPr lang="en-US" sz="1200">
                  <a:latin typeface="Assistant"/>
                  <a:cs typeface="Assistant"/>
                </a:rPr>
                <a:t>Through Machine Learning and Data Analysis the AI constantly improves its prediction</a:t>
              </a:r>
            </a:p>
          </p:txBody>
        </p:sp>
        <p:sp>
          <p:nvSpPr>
            <p:cNvPr id="40" name="Google Shape;144;p14">
              <a:extLst>
                <a:ext uri="{FF2B5EF4-FFF2-40B4-BE49-F238E27FC236}">
                  <a16:creationId xmlns:a16="http://schemas.microsoft.com/office/drawing/2014/main" id="{428C6FD3-9FEC-E273-A593-E8C85E00AAEB}"/>
                </a:ext>
              </a:extLst>
            </p:cNvPr>
            <p:cNvSpPr/>
            <p:nvPr/>
          </p:nvSpPr>
          <p:spPr>
            <a:xfrm>
              <a:off x="-2252618" y="2551736"/>
              <a:ext cx="337716" cy="337716"/>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1" name="Google Shape;145;p14">
              <a:extLst>
                <a:ext uri="{FF2B5EF4-FFF2-40B4-BE49-F238E27FC236}">
                  <a16:creationId xmlns:a16="http://schemas.microsoft.com/office/drawing/2014/main" id="{14B322E3-B1F3-796E-B356-C3C128BD683D}"/>
                </a:ext>
              </a:extLst>
            </p:cNvPr>
            <p:cNvSpPr/>
            <p:nvPr/>
          </p:nvSpPr>
          <p:spPr>
            <a:xfrm>
              <a:off x="144482" y="2551736"/>
              <a:ext cx="337716" cy="337716"/>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2" name="Google Shape;146;p14">
              <a:extLst>
                <a:ext uri="{FF2B5EF4-FFF2-40B4-BE49-F238E27FC236}">
                  <a16:creationId xmlns:a16="http://schemas.microsoft.com/office/drawing/2014/main" id="{8AC1B56E-BB7A-05AE-38CC-68B3513B068F}"/>
                </a:ext>
              </a:extLst>
            </p:cNvPr>
            <p:cNvSpPr/>
            <p:nvPr/>
          </p:nvSpPr>
          <p:spPr>
            <a:xfrm>
              <a:off x="1666298" y="2551685"/>
              <a:ext cx="337716" cy="337716"/>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3" name="Google Shape;147;p14">
              <a:extLst>
                <a:ext uri="{FF2B5EF4-FFF2-40B4-BE49-F238E27FC236}">
                  <a16:creationId xmlns:a16="http://schemas.microsoft.com/office/drawing/2014/main" id="{011DAB96-9425-DBE5-DDE2-1E7E1EF6D92B}"/>
                </a:ext>
              </a:extLst>
            </p:cNvPr>
            <p:cNvSpPr/>
            <p:nvPr/>
          </p:nvSpPr>
          <p:spPr>
            <a:xfrm>
              <a:off x="5537475" y="2538360"/>
              <a:ext cx="337716" cy="337716"/>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4" name="Google Shape;148;p14">
              <a:extLst>
                <a:ext uri="{FF2B5EF4-FFF2-40B4-BE49-F238E27FC236}">
                  <a16:creationId xmlns:a16="http://schemas.microsoft.com/office/drawing/2014/main" id="{3F4A524C-3F0D-E3FF-4FC8-ABF5976357D6}"/>
                </a:ext>
              </a:extLst>
            </p:cNvPr>
            <p:cNvSpPr/>
            <p:nvPr/>
          </p:nvSpPr>
          <p:spPr>
            <a:xfrm>
              <a:off x="7347860" y="2539284"/>
              <a:ext cx="337716" cy="337716"/>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5" name="Google Shape;149;p14">
              <a:extLst>
                <a:ext uri="{FF2B5EF4-FFF2-40B4-BE49-F238E27FC236}">
                  <a16:creationId xmlns:a16="http://schemas.microsoft.com/office/drawing/2014/main" id="{63877BE1-C271-13A7-9062-6827852A4DBD}"/>
                </a:ext>
              </a:extLst>
            </p:cNvPr>
            <p:cNvSpPr/>
            <p:nvPr/>
          </p:nvSpPr>
          <p:spPr>
            <a:xfrm>
              <a:off x="9726828" y="2549304"/>
              <a:ext cx="337716" cy="337716"/>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5" name="Straight Arrow Connector 4">
            <a:extLst>
              <a:ext uri="{FF2B5EF4-FFF2-40B4-BE49-F238E27FC236}">
                <a16:creationId xmlns:a16="http://schemas.microsoft.com/office/drawing/2014/main" id="{0F5F2CEC-54F1-3057-CD8A-1B87D0548895}"/>
              </a:ext>
            </a:extLst>
          </p:cNvPr>
          <p:cNvCxnSpPr/>
          <p:nvPr/>
        </p:nvCxnSpPr>
        <p:spPr>
          <a:xfrm>
            <a:off x="4491188" y="1261909"/>
            <a:ext cx="18433" cy="3404417"/>
          </a:xfrm>
          <a:prstGeom prst="straightConnector1">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9" name="Flowchart: Alternative Process 48">
            <a:extLst>
              <a:ext uri="{FF2B5EF4-FFF2-40B4-BE49-F238E27FC236}">
                <a16:creationId xmlns:a16="http://schemas.microsoft.com/office/drawing/2014/main" id="{2AABA459-3903-C1CC-0B4F-76318B28C763}"/>
              </a:ext>
            </a:extLst>
          </p:cNvPr>
          <p:cNvSpPr/>
          <p:nvPr/>
        </p:nvSpPr>
        <p:spPr>
          <a:xfrm>
            <a:off x="121980" y="1037931"/>
            <a:ext cx="4332338" cy="221226"/>
          </a:xfrm>
          <a:prstGeom prst="flowChartAlternateProcess">
            <a:avLst/>
          </a:prstGeom>
          <a:solidFill>
            <a:srgbClr val="102F8F"/>
          </a:solidFill>
          <a:ln>
            <a:solidFill>
              <a:srgbClr val="102E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bg1"/>
                </a:solidFill>
                <a:cs typeface="Arial"/>
              </a:rPr>
              <a:t>Short-Term Solution</a:t>
            </a:r>
            <a:endParaRPr lang="en-GB" b="1">
              <a:solidFill>
                <a:schemeClr val="bg1"/>
              </a:solidFill>
            </a:endParaRPr>
          </a:p>
        </p:txBody>
      </p:sp>
      <p:sp>
        <p:nvSpPr>
          <p:cNvPr id="50" name="Flowchart: Alternative Process 49">
            <a:extLst>
              <a:ext uri="{FF2B5EF4-FFF2-40B4-BE49-F238E27FC236}">
                <a16:creationId xmlns:a16="http://schemas.microsoft.com/office/drawing/2014/main" id="{03893BA8-E940-7DF2-1C15-714171C09DA1}"/>
              </a:ext>
            </a:extLst>
          </p:cNvPr>
          <p:cNvSpPr/>
          <p:nvPr/>
        </p:nvSpPr>
        <p:spPr>
          <a:xfrm>
            <a:off x="4509624" y="1037930"/>
            <a:ext cx="4332338" cy="221226"/>
          </a:xfrm>
          <a:prstGeom prst="flowChartAlternateProcess">
            <a:avLst/>
          </a:prstGeom>
          <a:solidFill>
            <a:srgbClr val="102F8F"/>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cs typeface="Arial"/>
              </a:rPr>
              <a:t>Long-Term Solution</a:t>
            </a:r>
            <a:endParaRPr lang="en-US"/>
          </a:p>
        </p:txBody>
      </p:sp>
    </p:spTree>
    <p:extLst>
      <p:ext uri="{BB962C8B-B14F-4D97-AF65-F5344CB8AC3E}">
        <p14:creationId xmlns:p14="http://schemas.microsoft.com/office/powerpoint/2010/main" val="335986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61B1-B33A-C83E-5E38-206CC56D4E2D}"/>
              </a:ext>
            </a:extLst>
          </p:cNvPr>
          <p:cNvSpPr>
            <a:spLocks noGrp="1"/>
          </p:cNvSpPr>
          <p:nvPr>
            <p:ph type="ctrTitle"/>
          </p:nvPr>
        </p:nvSpPr>
        <p:spPr/>
        <p:txBody>
          <a:bodyPr/>
          <a:lstStyle/>
          <a:p>
            <a:r>
              <a:rPr lang="en-GB"/>
              <a:t>Thanks!</a:t>
            </a:r>
            <a:endParaRPr lang="en-US"/>
          </a:p>
        </p:txBody>
      </p:sp>
    </p:spTree>
    <p:extLst>
      <p:ext uri="{BB962C8B-B14F-4D97-AF65-F5344CB8AC3E}">
        <p14:creationId xmlns:p14="http://schemas.microsoft.com/office/powerpoint/2010/main" val="1387184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4"/>
                </a:solidFill>
              </a:rPr>
              <a:t>1.</a:t>
            </a:r>
          </a:p>
          <a:p>
            <a:pPr marL="0" lvl="0" indent="0" algn="l" rtl="0">
              <a:spcBef>
                <a:spcPts val="0"/>
              </a:spcBef>
              <a:spcAft>
                <a:spcPts val="0"/>
              </a:spcAft>
              <a:buNone/>
            </a:pPr>
            <a:r>
              <a:rPr lang="en-GB"/>
              <a:t>Case Study</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Oxfam GB</a:t>
            </a:r>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2" name="Picture 3">
            <a:extLst>
              <a:ext uri="{FF2B5EF4-FFF2-40B4-BE49-F238E27FC236}">
                <a16:creationId xmlns:a16="http://schemas.microsoft.com/office/drawing/2014/main" id="{74F75F52-5CE1-4082-68A7-47340F9E1D90}"/>
              </a:ext>
            </a:extLst>
          </p:cNvPr>
          <p:cNvPicPr>
            <a:picLocks noChangeAspect="1"/>
          </p:cNvPicPr>
          <p:nvPr/>
        </p:nvPicPr>
        <p:blipFill rotWithShape="1">
          <a:blip r:embed="rId3"/>
          <a:srcRect l="10474" r="22573" b="-1"/>
          <a:stretch/>
        </p:blipFill>
        <p:spPr>
          <a:xfrm>
            <a:off x="4947245" y="249382"/>
            <a:ext cx="4196755" cy="4184073"/>
          </a:xfrm>
          <a:prstGeom prst="flowChartDelay">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a:t>Oxfam GB</a:t>
            </a:r>
            <a:endParaRPr sz="2800" b="1"/>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GB">
                <a:ea typeface="+mn-lt"/>
                <a:cs typeface="+mn-lt"/>
              </a:rPr>
              <a:t>“We struggle to close the </a:t>
            </a:r>
            <a:r>
              <a:rPr lang="en-GB" u="sng">
                <a:ea typeface="+mn-lt"/>
                <a:cs typeface="+mn-lt"/>
              </a:rPr>
              <a:t>feedback loop on issues in real-time</a:t>
            </a:r>
            <a:r>
              <a:rPr lang="en-GB">
                <a:ea typeface="+mn-lt"/>
                <a:cs typeface="+mn-lt"/>
              </a:rPr>
              <a:t>. We need to increase our </a:t>
            </a:r>
            <a:r>
              <a:rPr lang="en-GB" u="sng">
                <a:ea typeface="+mn-lt"/>
                <a:cs typeface="+mn-lt"/>
              </a:rPr>
              <a:t>transparency and accountability</a:t>
            </a:r>
            <a:r>
              <a:rPr lang="en-GB">
                <a:ea typeface="+mn-lt"/>
                <a:cs typeface="+mn-lt"/>
              </a:rPr>
              <a:t> to our stakeholders and be </a:t>
            </a:r>
            <a:r>
              <a:rPr lang="en-GB" u="sng">
                <a:ea typeface="+mn-lt"/>
                <a:cs typeface="+mn-lt"/>
              </a:rPr>
              <a:t>responsive</a:t>
            </a:r>
            <a:r>
              <a:rPr lang="en-GB">
                <a:ea typeface="+mn-lt"/>
                <a:cs typeface="+mn-lt"/>
              </a:rPr>
              <a:t> to issues they raise quickly.”</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71EC-65DF-AC36-B5F8-7E0A8AD58FCA}"/>
              </a:ext>
            </a:extLst>
          </p:cNvPr>
          <p:cNvSpPr>
            <a:spLocks noGrp="1"/>
          </p:cNvSpPr>
          <p:nvPr>
            <p:ph type="title"/>
          </p:nvPr>
        </p:nvSpPr>
        <p:spPr/>
        <p:txBody>
          <a:bodyPr/>
          <a:lstStyle/>
          <a:p>
            <a:r>
              <a:rPr lang="en-GB"/>
              <a:t>Solution Criteria</a:t>
            </a:r>
          </a:p>
        </p:txBody>
      </p:sp>
      <p:sp>
        <p:nvSpPr>
          <p:cNvPr id="3" name="Text Placeholder 2">
            <a:extLst>
              <a:ext uri="{FF2B5EF4-FFF2-40B4-BE49-F238E27FC236}">
                <a16:creationId xmlns:a16="http://schemas.microsoft.com/office/drawing/2014/main" id="{36C9291B-03CE-36E2-7D28-FDF35177D49A}"/>
              </a:ext>
            </a:extLst>
          </p:cNvPr>
          <p:cNvSpPr>
            <a:spLocks noGrp="1"/>
          </p:cNvSpPr>
          <p:nvPr>
            <p:ph type="body" idx="1"/>
          </p:nvPr>
        </p:nvSpPr>
        <p:spPr/>
        <p:txBody>
          <a:bodyPr/>
          <a:lstStyle/>
          <a:p>
            <a:r>
              <a:rPr lang="en-GB">
                <a:ea typeface="+mn-lt"/>
                <a:cs typeface="+mn-lt"/>
              </a:rPr>
              <a:t>“Any technical solution would need to consider </a:t>
            </a:r>
            <a:r>
              <a:rPr lang="en-GB" u="sng">
                <a:ea typeface="+mn-lt"/>
                <a:cs typeface="+mn-lt"/>
              </a:rPr>
              <a:t>ease of use, accessibility and scalability</a:t>
            </a:r>
            <a:r>
              <a:rPr lang="en-GB">
                <a:ea typeface="+mn-lt"/>
                <a:cs typeface="+mn-lt"/>
              </a:rPr>
              <a:t>, as well as the reality of </a:t>
            </a:r>
            <a:r>
              <a:rPr lang="en-GB" u="sng">
                <a:ea typeface="+mn-lt"/>
                <a:cs typeface="+mn-lt"/>
              </a:rPr>
              <a:t>survey fatigue</a:t>
            </a:r>
            <a:r>
              <a:rPr lang="en-GB">
                <a:ea typeface="+mn-lt"/>
                <a:cs typeface="+mn-lt"/>
              </a:rPr>
              <a:t>.”</a:t>
            </a:r>
          </a:p>
          <a:p>
            <a:pPr lvl="1"/>
            <a:endParaRPr lang="en-GB">
              <a:ea typeface="+mn-lt"/>
              <a:cs typeface="+mn-lt"/>
            </a:endParaRPr>
          </a:p>
          <a:p>
            <a:endParaRPr lang="en-GB"/>
          </a:p>
        </p:txBody>
      </p:sp>
      <p:sp>
        <p:nvSpPr>
          <p:cNvPr id="4" name="Slide Number Placeholder 3">
            <a:extLst>
              <a:ext uri="{FF2B5EF4-FFF2-40B4-BE49-F238E27FC236}">
                <a16:creationId xmlns:a16="http://schemas.microsoft.com/office/drawing/2014/main" id="{03A152C9-34C8-66EA-F751-D67111BA2D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91425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E079-9BB8-E82B-E452-D3B1E583A1E9}"/>
              </a:ext>
            </a:extLst>
          </p:cNvPr>
          <p:cNvSpPr>
            <a:spLocks noGrp="1"/>
          </p:cNvSpPr>
          <p:nvPr>
            <p:ph type="title"/>
          </p:nvPr>
        </p:nvSpPr>
        <p:spPr/>
        <p:txBody>
          <a:bodyPr/>
          <a:lstStyle/>
          <a:p>
            <a:r>
              <a:rPr lang="en-GB"/>
              <a:t>Our Goal</a:t>
            </a:r>
          </a:p>
        </p:txBody>
      </p:sp>
      <p:sp>
        <p:nvSpPr>
          <p:cNvPr id="3" name="Text Placeholder 2">
            <a:extLst>
              <a:ext uri="{FF2B5EF4-FFF2-40B4-BE49-F238E27FC236}">
                <a16:creationId xmlns:a16="http://schemas.microsoft.com/office/drawing/2014/main" id="{7B9BF4CE-79DE-D858-34DF-DC9DE957FDB6}"/>
              </a:ext>
            </a:extLst>
          </p:cNvPr>
          <p:cNvSpPr>
            <a:spLocks noGrp="1"/>
          </p:cNvSpPr>
          <p:nvPr>
            <p:ph type="body" idx="1"/>
          </p:nvPr>
        </p:nvSpPr>
        <p:spPr/>
        <p:txBody>
          <a:bodyPr/>
          <a:lstStyle/>
          <a:p>
            <a:r>
              <a:rPr lang="en-GB"/>
              <a:t>Respond to upcoming issues quickly and effectively</a:t>
            </a:r>
          </a:p>
          <a:p>
            <a:r>
              <a:rPr lang="en-GB"/>
              <a:t>Exploit qualitative &amp; quantitative data to make a long-term prediction about the projects</a:t>
            </a:r>
          </a:p>
        </p:txBody>
      </p:sp>
      <p:sp>
        <p:nvSpPr>
          <p:cNvPr id="4" name="Slide Number Placeholder 3">
            <a:extLst>
              <a:ext uri="{FF2B5EF4-FFF2-40B4-BE49-F238E27FC236}">
                <a16:creationId xmlns:a16="http://schemas.microsoft.com/office/drawing/2014/main" id="{34800C4E-0071-B312-D6E3-CD9774D1C4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8556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4"/>
                </a:solidFill>
              </a:rPr>
              <a:t>2.</a:t>
            </a:r>
          </a:p>
          <a:p>
            <a:pPr marL="0" lvl="0" indent="0" algn="l" rtl="0">
              <a:spcBef>
                <a:spcPts val="0"/>
              </a:spcBef>
              <a:spcAft>
                <a:spcPts val="0"/>
              </a:spcAft>
              <a:buNone/>
            </a:pPr>
            <a:r>
              <a:rPr lang="en-GB"/>
              <a:t>Solution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Subtitle 3">
            <a:extLst>
              <a:ext uri="{FF2B5EF4-FFF2-40B4-BE49-F238E27FC236}">
                <a16:creationId xmlns:a16="http://schemas.microsoft.com/office/drawing/2014/main" id="{17391C14-BBBC-D623-E1EF-6A9A4F9A930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0125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t>Phase 1: Short-Term Solution</a:t>
            </a:r>
          </a:p>
          <a:p>
            <a:pPr marL="342900" indent="-342900"/>
            <a:r>
              <a:rPr lang="en-GB"/>
              <a:t>Employ NLP (Natural Language Processing) to process the given qualitative and quantitative data.</a:t>
            </a: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 Phases</a:t>
            </a:r>
            <a:endParaRPr/>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t>Phase 2: Long-Term Solution</a:t>
            </a:r>
            <a:endParaRPr b="1"/>
          </a:p>
          <a:p>
            <a:pPr marL="342900" indent="-342900"/>
            <a:r>
              <a:rPr lang="en"/>
              <a:t>Through pattern-recognition, with AI and machine learning, it enables us to make a long term prediction.</a:t>
            </a: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4"/>
                </a:solidFill>
              </a:rPr>
              <a:t>3.</a:t>
            </a:r>
          </a:p>
          <a:p>
            <a:r>
              <a:rPr lang="en-GB"/>
              <a:t>Phase 1</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4" name="Subtitle 3">
            <a:extLst>
              <a:ext uri="{FF2B5EF4-FFF2-40B4-BE49-F238E27FC236}">
                <a16:creationId xmlns:a16="http://schemas.microsoft.com/office/drawing/2014/main" id="{17391C14-BBBC-D623-E1EF-6A9A4F9A930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6220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12FC-9ADE-4970-8348-3BAB553E6B66}"/>
              </a:ext>
            </a:extLst>
          </p:cNvPr>
          <p:cNvSpPr>
            <a:spLocks noGrp="1"/>
          </p:cNvSpPr>
          <p:nvPr>
            <p:ph type="title"/>
          </p:nvPr>
        </p:nvSpPr>
        <p:spPr/>
        <p:txBody>
          <a:bodyPr/>
          <a:lstStyle/>
          <a:p>
            <a:r>
              <a:rPr lang="en-GB"/>
              <a:t>What is NLP</a:t>
            </a:r>
          </a:p>
        </p:txBody>
      </p:sp>
      <p:sp>
        <p:nvSpPr>
          <p:cNvPr id="3" name="Text Placeholder 2">
            <a:extLst>
              <a:ext uri="{FF2B5EF4-FFF2-40B4-BE49-F238E27FC236}">
                <a16:creationId xmlns:a16="http://schemas.microsoft.com/office/drawing/2014/main" id="{CE1ABFD6-8BCD-54DF-5A22-924A78F61718}"/>
              </a:ext>
            </a:extLst>
          </p:cNvPr>
          <p:cNvSpPr>
            <a:spLocks noGrp="1"/>
          </p:cNvSpPr>
          <p:nvPr>
            <p:ph type="body" idx="1"/>
          </p:nvPr>
        </p:nvSpPr>
        <p:spPr>
          <a:xfrm>
            <a:off x="786150" y="1261700"/>
            <a:ext cx="8156887" cy="3573600"/>
          </a:xfrm>
        </p:spPr>
        <p:txBody>
          <a:bodyPr/>
          <a:lstStyle/>
          <a:p>
            <a:r>
              <a:rPr lang="en-GB"/>
              <a:t>Natural Language Processing</a:t>
            </a:r>
          </a:p>
          <a:p>
            <a:r>
              <a:rPr lang="en-GB"/>
              <a:t>Method of Processing/Generating Text Data</a:t>
            </a:r>
          </a:p>
          <a:p>
            <a:r>
              <a:rPr lang="en-GB"/>
              <a:t>Common in chatbots/automated support</a:t>
            </a:r>
          </a:p>
          <a:p>
            <a:r>
              <a:rPr lang="en-GB"/>
              <a:t>Relevant Techniques</a:t>
            </a:r>
          </a:p>
          <a:p>
            <a:pPr lvl="1"/>
            <a:r>
              <a:rPr lang="en-GB"/>
              <a:t>Topic Modelling</a:t>
            </a:r>
          </a:p>
          <a:p>
            <a:pPr lvl="1"/>
            <a:r>
              <a:rPr lang="en-GB"/>
              <a:t>Keyword Extraction</a:t>
            </a:r>
          </a:p>
          <a:p>
            <a:pPr lvl="1"/>
            <a:r>
              <a:rPr lang="en-GB"/>
              <a:t>Sentiment Analysis</a:t>
            </a:r>
          </a:p>
          <a:p>
            <a:pPr lvl="1"/>
            <a:r>
              <a:rPr lang="en-GB"/>
              <a:t>Named Entity Recognition</a:t>
            </a:r>
          </a:p>
        </p:txBody>
      </p:sp>
      <p:sp>
        <p:nvSpPr>
          <p:cNvPr id="4" name="Slide Number Placeholder 3">
            <a:extLst>
              <a:ext uri="{FF2B5EF4-FFF2-40B4-BE49-F238E27FC236}">
                <a16:creationId xmlns:a16="http://schemas.microsoft.com/office/drawing/2014/main" id="{754ECD4B-77E2-78FA-48F5-071EA9F1C9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9</a:t>
            </a:fld>
            <a:endParaRPr lang="en"/>
          </a:p>
        </p:txBody>
      </p:sp>
    </p:spTree>
    <p:extLst>
      <p:ext uri="{BB962C8B-B14F-4D97-AF65-F5344CB8AC3E}">
        <p14:creationId xmlns:p14="http://schemas.microsoft.com/office/powerpoint/2010/main" val="1765776032"/>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159D31695F6548893228866AA0C03B" ma:contentTypeVersion="2" ma:contentTypeDescription="Create a new document." ma:contentTypeScope="" ma:versionID="2ad7b5e7cb1b2034b83e4b948050481c">
  <xsd:schema xmlns:xsd="http://www.w3.org/2001/XMLSchema" xmlns:xs="http://www.w3.org/2001/XMLSchema" xmlns:p="http://schemas.microsoft.com/office/2006/metadata/properties" xmlns:ns2="093e264d-1854-4b8a-86f7-20082600b429" targetNamespace="http://schemas.microsoft.com/office/2006/metadata/properties" ma:root="true" ma:fieldsID="4d6adc6ec510645b5bea029ff70a01a7" ns2:_="">
    <xsd:import namespace="093e264d-1854-4b8a-86f7-20082600b42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e264d-1854-4b8a-86f7-20082600b4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29055D-08E7-4B84-A17E-CAF90D995D9D}">
  <ds:schemaRefs>
    <ds:schemaRef ds:uri="093e264d-1854-4b8a-86f7-20082600b4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91F6473-65BE-4CA6-B16D-641B35597CAC}">
  <ds:schemaRefs>
    <ds:schemaRef ds:uri="http://schemas.microsoft.com/sharepoint/v3/contenttype/forms"/>
  </ds:schemaRefs>
</ds:datastoreItem>
</file>

<file path=customXml/itemProps3.xml><?xml version="1.0" encoding="utf-8"?>
<ds:datastoreItem xmlns:ds="http://schemas.openxmlformats.org/officeDocument/2006/customXml" ds:itemID="{44806346-840B-42B6-BE03-AC175C4C634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14</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Cordelia template</vt:lpstr>
      <vt:lpstr>ActionableData</vt:lpstr>
      <vt:lpstr>1. Case Study</vt:lpstr>
      <vt:lpstr>Oxfam GB</vt:lpstr>
      <vt:lpstr>Solution Criteria</vt:lpstr>
      <vt:lpstr>Our Goal</vt:lpstr>
      <vt:lpstr>2. Solution</vt:lpstr>
      <vt:lpstr>2 Phases</vt:lpstr>
      <vt:lpstr>3. Phase 1</vt:lpstr>
      <vt:lpstr>What is NLP</vt:lpstr>
      <vt:lpstr>Short-Term Solution</vt:lpstr>
      <vt:lpstr>Criteria for Topic &amp; Urgency</vt:lpstr>
      <vt:lpstr>Criteria for Topic &amp; Urgency</vt:lpstr>
      <vt:lpstr>Process</vt:lpstr>
      <vt:lpstr>4. Phase 2</vt:lpstr>
      <vt:lpstr>Long-Term Solution</vt:lpstr>
      <vt:lpstr>Example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cp:revision>1</cp:revision>
  <dcterms:modified xsi:type="dcterms:W3CDTF">2022-10-02T09:43:41Z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0x010100DA159D31695F6548893228866AA0C03B</vt:lpwstr>
  </property>
</Properties>
</file>