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4572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9144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13716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18288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6"/>
    <p:restoredTop sz="94636"/>
  </p:normalViewPr>
  <p:slideViewPr>
    <p:cSldViewPr snapToGrid="0">
      <p:cViewPr varScale="1">
        <p:scale>
          <a:sx n="140" d="100"/>
          <a:sy n="140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204870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9980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2947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65797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61" y="477200"/>
            <a:ext cx="1931495" cy="416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1257681"/>
            <a:ext cx="8523800" cy="17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6476656"/>
            <a:ext cx="8523800" cy="1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3" y="406247"/>
            <a:ext cx="772599" cy="55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iuliano Montorio, Hannes Dittmann - Hochschule Bochum"/>
          <p:cNvSpPr txBox="1"/>
          <p:nvPr/>
        </p:nvSpPr>
        <p:spPr>
          <a:xfrm>
            <a:off x="2994481" y="6522508"/>
            <a:ext cx="3155038" cy="21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905" tIns="32905" rIns="32905" bIns="32905"/>
          <a:lstStyle>
            <a:lvl1pPr algn="ctr" defTabSz="642937">
              <a:tabLst>
                <a:tab pos="635000" algn="l"/>
                <a:tab pos="1282700" algn="l"/>
                <a:tab pos="1917700" algn="l"/>
                <a:tab pos="2565400" algn="l"/>
                <a:tab pos="3213100" algn="l"/>
                <a:tab pos="3848100" algn="l"/>
                <a:tab pos="4495800" algn="l"/>
                <a:tab pos="5143500" algn="l"/>
                <a:tab pos="5778500" algn="l"/>
                <a:tab pos="6426200" algn="l"/>
                <a:tab pos="7061200" algn="l"/>
              </a:tabLst>
              <a:defRPr sz="8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pic>
        <p:nvPicPr>
          <p:cNvPr id="28" name="The_simpsons_ralph_wiggum-1-.png" descr="The_simpsons_ralph_wiggum-1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81" y="6472528"/>
            <a:ext cx="315347" cy="31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555148" y="6516452"/>
            <a:ext cx="239527" cy="21926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 b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1" y="476250"/>
            <a:ext cx="1944689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62062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6516686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6" y="404811"/>
            <a:ext cx="777878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Giuliano Montorio, Hannes Dittmann - Hochschule Bochum"/>
          <p:cNvSpPr txBox="1"/>
          <p:nvPr/>
        </p:nvSpPr>
        <p:spPr>
          <a:xfrm>
            <a:off x="3026567" y="6546319"/>
            <a:ext cx="3176591" cy="21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H="1">
            <a:off x="379411" y="1371598"/>
            <a:ext cx="8385177" cy="1591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ie"/>
          <p:cNvSpPr/>
          <p:nvPr/>
        </p:nvSpPr>
        <p:spPr>
          <a:xfrm flipH="1">
            <a:off x="379411" y="5850464"/>
            <a:ext cx="8385177" cy="1591"/>
          </a:xfrm>
          <a:prstGeom prst="line">
            <a:avLst/>
          </a:prstGeom>
          <a:ln w="254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" name="image.pdf" descr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50" y="398461"/>
            <a:ext cx="1073150" cy="7667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text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6627814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6" name="Textebene 1…"/>
          <p:cNvSpPr txBox="1">
            <a:spLocks noGrp="1"/>
          </p:cNvSpPr>
          <p:nvPr>
            <p:ph type="body" idx="1"/>
          </p:nvPr>
        </p:nvSpPr>
        <p:spPr>
          <a:xfrm>
            <a:off x="533400" y="1720850"/>
            <a:ext cx="8075614" cy="434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296661" y="6218618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4572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9144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13716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18288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572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716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8288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4572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9144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13716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18288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Aktueller Stand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Computer vollständig abgeschossen (Software)</a:t>
            </a:r>
          </a:p>
          <a:p>
            <a:pPr marL="742950" lvl="1" indent="-285750"/>
            <a:r>
              <a:rPr lang="de-DE" dirty="0"/>
              <a:t>Neu aufgesetzt</a:t>
            </a:r>
          </a:p>
          <a:p>
            <a:pPr marL="742950" lvl="1" indent="-285750"/>
            <a:r>
              <a:rPr lang="de-DE" dirty="0"/>
              <a:t>Läuft deutlich stabiler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Alf kann sich nun mit statischer Karte selbst finden</a:t>
            </a:r>
          </a:p>
          <a:p>
            <a:pPr marL="742950" lvl="1" indent="-285750"/>
            <a:r>
              <a:rPr lang="de-DE" dirty="0"/>
              <a:t>Partikelfilter schätzt die Pose</a:t>
            </a:r>
          </a:p>
          <a:p>
            <a:pPr marL="285750" indent="-285750">
              <a:buFontTx/>
              <a:buChar char="-"/>
            </a:pPr>
            <a:r>
              <a:rPr lang="de-DE" dirty="0"/>
              <a:t>Slam durch zusammengeführte Laserscans</a:t>
            </a:r>
          </a:p>
          <a:p>
            <a:pPr marL="285750" indent="-285750">
              <a:buFontTx/>
              <a:buChar char="-"/>
            </a:pPr>
            <a:r>
              <a:rPr lang="de-DE" dirty="0"/>
              <a:t>3D Slam möglich</a:t>
            </a:r>
          </a:p>
          <a:p>
            <a:pPr marL="285750" indent="-2857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Launchfiles</a:t>
            </a:r>
            <a:r>
              <a:rPr lang="de-DE" dirty="0"/>
              <a:t> für SLAM und „nur“ Lokalisierung</a:t>
            </a:r>
          </a:p>
          <a:p>
            <a:pPr marL="742950" lvl="1" indent="-285750"/>
            <a:r>
              <a:rPr lang="de-DE" dirty="0"/>
              <a:t>Muss mühselig aus der Konsole gestartet werden</a:t>
            </a:r>
          </a:p>
          <a:p>
            <a:pPr marL="742950" lvl="1" indent="-285750"/>
            <a:r>
              <a:rPr lang="de-DE" dirty="0"/>
              <a:t>Bringt uns auf eine Idee (gleich mehr)</a:t>
            </a:r>
          </a:p>
          <a:p>
            <a:pPr marL="285750" indent="-285750"/>
            <a:r>
              <a:rPr lang="de-DE" dirty="0"/>
              <a:t>-	</a:t>
            </a:r>
            <a:r>
              <a:rPr lang="de-DE" dirty="0" err="1"/>
              <a:t>Consens</a:t>
            </a:r>
            <a:endParaRPr lang="de-DE" dirty="0"/>
          </a:p>
          <a:p>
            <a:pPr marL="285750" indent="-285750"/>
            <a:endParaRPr lang="de-DE" dirty="0"/>
          </a:p>
          <a:p>
            <a:r>
              <a:rPr lang="de-DE" dirty="0"/>
              <a:t>ABER…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Sensorerweiterungsplatinen kaputt</a:t>
            </a:r>
          </a:p>
          <a:p>
            <a:r>
              <a:rPr lang="de-DE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Man könnte dann übersichtlicher zwischen Modi trennen und umschalten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Debugging einfacher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„Leider“ hatten wir uns soeben von Simulink während der Ausführung getrennt, nun benötigen wir es wieder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Aufruf durch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bzw. Simulink ist nicht „elegant“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Spracherkennung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Durch neuronales Netzwerk können sämtliche Befehle eingegeben und ausgeführt werden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Bisher keine gute und unkomplizierte Out-</a:t>
            </a:r>
            <a:r>
              <a:rPr lang="de-DE" sz="1800" dirty="0" err="1">
                <a:latin typeface="+mj-lt"/>
              </a:rPr>
              <a:t>of</a:t>
            </a:r>
            <a:r>
              <a:rPr lang="de-DE" sz="1800" dirty="0">
                <a:latin typeface="+mj-lt"/>
              </a:rPr>
              <a:t>-</a:t>
            </a:r>
            <a:r>
              <a:rPr lang="de-DE" sz="1800" dirty="0" err="1">
                <a:latin typeface="+mj-lt"/>
              </a:rPr>
              <a:t>the</a:t>
            </a:r>
            <a:r>
              <a:rPr lang="de-DE" sz="1800" dirty="0">
                <a:latin typeface="+mj-lt"/>
              </a:rPr>
              <a:t>-box-Lösung in ROS oder Simulink </a:t>
            </a:r>
            <a:r>
              <a:rPr lang="de-DE" sz="1800" dirty="0">
                <a:latin typeface="+mj-lt"/>
                <a:sym typeface="Wingdings" panose="05000000000000000000" pitchFamily="2" charset="2"/>
              </a:rPr>
              <a:t> Veröffentlichung einer solchen Lösung </a:t>
            </a: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Je nach Art der Umsetzung sehr umfangreich und kann als alleinstehendes Thema für Meisterarbeit stehen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114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Posenschätzung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Alf lokalisiert sich dann vollständig ohne Sensorik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sind für solche Zwecke eher ungeeignet</a:t>
            </a:r>
            <a:b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</a:b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Stichwort: Schlupf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Nicht wirklich notwendig. Nur für Firmen interessant die kostengünstige Roboter mit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bauen oder kaufen möchten.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264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Kleine 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Orte eintragen z.B. „Büro von Person XY“ oder „Labor“ um später mit Spracherkennung verknüpft zu werden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latin typeface="+mj-lt"/>
              </a:rPr>
              <a:t>Winkelbestimmung durch EKF und IMU Sensorik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2980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Ziele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Erhöhung der Stufe für autonomes Fahren </a:t>
            </a:r>
          </a:p>
          <a:p>
            <a:pPr marL="742950" lvl="1" indent="-285750"/>
            <a:r>
              <a:rPr lang="de-DE" dirty="0"/>
              <a:t>Zur Zeit ca. Stufe 2-3 (Teil- bis Hochautomatisiert). </a:t>
            </a:r>
            <a:r>
              <a:rPr lang="de-DE" dirty="0">
                <a:sym typeface="Wingdings" panose="05000000000000000000" pitchFamily="2" charset="2"/>
              </a:rPr>
              <a:t> Ziel Stufe 5 (autonom)</a:t>
            </a:r>
            <a:r>
              <a:rPr lang="de-DE" dirty="0"/>
              <a:t> </a:t>
            </a:r>
          </a:p>
          <a:p>
            <a:pPr marL="742950" lvl="1" indent="-28575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Roboter soll selbstständig eine definierte Logistikaufgabe bewältigen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780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Mögliche (Sub-)Themen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1CF2E-3867-405F-8CF2-0FD17F2428AE}"/>
              </a:ext>
            </a:extLst>
          </p:cNvPr>
          <p:cNvSpPr txBox="1"/>
          <p:nvPr/>
        </p:nvSpPr>
        <p:spPr>
          <a:xfrm>
            <a:off x="375385" y="1501542"/>
            <a:ext cx="8460607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 err="1">
                <a:latin typeface="+mj-lt"/>
              </a:rPr>
              <a:t>Statemachines</a:t>
            </a: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SLAM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Neuronale Netzwerke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Posenschätzung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Fahrwerksinformationen (Besonderheit: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)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Partikelfilter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Kalman-Filter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Macintosh PowerPoint</Application>
  <PresentationFormat>Bildschirmpräsentation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Times New Roman</vt:lpstr>
      <vt:lpstr>Office</vt:lpstr>
      <vt:lpstr>Aktueller Stand</vt:lpstr>
      <vt:lpstr>Ideen</vt:lpstr>
      <vt:lpstr>Ideen</vt:lpstr>
      <vt:lpstr>Ideen</vt:lpstr>
      <vt:lpstr>Kleine Ideen</vt:lpstr>
      <vt:lpstr>Ziele</vt:lpstr>
      <vt:lpstr>Mögliche (Sub-)Themen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Hannes Dittmann</cp:lastModifiedBy>
  <cp:revision>10</cp:revision>
  <dcterms:modified xsi:type="dcterms:W3CDTF">2020-04-07T07:04:34Z</dcterms:modified>
</cp:coreProperties>
</file>