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  <p:sldMasterId id="2147483741" r:id="rId2"/>
  </p:sldMasterIdLst>
  <p:notesMasterIdLst>
    <p:notesMasterId r:id="rId11"/>
  </p:notesMasterIdLst>
  <p:handoutMasterIdLst>
    <p:handoutMasterId r:id="rId12"/>
  </p:handoutMasterIdLst>
  <p:sldIdLst>
    <p:sldId id="289" r:id="rId3"/>
    <p:sldId id="257" r:id="rId4"/>
    <p:sldId id="25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431972-30CC-4080-9E79-02927108C4B6}">
          <p14:sldIdLst>
            <p14:sldId id="289"/>
            <p14:sldId id="257"/>
            <p14:sldId id="25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2061A"/>
    <a:srgbClr val="004D85"/>
    <a:srgbClr val="E3E3E3"/>
    <a:srgbClr val="006FB9"/>
    <a:srgbClr val="BCCF02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39" autoAdjust="0"/>
    <p:restoredTop sz="73333" autoAdjust="0"/>
  </p:normalViewPr>
  <p:slideViewPr>
    <p:cSldViewPr snapToGrid="0" snapToObjects="1">
      <p:cViewPr varScale="1">
        <p:scale>
          <a:sx n="107" d="100"/>
          <a:sy n="107" d="100"/>
        </p:scale>
        <p:origin x="1744" y="160"/>
      </p:cViewPr>
      <p:guideLst>
        <p:guide orient="horz" pos="4156"/>
        <p:guide pos="483"/>
      </p:guideLst>
    </p:cSldViewPr>
  </p:slideViewPr>
  <p:outlineViewPr>
    <p:cViewPr>
      <p:scale>
        <a:sx n="33" d="100"/>
        <a:sy n="33" d="100"/>
      </p:scale>
      <p:origin x="0" y="-4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5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09.04.20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09.04.20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2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7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8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5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7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D0E1-945B-48FE-90D6-7DCACABB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7CA635-8BF6-4C35-B142-67D8339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7971A-3402-4352-8CF0-7921E84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41998-2D5A-433E-A941-C68E5871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08318-67B1-446D-AADD-48F0F49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A0B0-0C3F-4B49-A0B2-822778B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75D97D-9957-4434-8CB9-768AA7F8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E1565-4664-4D2F-9DA4-A81A999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31D3-D141-4A7F-9158-2D2F1FD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27CA5-DB92-4D28-85AD-A8C86B7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6B8ECB-CCEA-4FBD-9197-F56A53C4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20C7A-27B1-475E-98E8-B8C0850E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617D3-828C-4D09-B9DD-FFD943A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7A353-BE13-445E-BDB0-D5FB33D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B6775-CAD7-4424-ABA1-E9FEF95A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9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42851-C924-1C4E-B892-0641B545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848CFB-2078-6B4C-942C-772E9BA1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54066-FA90-B047-AB6B-44CA11C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FE695-8216-B24C-AE6C-84496C7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73D76-B090-0944-A0ED-C202BAB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5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3B476-E866-AC43-972D-3D2A91B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19594-7730-6642-A0BB-7A457E03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0AB95-AE74-1045-8D3A-197CE40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82B54-1504-AE46-9CE8-A348595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C269E-DAB6-7F4B-AC33-848571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7">
            <a:extLst>
              <a:ext uri="{FF2B5EF4-FFF2-40B4-BE49-F238E27FC236}">
                <a16:creationId xmlns:a16="http://schemas.microsoft.com/office/drawing/2014/main" id="{0F4593C6-72B0-4C4F-8423-BD0B2DB20EC9}"/>
              </a:ext>
            </a:extLst>
          </p:cNvPr>
          <p:cNvCxnSpPr/>
          <p:nvPr userDrawn="1"/>
        </p:nvCxnSpPr>
        <p:spPr>
          <a:xfrm>
            <a:off x="838200" y="1306127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9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5FFA-4AD9-754A-B662-1824599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7D61-B478-C149-BC64-1109CD20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4A050-BC00-1743-A702-FD43A636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2E6B0-AF38-AB4B-AF12-A158BAB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F695-E5A8-BD45-967D-A0C53B56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1E00-B38B-7749-82D0-2C0C7C6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799E0-9ECD-E24C-AE70-F921B87E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C1259-AEAD-B841-BC31-2D396BAB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2E32E-8FCB-7B46-BBE2-3C91208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7AD45-A366-FF4E-A13E-1B1491E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49207-646B-C44B-A695-DB4C9249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0BE3-1EE9-554B-BBCE-5987B7B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3401A-B92E-564A-99B5-21A61DF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2FEFD-803E-484D-B1F7-5A9DF18B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9D3090-05EC-4146-B460-84787B09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98D52-25A5-6D45-97CF-1FD2A1CC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A238A-0BD5-2F40-8432-984605B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1432E-DBE4-954C-80B6-E32DEFF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4E588-0263-0C4D-BE48-0113388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011E8-73FC-4E42-9CE1-E88442F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6670F-15D4-FC46-BC01-0E1C873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D26DA-E07E-3B4C-9840-326DD17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9F221-7060-3549-B944-8E1D4871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4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90C03-5414-C54C-9C46-EED21DA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838ECE-EBB9-E842-8F7E-B42180C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DB36C-1DF8-254B-B3B7-79AEB9A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10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6FE-6620-DF44-90CF-5A67EF0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E39A1-32BA-8B43-8CB6-42F81817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A650F-7FAE-1144-B165-C9695B2C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D83B9-BF36-1B4B-B1AF-AF2A731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AD624-4CAC-C94F-A4A2-2E62FEA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9C5ABF-A216-A541-9A7F-E8C538CC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A753-921A-4F79-AACB-6887FEE6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9E702-3A26-4001-92FC-8D986A35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E88E2-E43E-4F78-8AB4-11CC5EA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BF11-31DD-462B-BF34-2AECA9C4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0D2D9-94CB-4D4F-ABAA-F5EA8C03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68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EFF88-0F49-1E4C-ACDF-78C9811B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4D9235-944B-D144-AE2B-63B7A74FA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B3120-09F0-F247-8AEF-4362F6C3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BF720-4BF0-6B4B-A896-06CCF91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10CA0-B65C-C940-B87C-DF749478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F5F6F-BBF1-3A4A-A57A-E68E17A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9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CC91E-D402-0148-98C0-7BF006F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48565-7768-0C4F-87C2-9C97FE34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513E6-51D9-C949-BEA9-6D753F2D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6D2D-6302-B24F-AE6F-2FBE6D32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9A63E-F82F-7F4F-83B0-E7E3DD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33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F2506-1249-FD4C-8024-FEE88858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AB48DF-595E-3A40-BB91-FA89B2AC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0CFB3-7DFA-CD47-B52A-0E76186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8E3A9-42E3-4E4A-9E1F-9C3E175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C96C2-C163-F046-A257-D796CBC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D4F1-395B-410A-85CC-60B13F4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00428-634C-43C0-8AFC-8D65238E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5707-CF44-4E2A-B22C-4D2C5BC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1A6D-DF9E-499C-8DF9-737FC7A5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A24C8-E501-4691-82DF-FB2D942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8272-2383-4BB8-AD54-031728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A74C6-298C-4BBA-8B18-46E8A0A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9082-DA6B-4296-95EB-562B88C6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488C7-83C0-4C6A-9489-B59C3B1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5C501-9FFA-4394-BDB8-1CF7B221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E1B38-B00F-4F73-BBFA-27B2740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3865-ED18-462E-8896-E03765C8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D2D15-B09F-47A0-99D9-746490AD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A0B64-6EDC-4F04-82F1-5AA496F4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8C346A-7DFB-4B45-B465-A4BE5EB9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923B38-71D8-48D1-949B-8E63AF208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E13A53-C8B7-47C0-BFFC-C13400F0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660A2C-D098-4AB0-8DE9-DC8CCB1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6C4EED-63DC-42B7-A929-861D77B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C5E9-C84F-4DF3-AF6A-034563E2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68E211-E7A3-4C52-8BF3-C8675633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04555-A587-4783-80A1-6586D8A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2CBB5-9938-4948-B927-1011DC2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81C1-378C-404C-94EE-C9C0E1A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9D7D0-2DF1-4457-9892-7EB4C72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4A6CA-3E98-45B0-8889-BBA0015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417C-1A25-4E02-BE03-E88F5486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8A7C1-9BEC-490D-B2CC-83D22C34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087F1-D7AA-4588-B14E-A610E039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65F7D-63A3-4BB4-A199-878AAD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B8BD4-33DB-4C77-9DAC-5427E9F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C7B26-1061-40B5-B221-A44FC78C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5E6-A95B-4C4E-8905-35CB3D5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290AE-3939-4849-95C2-F53EF62C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737961-BB26-4D11-AF1B-116432E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EA7C3-8CE1-4020-B8A3-662C1AB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1842F-5CFA-42CF-8905-0A83F06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B0FE1-E7BE-4D32-A6F4-2C4D1091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DE2B41-8CFB-4F6F-B7B0-907A8645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336D-0656-4CCC-8100-56574308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5009D-06DC-43D4-A18F-F7188A02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273F-2160-4917-BE63-EA24F42E4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DE5D7-5675-46B7-9B58-D1C4ED25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C665B6-9DFF-E34B-8044-70FA8AC7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A102E-873D-9A44-8165-73B4B831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3F82-304E-FD4E-BA1F-B3546F13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C75CB-57A5-3E42-A392-540B01704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93618-9EB9-E54E-BD2E-BC5B21418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146-0535-466F-9473-C242D3DD171F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F01C38-4236-E148-8220-8AA4DD43B8D2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02C5D-35A1-3948-ABFE-CB5A7F5691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1598" y="228297"/>
            <a:ext cx="1402202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Vorstellung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 von 23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56C276-4D51-A848-91E1-8FD9BD354A7D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336481" cy="342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Helvetica" pitchFamily="2" charset="0"/>
              </a:rPr>
              <a:t>Hannes Dittmann, B. Eng.</a:t>
            </a:r>
          </a:p>
          <a:p>
            <a:pPr marL="0" indent="0">
              <a:buNone/>
            </a:pPr>
            <a:r>
              <a:rPr lang="de-DE" sz="1800" dirty="0">
                <a:latin typeface="Helvetica" pitchFamily="2" charset="0"/>
              </a:rPr>
              <a:t>Mechatronik, Hochschule Bochum</a:t>
            </a:r>
          </a:p>
          <a:p>
            <a:pPr marL="0" indent="0">
              <a:buNone/>
            </a:pPr>
            <a:r>
              <a:rPr lang="de-DE" sz="1800" dirty="0">
                <a:latin typeface="Helvetica" pitchFamily="2" charset="0"/>
              </a:rPr>
              <a:t>Junior Engineer im </a:t>
            </a:r>
            <a:r>
              <a:rPr lang="de-DE" sz="1800" dirty="0" err="1">
                <a:latin typeface="Helvetica" pitchFamily="2" charset="0"/>
              </a:rPr>
              <a:t>Function</a:t>
            </a:r>
            <a:r>
              <a:rPr lang="de-DE" sz="1800" dirty="0">
                <a:latin typeface="Helvetica" pitchFamily="2" charset="0"/>
              </a:rPr>
              <a:t> &amp; Control der Smart </a:t>
            </a:r>
            <a:r>
              <a:rPr lang="de-DE" sz="1800" dirty="0" err="1">
                <a:latin typeface="Helvetica" pitchFamily="2" charset="0"/>
              </a:rPr>
              <a:t>Mechatronics</a:t>
            </a:r>
            <a:r>
              <a:rPr lang="de-DE" sz="1800" dirty="0">
                <a:latin typeface="Helvetica" pitchFamily="2" charset="0"/>
              </a:rPr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4936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Helvetica" pitchFamily="2" charset="0"/>
              </a:rPr>
              <a:t>Agenda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Hannes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Dittmann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763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3 von 23</a:t>
            </a:r>
          </a:p>
          <a:p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ECB561E-396B-A649-B049-B309715227C8}"/>
              </a:ext>
            </a:extLst>
          </p:cNvPr>
          <p:cNvSpPr/>
          <p:nvPr/>
        </p:nvSpPr>
        <p:spPr>
          <a:xfrm>
            <a:off x="1366786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488DB33-7685-E747-A4DB-5EB322A19C08}"/>
              </a:ext>
            </a:extLst>
          </p:cNvPr>
          <p:cNvSpPr/>
          <p:nvPr/>
        </p:nvSpPr>
        <p:spPr>
          <a:xfrm>
            <a:off x="3539610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9" name="Grafik 88" descr="Lupe">
            <a:extLst>
              <a:ext uri="{FF2B5EF4-FFF2-40B4-BE49-F238E27FC236}">
                <a16:creationId xmlns:a16="http://schemas.microsoft.com/office/drawing/2014/main" id="{268634A4-EF77-4A4E-A13E-713B7010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521" y="1902114"/>
            <a:ext cx="914400" cy="914400"/>
          </a:xfrm>
          <a:prstGeom prst="rect">
            <a:avLst/>
          </a:prstGeom>
        </p:spPr>
      </p:pic>
      <p:sp>
        <p:nvSpPr>
          <p:cNvPr id="68" name="Titel 2">
            <a:extLst>
              <a:ext uri="{FF2B5EF4-FFF2-40B4-BE49-F238E27FC236}">
                <a16:creationId xmlns:a16="http://schemas.microsoft.com/office/drawing/2014/main" id="{036BBF3B-5611-544F-9374-433649918C9D}"/>
              </a:ext>
            </a:extLst>
          </p:cNvPr>
          <p:cNvSpPr txBox="1">
            <a:spLocks/>
          </p:cNvSpPr>
          <p:nvPr/>
        </p:nvSpPr>
        <p:spPr>
          <a:xfrm>
            <a:off x="942795" y="2607734"/>
            <a:ext cx="2298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Hintergrund-informationen</a:t>
            </a:r>
          </a:p>
        </p:txBody>
      </p:sp>
      <p:sp>
        <p:nvSpPr>
          <p:cNvPr id="69" name="Titel 2">
            <a:extLst>
              <a:ext uri="{FF2B5EF4-FFF2-40B4-BE49-F238E27FC236}">
                <a16:creationId xmlns:a16="http://schemas.microsoft.com/office/drawing/2014/main" id="{461645BA-715B-494C-B9C0-9956CA1F6D6D}"/>
              </a:ext>
            </a:extLst>
          </p:cNvPr>
          <p:cNvSpPr txBox="1">
            <a:spLocks/>
          </p:cNvSpPr>
          <p:nvPr/>
        </p:nvSpPr>
        <p:spPr>
          <a:xfrm>
            <a:off x="3398822" y="260718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Inhalt Bachelor-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0" name="Titel 2">
            <a:extLst>
              <a:ext uri="{FF2B5EF4-FFF2-40B4-BE49-F238E27FC236}">
                <a16:creationId xmlns:a16="http://schemas.microsoft.com/office/drawing/2014/main" id="{BC5A85F7-EF28-8547-9856-CDC725B5D420}"/>
              </a:ext>
            </a:extLst>
          </p:cNvPr>
          <p:cNvSpPr txBox="1">
            <a:spLocks/>
          </p:cNvSpPr>
          <p:nvPr/>
        </p:nvSpPr>
        <p:spPr>
          <a:xfrm>
            <a:off x="5933178" y="2746606"/>
            <a:ext cx="2611086" cy="104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Themen Master-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1" name="Titel 2">
            <a:extLst>
              <a:ext uri="{FF2B5EF4-FFF2-40B4-BE49-F238E27FC236}">
                <a16:creationId xmlns:a16="http://schemas.microsoft.com/office/drawing/2014/main" id="{23182E28-CFD3-AC4B-A393-6990FD093676}"/>
              </a:ext>
            </a:extLst>
          </p:cNvPr>
          <p:cNvSpPr txBox="1">
            <a:spLocks/>
          </p:cNvSpPr>
          <p:nvPr/>
        </p:nvSpPr>
        <p:spPr>
          <a:xfrm>
            <a:off x="8740367" y="252466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Techniken</a:t>
            </a:r>
            <a:endParaRPr lang="en-US" sz="1800" dirty="0"/>
          </a:p>
        </p:txBody>
      </p:sp>
      <p:pic>
        <p:nvPicPr>
          <p:cNvPr id="12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E2374F-A6CE-504C-9E14-22481311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485" y="4367360"/>
            <a:ext cx="1691444" cy="816535"/>
          </a:xfrm>
          <a:prstGeom prst="rect">
            <a:avLst/>
          </a:prstGeom>
        </p:spPr>
      </p:pic>
      <p:sp>
        <p:nvSpPr>
          <p:cNvPr id="72" name="Titel 2">
            <a:extLst>
              <a:ext uri="{FF2B5EF4-FFF2-40B4-BE49-F238E27FC236}">
                <a16:creationId xmlns:a16="http://schemas.microsoft.com/office/drawing/2014/main" id="{955D9C20-63FF-2A4F-B5DC-5D9BDE4A6A96}"/>
              </a:ext>
            </a:extLst>
          </p:cNvPr>
          <p:cNvSpPr txBox="1">
            <a:spLocks/>
          </p:cNvSpPr>
          <p:nvPr/>
        </p:nvSpPr>
        <p:spPr>
          <a:xfrm>
            <a:off x="767681" y="5030787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Bisheriger</a:t>
            </a:r>
            <a:r>
              <a:rPr lang="en-US" sz="1800" dirty="0"/>
              <a:t> Stand </a:t>
            </a:r>
          </a:p>
        </p:txBody>
      </p:sp>
      <p:sp>
        <p:nvSpPr>
          <p:cNvPr id="73" name="Titel 2">
            <a:extLst>
              <a:ext uri="{FF2B5EF4-FFF2-40B4-BE49-F238E27FC236}">
                <a16:creationId xmlns:a16="http://schemas.microsoft.com/office/drawing/2014/main" id="{BB10CD3C-2801-F84E-BA92-D673EBAA8314}"/>
              </a:ext>
            </a:extLst>
          </p:cNvPr>
          <p:cNvSpPr txBox="1">
            <a:spLocks/>
          </p:cNvSpPr>
          <p:nvPr/>
        </p:nvSpPr>
        <p:spPr>
          <a:xfrm>
            <a:off x="3960425" y="5007954"/>
            <a:ext cx="181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Offene</a:t>
            </a:r>
            <a:r>
              <a:rPr lang="en-US" sz="1800" dirty="0"/>
              <a:t> </a:t>
            </a:r>
            <a:r>
              <a:rPr lang="en-US" sz="1800" dirty="0" err="1"/>
              <a:t>Fragen</a:t>
            </a:r>
            <a:endParaRPr lang="en-US" sz="1800" dirty="0"/>
          </a:p>
        </p:txBody>
      </p:sp>
      <p:pic>
        <p:nvPicPr>
          <p:cNvPr id="4" name="Grafik 3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DD984F13-B39C-AD49-9287-7220E20C0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91" y="1549273"/>
            <a:ext cx="1417466" cy="1354645"/>
          </a:xfrm>
          <a:prstGeom prst="rect">
            <a:avLst/>
          </a:prstGeom>
        </p:spPr>
      </p:pic>
      <p:pic>
        <p:nvPicPr>
          <p:cNvPr id="52" name="Grafik 51" descr="Ein Bild, das Hemd enthält.&#10;&#10;Automatisch generierte Beschreibung">
            <a:extLst>
              <a:ext uri="{FF2B5EF4-FFF2-40B4-BE49-F238E27FC236}">
                <a16:creationId xmlns:a16="http://schemas.microsoft.com/office/drawing/2014/main" id="{C16D2C1E-4ADD-9745-AA14-DD07EBF00F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260" t="31699" r="29336" b="11454"/>
          <a:stretch/>
        </p:blipFill>
        <p:spPr>
          <a:xfrm>
            <a:off x="4251501" y="1667387"/>
            <a:ext cx="905728" cy="1214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1A8DAB-94AD-1447-8061-3D8EE137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908" y="1960993"/>
            <a:ext cx="1942003" cy="796642"/>
          </a:xfrm>
          <a:prstGeom prst="rect">
            <a:avLst/>
          </a:prstGeom>
        </p:spPr>
      </p:pic>
      <p:pic>
        <p:nvPicPr>
          <p:cNvPr id="13" name="Grafik 12" descr="Fragezeichen">
            <a:extLst>
              <a:ext uri="{FF2B5EF4-FFF2-40B4-BE49-F238E27FC236}">
                <a16:creationId xmlns:a16="http://schemas.microsoft.com/office/drawing/2014/main" id="{2EBA2713-DC53-C74C-B226-AE9E36A43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8619" y="4367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Hintergrundinformation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5666282" y="1961146"/>
            <a:ext cx="10295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</a:t>
            </a:r>
            <a:r>
              <a:rPr lang="de-DE" dirty="0"/>
              <a:t>utonomes </a:t>
            </a:r>
            <a:r>
              <a:rPr lang="de-DE" b="1" dirty="0"/>
              <a:t>L</a:t>
            </a:r>
            <a:r>
              <a:rPr lang="de-DE" dirty="0"/>
              <a:t>ogistik-</a:t>
            </a:r>
            <a:r>
              <a:rPr lang="de-DE" b="1" dirty="0"/>
              <a:t>F</a:t>
            </a:r>
            <a:r>
              <a:rPr lang="de-DE" dirty="0"/>
              <a:t>ahrzeug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HS Bochum und Smart </a:t>
            </a:r>
            <a:r>
              <a:rPr lang="de-DE" dirty="0" err="1"/>
              <a:t>Merchatronics</a:t>
            </a:r>
            <a:r>
              <a:rPr lang="de-DE" dirty="0"/>
              <a:t> GmbH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Autonomes fahren ohne Änderung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Omnidirektional</a:t>
            </a:r>
            <a:r>
              <a:rPr lang="de-DE" dirty="0"/>
              <a:t> und Ackermann fahrt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Mecanum</a:t>
            </a:r>
            <a:r>
              <a:rPr lang="de-DE" dirty="0"/>
              <a:t> Räder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Lidar</a:t>
            </a:r>
            <a:r>
              <a:rPr lang="de-DE" dirty="0"/>
              <a:t> Sensor und Kinect Kameras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IMU Sensorik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A802EE8D-B385-2E49-BE2B-5519DC1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" y="1690688"/>
            <a:ext cx="4260877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Ergebnisse Bachelorarbeit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E4B0CE-B00A-3448-A7CE-C81584B6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1539615"/>
            <a:ext cx="7950200" cy="46482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49A73BD-CB90-1B42-B333-B475DBF859C2}"/>
              </a:ext>
            </a:extLst>
          </p:cNvPr>
          <p:cNvSpPr/>
          <p:nvPr/>
        </p:nvSpPr>
        <p:spPr>
          <a:xfrm>
            <a:off x="990600" y="3863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Lage- und Drehzahlregelung unerwünschte Rotationen um die Höhenachse unterbunden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Kartografieren</a:t>
            </a:r>
            <a:r>
              <a:rPr lang="de-DE" dirty="0"/>
              <a:t> der Umgebung (SLAM)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</p:txBody>
      </p:sp>
    </p:spTree>
    <p:extLst>
      <p:ext uri="{BB962C8B-B14F-4D97-AF65-F5344CB8AC3E}">
        <p14:creationId xmlns:p14="http://schemas.microsoft.com/office/powerpoint/2010/main" val="36877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Masterarbeit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Optimierung 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Projektmanagment</a:t>
            </a:r>
            <a:r>
              <a:rPr lang="de-DE" dirty="0"/>
              <a:t> (CONSENS, Anwendungsszenarien, </a:t>
            </a:r>
            <a:r>
              <a:rPr lang="de-DE" dirty="0" err="1"/>
              <a:t>Anforderungsmangement</a:t>
            </a:r>
            <a:r>
              <a:rPr lang="de-DE" dirty="0"/>
              <a:t>, V&amp;V)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Kinect und </a:t>
            </a:r>
            <a:r>
              <a:rPr lang="de-DE" dirty="0" err="1"/>
              <a:t>Lidar</a:t>
            </a:r>
            <a:r>
              <a:rPr lang="de-DE" dirty="0"/>
              <a:t> Sensoren mit 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IMU Sensorik mit </a:t>
            </a:r>
            <a:r>
              <a:rPr lang="de-DE" dirty="0" err="1"/>
              <a:t>Matlab</a:t>
            </a:r>
            <a:r>
              <a:rPr lang="de-DE" dirty="0"/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Lokalisierung in statischer Karte mit ROS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Zustandsautomat  mit </a:t>
            </a:r>
            <a:r>
              <a:rPr lang="de-DE" dirty="0" err="1"/>
              <a:t>Matlab</a:t>
            </a:r>
            <a:r>
              <a:rPr lang="de-DE" dirty="0"/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Spracherkennung/Ausgabe und Verarbeitung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Entwicklungsumgebungen &amp; Techniken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CONSENS / Modell </a:t>
            </a:r>
            <a:r>
              <a:rPr lang="de-DE" dirty="0" err="1"/>
              <a:t>Based</a:t>
            </a:r>
            <a:r>
              <a:rPr lang="de-DE" dirty="0"/>
              <a:t> Systems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Robot Operating System einbinden von fertigen Lösungen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basierte Softwareentwicklung mit </a:t>
            </a:r>
            <a:r>
              <a:rPr lang="de-DE" dirty="0" err="1"/>
              <a:t>Matlab</a:t>
            </a:r>
            <a:r>
              <a:rPr lang="de-DE" dirty="0"/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Linux als Entwicklungsplattform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bisher geschah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Offene Fragen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Statusupdate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000907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Macintosh PowerPoint</Application>
  <PresentationFormat>Breitbild</PresentationFormat>
  <Paragraphs>91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2_Benutzerdefiniertes Design</vt:lpstr>
      <vt:lpstr>Office</vt:lpstr>
      <vt:lpstr>Vorstellung</vt:lpstr>
      <vt:lpstr>Agenda</vt:lpstr>
      <vt:lpstr>Hintergrundinformation</vt:lpstr>
      <vt:lpstr>Ergebnisse Bachelorarbeit</vt:lpstr>
      <vt:lpstr>Themen Masterarbeit</vt:lpstr>
      <vt:lpstr>Entwicklungsumgebungen &amp; Techniken</vt:lpstr>
      <vt:lpstr>Was bisher geschah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der Filmszene:  2 FAST 2 FURIOUS Boat Jump Scene</dc:title>
  <dc:creator>Microsoft Office User</dc:creator>
  <cp:lastModifiedBy>Hannes Dittmann</cp:lastModifiedBy>
  <cp:revision>120</cp:revision>
  <dcterms:created xsi:type="dcterms:W3CDTF">2019-06-11T09:47:47Z</dcterms:created>
  <dcterms:modified xsi:type="dcterms:W3CDTF">2020-04-09T07:38:53Z</dcterms:modified>
</cp:coreProperties>
</file>