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9"/>
  </p:notesMasterIdLst>
  <p:sldIdLst>
    <p:sldId id="275" r:id="rId7"/>
    <p:sldId id="331" r:id="rId8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/>
        </p14:section>
        <p14:section name="Inhalt" id="{9143C095-ADCB-48C6-BBF9-4399ACA44AAA}">
          <p14:sldIdLst>
            <p14:sldId id="331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Fragen</a:t>
            </a:r>
          </a:p>
          <a:p>
            <a:pPr lvl="1"/>
            <a:r>
              <a:rPr lang="de-DE" dirty="0"/>
              <a:t>Gliederung zumindest okay?</a:t>
            </a:r>
          </a:p>
          <a:p>
            <a:pPr lvl="1"/>
            <a:r>
              <a:rPr lang="de-DE" dirty="0"/>
              <a:t>Anforderungen in Arbeit erwähnen</a:t>
            </a:r>
          </a:p>
          <a:p>
            <a:pPr lvl="1"/>
            <a:r>
              <a:rPr lang="de-DE" dirty="0"/>
              <a:t>Wie tief geht man noch in bekannte </a:t>
            </a:r>
            <a:r>
              <a:rPr lang="de-DE"/>
              <a:t>Themen rein?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Woche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Training durchgeführt</a:t>
            </a:r>
          </a:p>
          <a:p>
            <a:pPr lvl="1"/>
            <a:r>
              <a:rPr lang="de-DE" sz="1800" dirty="0"/>
              <a:t>Vortrainierte Modelle lassen sich in ihrer Struktur nur in Tensorflow1 ändern</a:t>
            </a:r>
          </a:p>
          <a:p>
            <a:pPr lvl="1"/>
            <a:r>
              <a:rPr lang="de-DE" sz="1800" dirty="0"/>
              <a:t>Zuhause auf </a:t>
            </a:r>
            <a:r>
              <a:rPr lang="de-DE" sz="1800" dirty="0" err="1"/>
              <a:t>Nvidia</a:t>
            </a:r>
            <a:r>
              <a:rPr lang="de-DE" sz="1800" dirty="0"/>
              <a:t> 2070 </a:t>
            </a:r>
            <a:r>
              <a:rPr lang="de-DE" sz="1800" dirty="0" err="1"/>
              <a:t>trainiert</a:t>
            </a:r>
            <a:r>
              <a:rPr lang="de-DE" sz="1800" dirty="0" err="1">
                <a:sym typeface="Wingdings" panose="05000000000000000000" pitchFamily="2" charset="2"/>
              </a:rPr>
              <a:t>nach</a:t>
            </a:r>
            <a:r>
              <a:rPr lang="de-DE" sz="1800" dirty="0">
                <a:sym typeface="Wingdings" panose="05000000000000000000" pitchFamily="2" charset="2"/>
              </a:rPr>
              <a:t> ca. 12 Stunden fertig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Alf auf </a:t>
            </a:r>
            <a:r>
              <a:rPr lang="de-DE" sz="1800" dirty="0" err="1">
                <a:sym typeface="Wingdings" panose="05000000000000000000" pitchFamily="2" charset="2"/>
              </a:rPr>
              <a:t>CPUtrainiert</a:t>
            </a:r>
            <a:r>
              <a:rPr lang="de-DE" sz="1800" dirty="0">
                <a:sym typeface="Wingdings" panose="05000000000000000000" pitchFamily="2" charset="2"/>
              </a:rPr>
              <a:t> seit einer Woche und ist noch nicht fertig</a:t>
            </a:r>
          </a:p>
          <a:p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</a:rPr>
              <a:t>Problem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Umwandlung von </a:t>
            </a:r>
            <a:r>
              <a:rPr lang="de-DE" sz="1800" dirty="0" err="1">
                <a:sym typeface="Wingdings" panose="05000000000000000000" pitchFamily="2" charset="2"/>
              </a:rPr>
              <a:t>saved_model.pb</a:t>
            </a:r>
            <a:r>
              <a:rPr lang="de-DE" sz="1800" dirty="0">
                <a:sym typeface="Wingdings" panose="05000000000000000000" pitchFamily="2" charset="2"/>
              </a:rPr>
              <a:t> in </a:t>
            </a:r>
            <a:r>
              <a:rPr lang="de-DE" sz="1800" dirty="0" err="1">
                <a:sym typeface="Wingdings" panose="05000000000000000000" pitchFamily="2" charset="2"/>
              </a:rPr>
              <a:t>tflite</a:t>
            </a:r>
            <a:r>
              <a:rPr lang="de-DE" sz="1800" dirty="0">
                <a:sym typeface="Wingdings" panose="05000000000000000000" pitchFamily="2" charset="2"/>
              </a:rPr>
              <a:t> endet in einer Fehlermeldung </a:t>
            </a: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99312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Props1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78</Words>
  <Application>Microsoft Office PowerPoint</Application>
  <PresentationFormat>Breitbild</PresentationFormat>
  <Paragraphs>28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Zusammenfassung der Woche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Giuliano 'Giulli' Montorio</cp:lastModifiedBy>
  <cp:revision>35</cp:revision>
  <dcterms:created xsi:type="dcterms:W3CDTF">2019-09-25T11:15:24Z</dcterms:created>
  <dcterms:modified xsi:type="dcterms:W3CDTF">2020-08-27T06:16:09Z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