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9"/>
  </p:notesMasterIdLst>
  <p:sldIdLst>
    <p:sldId id="275" r:id="rId7"/>
    <p:sldId id="335" r:id="rId8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Inhalt" id="{9143C095-ADCB-48C6-BBF9-4399ACA44AAA}">
          <p14:sldIdLst>
            <p14:sldId id="335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89620" autoAdjust="0"/>
  </p:normalViewPr>
  <p:slideViewPr>
    <p:cSldViewPr snapToGrid="0" showGuides="1">
      <p:cViewPr varScale="1">
        <p:scale>
          <a:sx n="106" d="100"/>
          <a:sy n="106" d="100"/>
        </p:scale>
        <p:origin x="108" y="306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KW34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(ist) passiert?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0">
              <a:buNone/>
            </a:pPr>
            <a:endParaRPr lang="de-DE" sz="1800" dirty="0"/>
          </a:p>
          <a:p>
            <a:pPr lvl="1"/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6465454-7B72-4798-99C5-9995A4A4289E}"/>
              </a:ext>
            </a:extLst>
          </p:cNvPr>
          <p:cNvSpPr txBox="1"/>
          <p:nvPr/>
        </p:nvSpPr>
        <p:spPr>
          <a:xfrm>
            <a:off x="742815" y="1525862"/>
            <a:ext cx="10302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400" dirty="0"/>
              <a:t>Alle implementierten Modelle nach </a:t>
            </a:r>
            <a:r>
              <a:rPr lang="de-DE" sz="2400" dirty="0" err="1"/>
              <a:t>precision</a:t>
            </a:r>
            <a:r>
              <a:rPr lang="de-DE" sz="2400" dirty="0"/>
              <a:t>/</a:t>
            </a:r>
            <a:r>
              <a:rPr lang="de-DE" sz="2400" dirty="0" err="1"/>
              <a:t>recall</a:t>
            </a:r>
            <a:r>
              <a:rPr lang="de-DE" sz="2400" dirty="0"/>
              <a:t> getestet (verwendetes </a:t>
            </a:r>
            <a:r>
              <a:rPr lang="de-DE" sz="2400" dirty="0" err="1"/>
              <a:t>Caffeemodel</a:t>
            </a:r>
            <a:r>
              <a:rPr lang="de-DE" sz="2400" dirty="0"/>
              <a:t> zeigt beste Performance auch hinsichtlich der </a:t>
            </a:r>
            <a:r>
              <a:rPr lang="de-DE" sz="2400" dirty="0" err="1"/>
              <a:t>Berarbeitungszeit</a:t>
            </a:r>
            <a:r>
              <a:rPr lang="de-DE" sz="2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400" dirty="0"/>
              <a:t>Hierfür wurde ein Datenset im Labor aufgenommen aktuell aus 160 Frames, soll aber weiter wachsen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400" dirty="0"/>
              <a:t>Um eine noch höhere Genauigkeit zu erreichen wird aktuell ein eigenes Model trainiert. Problem mit RAM!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400" dirty="0"/>
              <a:t>Personenerkennung wurde bisher mit bis zu sechs Personen getestet und kann alle sauber unterscheiden</a:t>
            </a:r>
          </a:p>
        </p:txBody>
      </p:sp>
    </p:spTree>
    <p:extLst>
      <p:ext uri="{BB962C8B-B14F-4D97-AF65-F5344CB8AC3E}">
        <p14:creationId xmlns:p14="http://schemas.microsoft.com/office/powerpoint/2010/main" val="12271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79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Was (ist) passiert?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Giuliano 'Giulli' Montorio</cp:lastModifiedBy>
  <cp:revision>54</cp:revision>
  <dcterms:created xsi:type="dcterms:W3CDTF">2019-09-25T11:15:24Z</dcterms:created>
  <dcterms:modified xsi:type="dcterms:W3CDTF">2020-08-20T06:49:33Z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