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0"/>
  </p:notesMasterIdLst>
  <p:sldIdLst>
    <p:sldId id="275" r:id="rId7"/>
    <p:sldId id="331" r:id="rId8"/>
    <p:sldId id="332" r:id="rId9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2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27.08.20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KW35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Fragen</a:t>
            </a:r>
          </a:p>
          <a:p>
            <a:pPr lvl="1"/>
            <a:r>
              <a:rPr lang="de-DE" dirty="0"/>
              <a:t>Gliederung zumindest okay?</a:t>
            </a:r>
          </a:p>
          <a:p>
            <a:pPr lvl="1"/>
            <a:r>
              <a:rPr lang="de-DE" dirty="0"/>
              <a:t>Anforderungen in Arbeit erwähnen</a:t>
            </a:r>
          </a:p>
          <a:p>
            <a:pPr lvl="1"/>
            <a:r>
              <a:rPr lang="de-DE" dirty="0"/>
              <a:t>Wie tief geht man noch in bekannte </a:t>
            </a:r>
            <a:r>
              <a:rPr lang="de-DE"/>
              <a:t>Themen rein?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Woche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Training durchgeführt</a:t>
            </a:r>
          </a:p>
          <a:p>
            <a:pPr lvl="1"/>
            <a:r>
              <a:rPr lang="de-DE" sz="1800" dirty="0"/>
              <a:t>Vortrainierte Modelle lassen sich in ihrer Struktur nur in Tensorflow1 ändern</a:t>
            </a:r>
          </a:p>
          <a:p>
            <a:pPr lvl="1"/>
            <a:r>
              <a:rPr lang="de-DE" sz="1800" dirty="0"/>
              <a:t>Zuhause auf </a:t>
            </a:r>
            <a:r>
              <a:rPr lang="de-DE" sz="1800" dirty="0" err="1"/>
              <a:t>Nvidia</a:t>
            </a:r>
            <a:r>
              <a:rPr lang="de-DE" sz="1800" dirty="0"/>
              <a:t> 2070 </a:t>
            </a:r>
            <a:r>
              <a:rPr lang="de-DE" sz="1800" dirty="0" err="1"/>
              <a:t>trainiert</a:t>
            </a:r>
            <a:r>
              <a:rPr lang="de-DE" sz="1800" dirty="0" err="1">
                <a:sym typeface="Wingdings" panose="05000000000000000000" pitchFamily="2" charset="2"/>
              </a:rPr>
              <a:t>nach</a:t>
            </a:r>
            <a:r>
              <a:rPr lang="de-DE" sz="1800" dirty="0">
                <a:sym typeface="Wingdings" panose="05000000000000000000" pitchFamily="2" charset="2"/>
              </a:rPr>
              <a:t> ca. 12 Stunden fertig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Alf auf </a:t>
            </a:r>
            <a:r>
              <a:rPr lang="de-DE" sz="1800" dirty="0" err="1">
                <a:sym typeface="Wingdings" panose="05000000000000000000" pitchFamily="2" charset="2"/>
              </a:rPr>
              <a:t>CPUtrainiert</a:t>
            </a:r>
            <a:r>
              <a:rPr lang="de-DE" sz="1800" dirty="0">
                <a:sym typeface="Wingdings" panose="05000000000000000000" pitchFamily="2" charset="2"/>
              </a:rPr>
              <a:t> seit einer Woche und ist noch nicht fertig</a:t>
            </a:r>
          </a:p>
          <a:p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Problem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Umwandlung von </a:t>
            </a:r>
            <a:r>
              <a:rPr lang="de-DE" sz="1800" dirty="0" err="1">
                <a:sym typeface="Wingdings" panose="05000000000000000000" pitchFamily="2" charset="2"/>
              </a:rPr>
              <a:t>saved_model.pb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tflite</a:t>
            </a:r>
            <a:r>
              <a:rPr lang="de-DE" sz="1800" dirty="0">
                <a:sym typeface="Wingdings" panose="05000000000000000000" pitchFamily="2" charset="2"/>
              </a:rPr>
              <a:t> endet in einer Fehlermeldung </a:t>
            </a: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Woche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Erweitern des Sprachdatensatzes</a:t>
            </a:r>
          </a:p>
          <a:p>
            <a:pPr lvl="1"/>
            <a:r>
              <a:rPr lang="de-DE" sz="1800" dirty="0"/>
              <a:t>Klassen sind Zufallsverteilt in Datensatz</a:t>
            </a:r>
          </a:p>
          <a:p>
            <a:pPr lvl="1"/>
            <a:r>
              <a:rPr lang="de-DE" sz="1800" dirty="0"/>
              <a:t>Trennung in Training und Testdatensatz</a:t>
            </a:r>
          </a:p>
          <a:p>
            <a:pPr lvl="1"/>
            <a:r>
              <a:rPr lang="de-DE" sz="1800" dirty="0"/>
              <a:t>Testdaten werden nicht mittrainiert</a:t>
            </a:r>
          </a:p>
          <a:p>
            <a:pPr marL="358775" lvl="1" indent="0">
              <a:buNone/>
            </a:pPr>
            <a:endParaRPr lang="de-DE" sz="1800" dirty="0"/>
          </a:p>
          <a:p>
            <a:r>
              <a:rPr lang="de-DE" sz="1800" dirty="0"/>
              <a:t>Daten generiert aus Testdatensatz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24 Englische Akzente und 116 Testsätze ergeben 2784 </a:t>
            </a:r>
            <a:r>
              <a:rPr lang="de-DE" sz="1800" dirty="0" err="1">
                <a:sym typeface="Wingdings" panose="05000000000000000000" pitchFamily="2" charset="2"/>
              </a:rPr>
              <a:t>wav</a:t>
            </a:r>
            <a:r>
              <a:rPr lang="de-DE" sz="1800" dirty="0">
                <a:sym typeface="Wingdings" panose="05000000000000000000" pitchFamily="2" charset="2"/>
              </a:rPr>
              <a:t> Dateien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Erste Auswertung zeigt eine richtige Handlungsklassifizierung von ca. 88%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Wenn Falsch, mit welcher Konfidenz? Welche WER? Welche </a:t>
            </a:r>
            <a:r>
              <a:rPr lang="de-DE" sz="1800">
                <a:sym typeface="Wingdings" panose="05000000000000000000" pitchFamily="2" charset="2"/>
              </a:rPr>
              <a:t>Klasse?</a:t>
            </a: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Fragen 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Reichen Daten aus?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Gliederung?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Weitere Methoden zur Auswertung?</a:t>
            </a: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38096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154</Words>
  <Application>Microsoft Macintosh PowerPoint</Application>
  <PresentationFormat>Breitbild</PresentationFormat>
  <Paragraphs>56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Zusammenfassung der Woche</vt:lpstr>
      <vt:lpstr>Zusammenfassung der Woche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37</cp:revision>
  <dcterms:created xsi:type="dcterms:W3CDTF">2019-09-25T11:15:24Z</dcterms:created>
  <dcterms:modified xsi:type="dcterms:W3CDTF">2020-08-27T09:14:40Z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