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2"/>
  </p:notesMasterIdLst>
  <p:sldIdLst>
    <p:sldId id="275" r:id="rId7"/>
    <p:sldId id="331" r:id="rId8"/>
    <p:sldId id="333" r:id="rId9"/>
    <p:sldId id="332" r:id="rId10"/>
    <p:sldId id="334" r:id="rId11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Agenda" id="{FBC0E280-BEC4-40CF-9F9F-DEF75DC330B0}">
          <p14:sldIdLst/>
        </p14:section>
        <p14:section name="Inhalt" id="{9143C095-ADCB-48C6-BBF9-4399ACA44AAA}">
          <p14:sldIdLst>
            <p14:sldId id="331"/>
            <p14:sldId id="333"/>
            <p14:sldId id="332"/>
            <p14:sldId id="334"/>
          </p14:sldIdLst>
        </p14:section>
        <p14:section name="Text und Bild" id="{8B1E546A-C040-4A00-B2B4-B7A78D2D67B9}">
          <p14:sldIdLst/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89620" autoAdjust="0"/>
  </p:normalViewPr>
  <p:slideViewPr>
    <p:cSldViewPr snapToGrid="0" showGuides="1">
      <p:cViewPr varScale="1">
        <p:scale>
          <a:sx n="96" d="100"/>
          <a:sy n="96" d="100"/>
        </p:scale>
        <p:origin x="464" y="176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30.07.20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7357" y="3591427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Statusupdate KW31</a:t>
            </a: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58775" lvl="1" indent="0">
              <a:buNone/>
            </a:pP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 2.0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Zwei große Datasets heruntergeladen (Wider Person &amp; Daimler)</a:t>
            </a:r>
          </a:p>
          <a:p>
            <a:pPr marL="0" indent="0">
              <a:buNone/>
            </a:pPr>
            <a:endParaRPr lang="de-DE" sz="1800" dirty="0"/>
          </a:p>
          <a:p>
            <a:pPr lvl="1"/>
            <a:r>
              <a:rPr lang="de-DE" sz="1800" dirty="0"/>
              <a:t>Ein Großteil der Zeit geht für </a:t>
            </a:r>
            <a:r>
              <a:rPr lang="de-DE" sz="1800" dirty="0" err="1"/>
              <a:t>Annotations</a:t>
            </a:r>
            <a:r>
              <a:rPr lang="de-DE" sz="1800" dirty="0"/>
              <a:t> verloren (Strippen etc.)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Wider Person enthält Frames mit teilweise &gt;100 Personen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Bisherige </a:t>
            </a:r>
            <a:r>
              <a:rPr lang="de-DE" sz="1800" dirty="0" err="1"/>
              <a:t>Benchmarkergebnisse</a:t>
            </a:r>
            <a:r>
              <a:rPr lang="de-DE" sz="1800" dirty="0"/>
              <a:t> im Prinzip nicht valide, da nur die Anzahl der erkannten Personen verglichen wird und nicht die korrekte Klassifizierung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Abhilfe: </a:t>
            </a:r>
            <a:r>
              <a:rPr lang="de-DE" sz="1800" dirty="0" err="1"/>
              <a:t>Bounding</a:t>
            </a:r>
            <a:r>
              <a:rPr lang="de-DE" sz="1800" dirty="0"/>
              <a:t> Boxen vergleichen (Problem: Können leicht abweichen und die Analyse verfälschen)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Daimler enthält Bilder mit kleinen Personengruppen oder sogar einzelnen Personen (Hier dauert das Programmieren des Strips der </a:t>
            </a:r>
            <a:r>
              <a:rPr lang="de-DE" sz="1800" dirty="0" err="1"/>
              <a:t>Annotations</a:t>
            </a:r>
            <a:r>
              <a:rPr lang="de-DE" sz="1800" dirty="0"/>
              <a:t> lange)</a:t>
            </a:r>
          </a:p>
          <a:p>
            <a:pPr lvl="1"/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9931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Sprachverarbeitung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Einbinden von alternativen Text-</a:t>
            </a:r>
            <a:r>
              <a:rPr lang="de-DE" sz="1800" dirty="0" err="1"/>
              <a:t>Klassifikatoren</a:t>
            </a:r>
            <a:r>
              <a:rPr lang="de-DE" sz="1800" dirty="0"/>
              <a:t> zu neuronalem Netz</a:t>
            </a:r>
          </a:p>
          <a:p>
            <a:pPr marL="0" indent="0">
              <a:buNone/>
            </a:pPr>
            <a:endParaRPr lang="de-DE" sz="1800" dirty="0"/>
          </a:p>
          <a:p>
            <a:pPr lvl="1"/>
            <a:r>
              <a:rPr lang="de-DE" sz="1800" dirty="0" err="1"/>
              <a:t>Bayes</a:t>
            </a:r>
            <a:r>
              <a:rPr lang="de-DE" sz="1800" dirty="0"/>
              <a:t> </a:t>
            </a:r>
            <a:r>
              <a:rPr lang="de-DE" sz="1800" dirty="0" err="1"/>
              <a:t>Klassifikator</a:t>
            </a:r>
            <a:endParaRPr lang="de-DE" sz="1800" dirty="0"/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K-</a:t>
            </a:r>
            <a:r>
              <a:rPr lang="de-DE" sz="1800" dirty="0" err="1"/>
              <a:t>nearest</a:t>
            </a:r>
            <a:r>
              <a:rPr lang="de-DE" sz="1800" dirty="0"/>
              <a:t> </a:t>
            </a:r>
            <a:r>
              <a:rPr lang="de-DE" sz="1800" dirty="0" err="1"/>
              <a:t>Neighbour</a:t>
            </a:r>
            <a:endParaRPr lang="de-DE" sz="1800" dirty="0"/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SVM und </a:t>
            </a:r>
            <a:r>
              <a:rPr lang="de-DE" sz="1800" dirty="0" err="1"/>
              <a:t>Decision</a:t>
            </a:r>
            <a:r>
              <a:rPr lang="de-DE" sz="1800" dirty="0"/>
              <a:t> </a:t>
            </a:r>
            <a:r>
              <a:rPr lang="de-DE" sz="1800" dirty="0" err="1"/>
              <a:t>Tree</a:t>
            </a:r>
            <a:r>
              <a:rPr lang="de-DE" sz="1800" dirty="0"/>
              <a:t> stehen noch aus</a:t>
            </a:r>
          </a:p>
          <a:p>
            <a:pPr lvl="1"/>
            <a:endParaRPr lang="de-DE" sz="1800" dirty="0"/>
          </a:p>
          <a:p>
            <a:r>
              <a:rPr lang="de-DE" sz="1800" dirty="0"/>
              <a:t>Testen von </a:t>
            </a:r>
            <a:r>
              <a:rPr lang="de-DE" sz="1800" dirty="0" err="1"/>
              <a:t>Picovoice</a:t>
            </a:r>
            <a:r>
              <a:rPr lang="de-DE" sz="1800" dirty="0"/>
              <a:t> auf Linux basierten Rechner als offline alternative zu </a:t>
            </a:r>
            <a:r>
              <a:rPr lang="de-DE" sz="1800" dirty="0" err="1"/>
              <a:t>DeepSpeech</a:t>
            </a:r>
            <a:endParaRPr lang="de-DE" sz="1800" dirty="0"/>
          </a:p>
          <a:p>
            <a:pPr lvl="1"/>
            <a:r>
              <a:rPr lang="de-DE" sz="1800" dirty="0" err="1"/>
              <a:t>Pocketsphinx</a:t>
            </a:r>
            <a:r>
              <a:rPr lang="de-DE" sz="1800" dirty="0"/>
              <a:t> steht noch aus</a:t>
            </a:r>
          </a:p>
          <a:p>
            <a:endParaRPr lang="de-DE" sz="1800" dirty="0"/>
          </a:p>
          <a:p>
            <a:r>
              <a:rPr lang="de-DE" sz="1800" dirty="0"/>
              <a:t>Sprachausgabe kann angepasst werden (Python </a:t>
            </a:r>
            <a:r>
              <a:rPr lang="de-DE" sz="1800" dirty="0" err="1"/>
              <a:t>package</a:t>
            </a:r>
            <a:r>
              <a:rPr lang="de-DE" sz="1800" dirty="0"/>
              <a:t> statt ROS-Knoten)</a:t>
            </a:r>
          </a:p>
          <a:p>
            <a:pPr marL="358775" lvl="1" indent="0"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703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302C01-A511-4B40-B7D4-F6A33E549A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Sollen </a:t>
            </a:r>
            <a:r>
              <a:rPr lang="de-DE" dirty="0" err="1"/>
              <a:t>Bounding</a:t>
            </a:r>
            <a:r>
              <a:rPr lang="de-DE" dirty="0"/>
              <a:t> Boxes noch gecheckt werden? (Programmieraufwand entsprechend hoch und je nach Dataset </a:t>
            </a:r>
            <a:r>
              <a:rPr lang="de-DE"/>
              <a:t>auch anders)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781D0F-A2B3-4E8F-A89E-9257D2311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3BDF58-9E17-4D0D-899B-E7E5A7204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315FFD-EC3C-4E43-A81C-830BBA283E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5DE5450-12CD-4723-817E-028D68F4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107202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302C01-A511-4B40-B7D4-F6A33E549A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Statt Bag </a:t>
            </a:r>
            <a:r>
              <a:rPr lang="de-DE" dirty="0" err="1"/>
              <a:t>of</a:t>
            </a:r>
            <a:r>
              <a:rPr lang="de-DE" dirty="0"/>
              <a:t> Words, </a:t>
            </a:r>
            <a:r>
              <a:rPr lang="de-DE"/>
              <a:t>Word Embedding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Testfeld/ Testdaten für Sprachverarbeitung anlegen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781D0F-A2B3-4E8F-A89E-9257D2311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3BDF58-9E17-4D0D-899B-E7E5A7204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315FFD-EC3C-4E43-A81C-830BBA283E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5DE5450-12CD-4723-817E-028D68F4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1416488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Props1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192</Words>
  <Application>Microsoft Macintosh PowerPoint</Application>
  <PresentationFormat>Breitbild</PresentationFormat>
  <Paragraphs>71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Benchmark 2.0</vt:lpstr>
      <vt:lpstr>Sprachverarbeitung</vt:lpstr>
      <vt:lpstr>Fragen</vt:lpstr>
      <vt:lpstr>Nächste Schritte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Hannes Dittmann</cp:lastModifiedBy>
  <cp:revision>40</cp:revision>
  <dcterms:created xsi:type="dcterms:W3CDTF">2019-09-25T11:15:24Z</dcterms:created>
  <dcterms:modified xsi:type="dcterms:W3CDTF">2020-07-30T07:10:55Z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