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56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4572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9144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13716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182880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204870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379980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372947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  <p:extLst>
      <p:ext uri="{BB962C8B-B14F-4D97-AF65-F5344CB8AC3E}">
        <p14:creationId xmlns:p14="http://schemas.microsoft.com/office/powerpoint/2010/main" val="65797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Giulli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61" y="477200"/>
            <a:ext cx="1931495" cy="416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1257681"/>
            <a:ext cx="8523800" cy="17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6476656"/>
            <a:ext cx="8523800" cy="17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3" y="406247"/>
            <a:ext cx="772599" cy="55028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iuliano Montorio, Hannes Dittmann - Hochschule Bochum"/>
          <p:cNvSpPr txBox="1"/>
          <p:nvPr/>
        </p:nvSpPr>
        <p:spPr>
          <a:xfrm>
            <a:off x="2994481" y="6522508"/>
            <a:ext cx="3155038" cy="21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2905" tIns="32905" rIns="32905" bIns="32905"/>
          <a:lstStyle>
            <a:lvl1pPr algn="ctr" defTabSz="642937">
              <a:tabLst>
                <a:tab pos="635000" algn="l"/>
                <a:tab pos="1282700" algn="l"/>
                <a:tab pos="1917700" algn="l"/>
                <a:tab pos="2565400" algn="l"/>
                <a:tab pos="3213100" algn="l"/>
                <a:tab pos="3848100" algn="l"/>
                <a:tab pos="4495800" algn="l"/>
                <a:tab pos="5143500" algn="l"/>
                <a:tab pos="5778500" algn="l"/>
                <a:tab pos="6426200" algn="l"/>
                <a:tab pos="7061200" algn="l"/>
              </a:tabLst>
              <a:defRPr sz="8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Giuliano Montorio, Hannes Dittmann - Hochschule Bochum </a:t>
            </a:r>
          </a:p>
        </p:txBody>
      </p:sp>
      <p:pic>
        <p:nvPicPr>
          <p:cNvPr id="28" name="The_simpsons_ralph_wiggum-1-.png" descr="The_simpsons_ralph_wiggum-1-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481" y="6472528"/>
            <a:ext cx="315347" cy="31534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555148" y="6516452"/>
            <a:ext cx="239527" cy="21926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1100" b="1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92968" y="3545085"/>
            <a:ext cx="7358064" cy="794744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spcBef>
                <a:spcPts val="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algn="ctr" defTabSz="410765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ergebnis für smart mechatronics logo" descr="Bildergebnis für smart mechatronics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1" y="476250"/>
            <a:ext cx="1944689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62062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6516686"/>
            <a:ext cx="8582025" cy="17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http://www.hochschule-bochum.de/fileadmin/media/Bilder-Pool/Logos_HochschuleBO/BO-Logo_o_Wortmarke10cmWebHQ.jpg" descr="http://www.hochschule-bochum.de/fileadmin/media/Bilder-Pool/Logos_HochschuleBO/BO-Logo_o_Wortmarke10cmWebHQ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6" y="404811"/>
            <a:ext cx="777878" cy="55403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Giuliano Montorio, Hannes Dittmann - Hochschule Bochum"/>
          <p:cNvSpPr txBox="1"/>
          <p:nvPr/>
        </p:nvSpPr>
        <p:spPr>
          <a:xfrm>
            <a:off x="3026567" y="6546319"/>
            <a:ext cx="3176591" cy="216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8" tIns="46798" rIns="46798" bIns="46798">
            <a:spAutoFit/>
          </a:bodyPr>
          <a:lstStyle>
            <a:lvl1pPr algn="ctr" defTabSz="914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E2001A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Giuliano Montorio, Hannes Dittmann - Hochschule Bochum </a:t>
            </a:r>
          </a:p>
        </p:txBody>
      </p:sp>
      <p:sp>
        <p:nvSpPr>
          <p:cNvPr id="42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 flipH="1">
            <a:off x="379411" y="1371598"/>
            <a:ext cx="8385177" cy="1591"/>
          </a:xfrm>
          <a:prstGeom prst="line">
            <a:avLst/>
          </a:prstGeom>
          <a:ln w="19080">
            <a:solidFill>
              <a:srgbClr val="E2001A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ie"/>
          <p:cNvSpPr/>
          <p:nvPr/>
        </p:nvSpPr>
        <p:spPr>
          <a:xfrm flipH="1">
            <a:off x="379411" y="5850464"/>
            <a:ext cx="8385177" cy="1591"/>
          </a:xfrm>
          <a:prstGeom prst="line">
            <a:avLst/>
          </a:prstGeom>
          <a:ln w="254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" name="image.pdf" descr="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650" y="398461"/>
            <a:ext cx="1073150" cy="7667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eltext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6627814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8" tIns="46798" rIns="46798" bIns="4679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6" name="Textebene 1…"/>
          <p:cNvSpPr txBox="1">
            <a:spLocks noGrp="1"/>
          </p:cNvSpPr>
          <p:nvPr>
            <p:ph type="body" idx="1"/>
          </p:nvPr>
        </p:nvSpPr>
        <p:spPr>
          <a:xfrm>
            <a:off x="533400" y="1720850"/>
            <a:ext cx="8075614" cy="4341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798" tIns="46798" rIns="46798" bIns="4679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296661" y="6218618"/>
            <a:ext cx="256539" cy="2754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4572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9144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13716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1828800" marR="0" indent="0" algn="l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4572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9144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716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82880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49262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4572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9144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13716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182880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Aktueller Stand</a:t>
            </a:r>
            <a:endParaRPr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4031F-119E-4EC8-99DE-B55A25D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85" y="1434164"/>
            <a:ext cx="8402855" cy="50628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Computer vollständig abgeschossen (Software)</a:t>
            </a:r>
          </a:p>
          <a:p>
            <a:pPr marL="742950" lvl="1" indent="-285750"/>
            <a:r>
              <a:rPr lang="de-DE" dirty="0"/>
              <a:t>Neu aufgesetzt</a:t>
            </a:r>
          </a:p>
          <a:p>
            <a:pPr marL="742950" lvl="1" indent="-285750"/>
            <a:r>
              <a:rPr lang="de-DE" dirty="0"/>
              <a:t>Läuft deutlich stabiler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Alf kann sich nun mit statischer Karte selbst finden</a:t>
            </a:r>
          </a:p>
          <a:p>
            <a:pPr marL="742950" lvl="1" indent="-285750"/>
            <a:r>
              <a:rPr lang="de-DE" dirty="0"/>
              <a:t>Partikelfilter schätzt die Pose</a:t>
            </a:r>
          </a:p>
          <a:p>
            <a:pPr marL="285750" indent="-285750">
              <a:buFontTx/>
              <a:buChar char="-"/>
            </a:pPr>
            <a:r>
              <a:rPr lang="de-DE" dirty="0"/>
              <a:t>Eigene </a:t>
            </a:r>
            <a:r>
              <a:rPr lang="de-DE" dirty="0" err="1"/>
              <a:t>Launchfiles</a:t>
            </a:r>
            <a:r>
              <a:rPr lang="de-DE" dirty="0"/>
              <a:t> für SLAM und „nur“ Lokalisierung</a:t>
            </a:r>
          </a:p>
          <a:p>
            <a:pPr marL="742950" lvl="1" indent="-285750"/>
            <a:r>
              <a:rPr lang="de-DE" dirty="0"/>
              <a:t>Muss mühselig aus der Konsole gestartet werden</a:t>
            </a:r>
          </a:p>
          <a:p>
            <a:pPr marL="742950" lvl="1" indent="-285750"/>
            <a:r>
              <a:rPr lang="de-DE" dirty="0"/>
              <a:t>Bringt uns auf eine Idee (gleich mehr)</a:t>
            </a:r>
          </a:p>
          <a:p>
            <a:pPr marL="285750" indent="-285750"/>
            <a:endParaRPr lang="de-DE" dirty="0"/>
          </a:p>
          <a:p>
            <a:r>
              <a:rPr lang="de-DE" dirty="0"/>
              <a:t>ABER…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Sensorerweiterungsplatinen kaputt</a:t>
            </a:r>
          </a:p>
          <a:p>
            <a:r>
              <a:rPr lang="de-DE"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Statemachine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Man könnte dann übersichtlicher zwischen Modi trennen und umschalten</a:t>
            </a:r>
          </a:p>
          <a:p>
            <a:pPr marL="742950" lvl="1" indent="-285750">
              <a:buSzTx/>
              <a:buBlip>
                <a:blip r:embed="rId3"/>
              </a:buBlip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Debugging einfacher</a:t>
            </a: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„Leider“ hatten wir uns soeben von Simulink während der Ausführung getrennt, nun benötigen wir es wieder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Aufruf durch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Statemachine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bzw. Simulink ist nicht „elegant“</a:t>
            </a: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693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Spracherkennung</a:t>
            </a: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Durch neuronales Netzwerk können sämtliche Befehle eingegeben und ausgeführt werden</a:t>
            </a:r>
          </a:p>
          <a:p>
            <a:pPr marL="742950" lvl="1" indent="-285750">
              <a:buSzTx/>
              <a:buBlip>
                <a:blip r:embed="rId3"/>
              </a:buBlip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Bisher keine gute und unkomplizierte Out-</a:t>
            </a:r>
            <a:r>
              <a:rPr lang="de-DE" sz="1800" dirty="0" err="1">
                <a:latin typeface="+mj-lt"/>
              </a:rPr>
              <a:t>of</a:t>
            </a:r>
            <a:r>
              <a:rPr lang="de-DE" sz="1800" dirty="0">
                <a:latin typeface="+mj-lt"/>
              </a:rPr>
              <a:t>-</a:t>
            </a:r>
            <a:r>
              <a:rPr lang="de-DE" sz="1800" dirty="0" err="1">
                <a:latin typeface="+mj-lt"/>
              </a:rPr>
              <a:t>the</a:t>
            </a:r>
            <a:r>
              <a:rPr lang="de-DE" sz="1800" dirty="0">
                <a:latin typeface="+mj-lt"/>
              </a:rPr>
              <a:t>-box-Lösung in ROS oder Simulink </a:t>
            </a:r>
            <a:r>
              <a:rPr lang="de-DE" sz="1800" dirty="0">
                <a:latin typeface="+mj-lt"/>
                <a:sym typeface="Wingdings" panose="05000000000000000000" pitchFamily="2" charset="2"/>
              </a:rPr>
              <a:t> Veröffentlichung einer solchen Lösung  Ansehen für uns und die Hochschule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Je nach Art der Umsetzung sehr umfangreich und kann als alleinstehendes Thema für Meisterarbeit stehen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114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Einbindung einer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Posenerkennung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durch Fahrwerk</a:t>
            </a:r>
          </a:p>
          <a:p>
            <a:pPr marR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Blip>
                <a:blip r:embed="rId3"/>
              </a:buBlip>
            </a:pPr>
            <a:r>
              <a:rPr lang="de-DE" sz="1800" dirty="0">
                <a:latin typeface="+mj-lt"/>
              </a:rPr>
              <a:t>Alf lokalisiert sich dann vollständig ohne Sensorik</a:t>
            </a:r>
          </a:p>
          <a:p>
            <a:pPr marL="742950" lvl="1" indent="-285750">
              <a:buSzTx/>
              <a:buFontTx/>
              <a:buChar char="-"/>
            </a:pPr>
            <a:endParaRPr lang="de-DE" sz="1800" dirty="0">
              <a:latin typeface="+mj-lt"/>
            </a:endParaRP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Mecanumräder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sind für solche Zwecke eher ungeeignet</a:t>
            </a:r>
            <a:b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</a:b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Stichwort: Schlupf</a:t>
            </a:r>
          </a:p>
          <a:p>
            <a:pPr lvl="1">
              <a:buSzTx/>
              <a:buNone/>
            </a:pPr>
            <a:endParaRPr lang="de-DE" sz="1800" dirty="0">
              <a:latin typeface="+mj-lt"/>
            </a:endParaRPr>
          </a:p>
          <a:p>
            <a:pPr marL="742950" lvl="1" indent="-285750">
              <a:buSzTx/>
              <a:buBlip>
                <a:blip r:embed="rId4"/>
              </a:buBlip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Nicht wirklich notwendig. Nur für Firmen interessant die kostengünstige Roboter mit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Mecanumräder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bauen oder kaufen möchten.</a:t>
            </a: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264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Kleine Ideen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DA7E56-5226-4560-B35C-23098EDCF412}"/>
              </a:ext>
            </a:extLst>
          </p:cNvPr>
          <p:cNvSpPr txBox="1"/>
          <p:nvPr/>
        </p:nvSpPr>
        <p:spPr>
          <a:xfrm>
            <a:off x="378326" y="1405288"/>
            <a:ext cx="816222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Orte eintragen z.B. „Büro von Person XY“ oder „Labor“ um später mit Spracherkennung verknüpft zu werden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  <a:p>
            <a:pPr marL="742950" lvl="1" indent="-285750">
              <a:buSzTx/>
              <a:buFontTx/>
              <a:buChar char="-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2980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Ziele</a:t>
            </a:r>
            <a:endParaRPr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4031F-119E-4EC8-99DE-B55A25D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885" y="1434164"/>
            <a:ext cx="8402855" cy="50628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Erhöhung der Stufe für autonomes Fahren </a:t>
            </a:r>
          </a:p>
          <a:p>
            <a:pPr marL="742950" lvl="1" indent="-285750"/>
            <a:r>
              <a:rPr lang="de-DE" dirty="0"/>
              <a:t>Zur Zeit ca. Stufe 2-3 (Teil- bis Hochautomatisiert). </a:t>
            </a:r>
            <a:r>
              <a:rPr lang="de-DE" dirty="0">
                <a:sym typeface="Wingdings" panose="05000000000000000000" pitchFamily="2" charset="2"/>
              </a:rPr>
              <a:t> Ziel Stufe 5 (autonom)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/>
              <a:t>Roboter soll selbstständig eine definierte Logistikaufgabe bewältigen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7807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Kick-Off Präsentation RALF"/>
          <p:cNvSpPr txBox="1">
            <a:spLocks noGrp="1"/>
          </p:cNvSpPr>
          <p:nvPr>
            <p:ph type="title" idx="4294967295"/>
          </p:nvPr>
        </p:nvSpPr>
        <p:spPr>
          <a:xfrm>
            <a:off x="1244599" y="188912"/>
            <a:ext cx="5775327" cy="91281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/>
              <a:t>Mögliche (Sub-)Themen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51CF2E-3867-405F-8CF2-0FD17F2428AE}"/>
              </a:ext>
            </a:extLst>
          </p:cNvPr>
          <p:cNvSpPr txBox="1"/>
          <p:nvPr/>
        </p:nvSpPr>
        <p:spPr>
          <a:xfrm>
            <a:off x="375385" y="1501542"/>
            <a:ext cx="8460607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 err="1">
                <a:latin typeface="+mj-lt"/>
              </a:rPr>
              <a:t>Statemachines</a:t>
            </a:r>
            <a:endParaRPr lang="de-DE" sz="1800" dirty="0">
              <a:latin typeface="+mj-lt"/>
            </a:endParaRP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Neuronale Netzwerke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Posenschätzung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 durch Fahrwerksinformationen (Besonderheit: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Mecanum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+mn-cs"/>
                <a:sym typeface="Times New Roman"/>
              </a:rPr>
              <a:t>)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Partikelfilter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800" dirty="0">
                <a:latin typeface="+mj-lt"/>
              </a:rPr>
              <a:t>Kalman-Filter</a:t>
            </a:r>
          </a:p>
          <a:p>
            <a:pPr marL="285750" marR="0" indent="-28575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Arial"/>
        <a:cs typeface="Arial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Bildschirmpräsentation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Times New Roman</vt:lpstr>
      <vt:lpstr>Office</vt:lpstr>
      <vt:lpstr>Aktueller Stand</vt:lpstr>
      <vt:lpstr>Ideen</vt:lpstr>
      <vt:lpstr>Ideen</vt:lpstr>
      <vt:lpstr>Ideen</vt:lpstr>
      <vt:lpstr>Kleine Ideen</vt:lpstr>
      <vt:lpstr>Ziele</vt:lpstr>
      <vt:lpstr>Mögliche (Sub-)Themen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Giuliano 'Giulli' Montorio</cp:lastModifiedBy>
  <cp:revision>8</cp:revision>
  <dcterms:modified xsi:type="dcterms:W3CDTF">2020-04-06T13:16:47Z</dcterms:modified>
</cp:coreProperties>
</file>